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>
      <p:cViewPr varScale="1">
        <p:scale>
          <a:sx n="83" d="100"/>
          <a:sy n="83" d="100"/>
        </p:scale>
        <p:origin x="171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11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rgbClr val="008FD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rgbClr val="008FD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rgbClr val="008FD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4599" y="1372362"/>
            <a:ext cx="8255634" cy="0"/>
          </a:xfrm>
          <a:custGeom>
            <a:avLst/>
            <a:gdLst/>
            <a:ahLst/>
            <a:cxnLst/>
            <a:rect l="l" t="t" r="r" b="b"/>
            <a:pathLst>
              <a:path w="8255634">
                <a:moveTo>
                  <a:pt x="0" y="0"/>
                </a:moveTo>
                <a:lnTo>
                  <a:pt x="8255507" y="0"/>
                </a:lnTo>
              </a:path>
            </a:pathLst>
          </a:custGeom>
          <a:ln w="11937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735311" y="457199"/>
            <a:ext cx="0" cy="3408045"/>
          </a:xfrm>
          <a:custGeom>
            <a:avLst/>
            <a:gdLst/>
            <a:ahLst/>
            <a:cxnLst/>
            <a:rect l="l" t="t" r="r" b="b"/>
            <a:pathLst>
              <a:path h="3408045">
                <a:moveTo>
                  <a:pt x="0" y="3407664"/>
                </a:moveTo>
                <a:lnTo>
                  <a:pt x="0" y="0"/>
                </a:lnTo>
                <a:lnTo>
                  <a:pt x="0" y="3407664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754" y="1737704"/>
            <a:ext cx="9090891" cy="332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1520" y="7183119"/>
            <a:ext cx="18034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808320C-98E8-4542-AEF8-E204EEA8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14338"/>
            <a:ext cx="8674100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7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76.png"/><Relationship Id="rId3" Type="http://schemas.openxmlformats.org/officeDocument/2006/relationships/image" Target="../media/image12.png"/><Relationship Id="rId7" Type="http://schemas.openxmlformats.org/officeDocument/2006/relationships/image" Target="../media/image73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0.png"/><Relationship Id="rId5" Type="http://schemas.openxmlformats.org/officeDocument/2006/relationships/image" Target="../media/image46.png"/><Relationship Id="rId10" Type="http://schemas.openxmlformats.org/officeDocument/2006/relationships/image" Target="../media/image74.png"/><Relationship Id="rId4" Type="http://schemas.openxmlformats.org/officeDocument/2006/relationships/image" Target="../media/image72.png"/><Relationship Id="rId9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7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5.png"/><Relationship Id="rId4" Type="http://schemas.openxmlformats.org/officeDocument/2006/relationships/image" Target="../media/image9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9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9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97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98.png"/><Relationship Id="rId9" Type="http://schemas.openxmlformats.org/officeDocument/2006/relationships/image" Target="../media/image9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6.png"/><Relationship Id="rId4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1.png"/><Relationship Id="rId4" Type="http://schemas.openxmlformats.org/officeDocument/2006/relationships/image" Target="../media/image8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5.png"/><Relationship Id="rId4" Type="http://schemas.openxmlformats.org/officeDocument/2006/relationships/image" Target="../media/image9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5" Type="http://schemas.openxmlformats.org/officeDocument/2006/relationships/image" Target="../media/image90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Ob</a:t>
            </a:r>
            <a:r>
              <a:rPr spc="-10" dirty="0"/>
              <a:t>jecti</a:t>
            </a:r>
            <a:r>
              <a:rPr spc="-15" dirty="0"/>
              <a:t>ve</a:t>
            </a:r>
            <a:r>
              <a:rPr spc="-20" dirty="0"/>
              <a:t>s</a:t>
            </a:r>
            <a:r>
              <a:rPr spc="5" dirty="0"/>
              <a:t> </a:t>
            </a:r>
            <a:r>
              <a:rPr spc="-15" dirty="0"/>
              <a:t>a</a:t>
            </a:r>
            <a:r>
              <a:rPr spc="-25" dirty="0"/>
              <a:t>n</a:t>
            </a:r>
            <a:r>
              <a:rPr spc="-20" dirty="0"/>
              <a:t>d</a:t>
            </a:r>
            <a:r>
              <a:rPr spc="5" dirty="0"/>
              <a:t> </a:t>
            </a:r>
            <a:r>
              <a:rPr spc="-25" dirty="0"/>
              <a:t>S</a:t>
            </a:r>
            <a:r>
              <a:rPr spc="-15" dirty="0"/>
              <a:t>c</a:t>
            </a:r>
            <a:r>
              <a:rPr spc="-25" dirty="0"/>
              <a:t>op</a:t>
            </a:r>
            <a:r>
              <a:rPr spc="-20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955541" y="2107692"/>
            <a:ext cx="100584" cy="86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5541" y="2404872"/>
            <a:ext cx="100584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541" y="2706623"/>
            <a:ext cx="100584" cy="86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5541" y="3003804"/>
            <a:ext cx="100584" cy="89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35311" y="4209288"/>
            <a:ext cx="0" cy="1861185"/>
          </a:xfrm>
          <a:custGeom>
            <a:avLst/>
            <a:gdLst/>
            <a:ahLst/>
            <a:cxnLst/>
            <a:rect l="l" t="t" r="r" b="b"/>
            <a:pathLst>
              <a:path h="1861185">
                <a:moveTo>
                  <a:pt x="0" y="1860803"/>
                </a:moveTo>
                <a:lnTo>
                  <a:pt x="0" y="0"/>
                </a:lnTo>
                <a:lnTo>
                  <a:pt x="0" y="1860803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5541" y="4014215"/>
            <a:ext cx="100584" cy="86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5541" y="4315967"/>
            <a:ext cx="100584" cy="868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5541" y="5239511"/>
            <a:ext cx="100584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5541" y="5541264"/>
            <a:ext cx="100584" cy="86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5541" y="5838444"/>
            <a:ext cx="100584" cy="89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7160" y="1737704"/>
            <a:ext cx="8658225" cy="430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ou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Go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ls</a:t>
            </a:r>
            <a:endParaRPr sz="18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40"/>
              </a:spcBef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od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</a:p>
          <a:p>
            <a:pPr marL="756285" marR="5080">
              <a:lnSpc>
                <a:spcPct val="140000"/>
              </a:lnSpc>
            </a:pP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ep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endParaRPr lang="en-US" sz="1400" spc="-50" dirty="0">
              <a:latin typeface="Arial"/>
              <a:cs typeface="Arial"/>
            </a:endParaRPr>
          </a:p>
          <a:p>
            <a:pPr marL="756285" marR="5080">
              <a:lnSpc>
                <a:spcPct val="140000"/>
              </a:lnSpc>
            </a:pP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 marL="756285">
              <a:lnSpc>
                <a:spcPct val="100000"/>
              </a:lnSpc>
              <a:spcBef>
                <a:spcPts val="670"/>
              </a:spcBef>
            </a:pP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5" dirty="0">
                <a:latin typeface="Arial"/>
                <a:cs typeface="Arial"/>
              </a:rPr>
              <a:t>ck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ade</a:t>
            </a:r>
            <a:r>
              <a:rPr sz="1400" dirty="0">
                <a:latin typeface="Arial"/>
                <a:cs typeface="Arial"/>
              </a:rPr>
              <a:t>”</a:t>
            </a: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Be</a:t>
            </a:r>
            <a:r>
              <a:rPr sz="1800" b="1" spc="-20" dirty="0">
                <a:solidFill>
                  <a:srgbClr val="008FD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ond</a:t>
            </a:r>
            <a:r>
              <a:rPr sz="1800" b="1" spc="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the</a:t>
            </a:r>
            <a:r>
              <a:rPr sz="1800" b="1" spc="-1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Sc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ope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this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ining</a:t>
            </a:r>
            <a:endParaRPr sz="18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ehen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s</a:t>
            </a:r>
          </a:p>
          <a:p>
            <a:pPr marL="756285">
              <a:lnSpc>
                <a:spcPct val="100000"/>
              </a:lnSpc>
              <a:spcBef>
                <a:spcPts val="670"/>
              </a:spcBef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 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equ</a:t>
            </a:r>
            <a:r>
              <a:rPr sz="1400" dirty="0">
                <a:latin typeface="Arial"/>
                <a:cs typeface="Arial"/>
              </a:rPr>
              <a:t>ir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dirty="0">
                <a:latin typeface="Arial"/>
                <a:cs typeface="Arial"/>
              </a:rPr>
              <a:t>rt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hodo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og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ana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Se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lf</a:t>
            </a:r>
            <a:r>
              <a:rPr sz="1800" b="1" spc="-1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tudy</a:t>
            </a:r>
            <a:r>
              <a:rPr sz="1800" b="1" spc="-1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Go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ls</a:t>
            </a:r>
            <a:endParaRPr sz="18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40"/>
              </a:spcBef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" dirty="0">
                <a:latin typeface="Arial"/>
                <a:cs typeface="Arial"/>
              </a:rPr>
              <a:t>dep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ep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</a:p>
          <a:p>
            <a:pPr marL="756285" marR="3378200">
              <a:lnSpc>
                <a:spcPct val="140000"/>
              </a:lnSpc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nno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que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hodo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og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ep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9079" y="2590800"/>
            <a:ext cx="1722120" cy="914400"/>
          </a:xfrm>
          <a:custGeom>
            <a:avLst/>
            <a:gdLst/>
            <a:ahLst/>
            <a:cxnLst/>
            <a:rect l="l" t="t" r="r" b="b"/>
            <a:pathLst>
              <a:path w="1722120" h="914400">
                <a:moveTo>
                  <a:pt x="1569719" y="0"/>
                </a:moveTo>
                <a:lnTo>
                  <a:pt x="152399" y="0"/>
                </a:lnTo>
                <a:lnTo>
                  <a:pt x="138178" y="662"/>
                </a:lnTo>
                <a:lnTo>
                  <a:pt x="96752" y="10579"/>
                </a:lnTo>
                <a:lnTo>
                  <a:pt x="60523" y="31014"/>
                </a:lnTo>
                <a:lnTo>
                  <a:pt x="31261" y="60200"/>
                </a:lnTo>
                <a:lnTo>
                  <a:pt x="10731" y="96368"/>
                </a:lnTo>
                <a:lnTo>
                  <a:pt x="703" y="137752"/>
                </a:lnTo>
                <a:lnTo>
                  <a:pt x="0" y="152399"/>
                </a:lnTo>
                <a:lnTo>
                  <a:pt x="0" y="761999"/>
                </a:lnTo>
                <a:lnTo>
                  <a:pt x="6017" y="804873"/>
                </a:lnTo>
                <a:lnTo>
                  <a:pt x="23142" y="843162"/>
                </a:lnTo>
                <a:lnTo>
                  <a:pt x="49608" y="874804"/>
                </a:lnTo>
                <a:lnTo>
                  <a:pt x="83645" y="898184"/>
                </a:lnTo>
                <a:lnTo>
                  <a:pt x="123487" y="911685"/>
                </a:lnTo>
                <a:lnTo>
                  <a:pt x="152399" y="914399"/>
                </a:lnTo>
                <a:lnTo>
                  <a:pt x="1569719" y="914399"/>
                </a:lnTo>
                <a:lnTo>
                  <a:pt x="1612593" y="908497"/>
                </a:lnTo>
                <a:lnTo>
                  <a:pt x="1650882" y="891623"/>
                </a:lnTo>
                <a:lnTo>
                  <a:pt x="1682524" y="865393"/>
                </a:lnTo>
                <a:lnTo>
                  <a:pt x="1705904" y="831424"/>
                </a:lnTo>
                <a:lnTo>
                  <a:pt x="1719405" y="791331"/>
                </a:lnTo>
                <a:lnTo>
                  <a:pt x="1722119" y="761999"/>
                </a:lnTo>
                <a:lnTo>
                  <a:pt x="1722119" y="152399"/>
                </a:lnTo>
                <a:lnTo>
                  <a:pt x="1716217" y="110070"/>
                </a:lnTo>
                <a:lnTo>
                  <a:pt x="1699343" y="71913"/>
                </a:lnTo>
                <a:lnTo>
                  <a:pt x="1673113" y="40132"/>
                </a:lnTo>
                <a:lnTo>
                  <a:pt x="1639144" y="16495"/>
                </a:lnTo>
                <a:lnTo>
                  <a:pt x="1599051" y="2770"/>
                </a:lnTo>
                <a:lnTo>
                  <a:pt x="1569719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92019" y="2697306"/>
            <a:ext cx="131826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nhe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om s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l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6479" y="2590800"/>
            <a:ext cx="1722120" cy="914400"/>
          </a:xfrm>
          <a:custGeom>
            <a:avLst/>
            <a:gdLst/>
            <a:ahLst/>
            <a:cxnLst/>
            <a:rect l="l" t="t" r="r" b="b"/>
            <a:pathLst>
              <a:path w="1722120" h="914400">
                <a:moveTo>
                  <a:pt x="1569719" y="0"/>
                </a:moveTo>
                <a:lnTo>
                  <a:pt x="152399" y="0"/>
                </a:lnTo>
                <a:lnTo>
                  <a:pt x="138178" y="662"/>
                </a:lnTo>
                <a:lnTo>
                  <a:pt x="96752" y="10579"/>
                </a:lnTo>
                <a:lnTo>
                  <a:pt x="60523" y="31014"/>
                </a:lnTo>
                <a:lnTo>
                  <a:pt x="31261" y="60200"/>
                </a:lnTo>
                <a:lnTo>
                  <a:pt x="10731" y="96368"/>
                </a:lnTo>
                <a:lnTo>
                  <a:pt x="703" y="137752"/>
                </a:lnTo>
                <a:lnTo>
                  <a:pt x="0" y="152399"/>
                </a:lnTo>
                <a:lnTo>
                  <a:pt x="0" y="761999"/>
                </a:lnTo>
                <a:lnTo>
                  <a:pt x="6017" y="804873"/>
                </a:lnTo>
                <a:lnTo>
                  <a:pt x="23142" y="843162"/>
                </a:lnTo>
                <a:lnTo>
                  <a:pt x="49608" y="874804"/>
                </a:lnTo>
                <a:lnTo>
                  <a:pt x="83645" y="898184"/>
                </a:lnTo>
                <a:lnTo>
                  <a:pt x="123487" y="911685"/>
                </a:lnTo>
                <a:lnTo>
                  <a:pt x="152399" y="914399"/>
                </a:lnTo>
                <a:lnTo>
                  <a:pt x="1569719" y="914399"/>
                </a:lnTo>
                <a:lnTo>
                  <a:pt x="1612593" y="908497"/>
                </a:lnTo>
                <a:lnTo>
                  <a:pt x="1650882" y="891623"/>
                </a:lnTo>
                <a:lnTo>
                  <a:pt x="1682524" y="865393"/>
                </a:lnTo>
                <a:lnTo>
                  <a:pt x="1705904" y="831424"/>
                </a:lnTo>
                <a:lnTo>
                  <a:pt x="1719405" y="791331"/>
                </a:lnTo>
                <a:lnTo>
                  <a:pt x="1722119" y="761999"/>
                </a:lnTo>
                <a:lnTo>
                  <a:pt x="1722119" y="152399"/>
                </a:lnTo>
                <a:lnTo>
                  <a:pt x="1716217" y="110070"/>
                </a:lnTo>
                <a:lnTo>
                  <a:pt x="1699343" y="71913"/>
                </a:lnTo>
                <a:lnTo>
                  <a:pt x="1673113" y="40132"/>
                </a:lnTo>
                <a:lnTo>
                  <a:pt x="1639144" y="16495"/>
                </a:lnTo>
                <a:lnTo>
                  <a:pt x="1599051" y="2770"/>
                </a:lnTo>
                <a:lnTo>
                  <a:pt x="1569719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39417" y="2697306"/>
            <a:ext cx="134175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Each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pa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21679" y="2590800"/>
            <a:ext cx="1722120" cy="914400"/>
          </a:xfrm>
          <a:custGeom>
            <a:avLst/>
            <a:gdLst/>
            <a:ahLst/>
            <a:cxnLst/>
            <a:rect l="l" t="t" r="r" b="b"/>
            <a:pathLst>
              <a:path w="1722120" h="914400">
                <a:moveTo>
                  <a:pt x="1569719" y="0"/>
                </a:moveTo>
                <a:lnTo>
                  <a:pt x="152399" y="0"/>
                </a:lnTo>
                <a:lnTo>
                  <a:pt x="138178" y="662"/>
                </a:lnTo>
                <a:lnTo>
                  <a:pt x="96752" y="10579"/>
                </a:lnTo>
                <a:lnTo>
                  <a:pt x="60523" y="31014"/>
                </a:lnTo>
                <a:lnTo>
                  <a:pt x="31261" y="60200"/>
                </a:lnTo>
                <a:lnTo>
                  <a:pt x="10731" y="96368"/>
                </a:lnTo>
                <a:lnTo>
                  <a:pt x="703" y="137752"/>
                </a:lnTo>
                <a:lnTo>
                  <a:pt x="0" y="152399"/>
                </a:lnTo>
                <a:lnTo>
                  <a:pt x="0" y="761999"/>
                </a:lnTo>
                <a:lnTo>
                  <a:pt x="6017" y="804873"/>
                </a:lnTo>
                <a:lnTo>
                  <a:pt x="23142" y="843162"/>
                </a:lnTo>
                <a:lnTo>
                  <a:pt x="49608" y="874804"/>
                </a:lnTo>
                <a:lnTo>
                  <a:pt x="83645" y="898184"/>
                </a:lnTo>
                <a:lnTo>
                  <a:pt x="123487" y="911685"/>
                </a:lnTo>
                <a:lnTo>
                  <a:pt x="152399" y="914399"/>
                </a:lnTo>
                <a:lnTo>
                  <a:pt x="1569719" y="914399"/>
                </a:lnTo>
                <a:lnTo>
                  <a:pt x="1612593" y="908497"/>
                </a:lnTo>
                <a:lnTo>
                  <a:pt x="1650882" y="891623"/>
                </a:lnTo>
                <a:lnTo>
                  <a:pt x="1682524" y="865393"/>
                </a:lnTo>
                <a:lnTo>
                  <a:pt x="1705904" y="831424"/>
                </a:lnTo>
                <a:lnTo>
                  <a:pt x="1719405" y="791331"/>
                </a:lnTo>
                <a:lnTo>
                  <a:pt x="1722119" y="761999"/>
                </a:lnTo>
                <a:lnTo>
                  <a:pt x="1722119" y="152399"/>
                </a:lnTo>
                <a:lnTo>
                  <a:pt x="1716217" y="110070"/>
                </a:lnTo>
                <a:lnTo>
                  <a:pt x="1699343" y="71913"/>
                </a:lnTo>
                <a:lnTo>
                  <a:pt x="1673113" y="40132"/>
                </a:lnTo>
                <a:lnTo>
                  <a:pt x="1639144" y="16495"/>
                </a:lnTo>
                <a:lnTo>
                  <a:pt x="1599051" y="2770"/>
                </a:lnTo>
                <a:lnTo>
                  <a:pt x="1569719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4620" y="2697306"/>
            <a:ext cx="1409065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Di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een nu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un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ts) an</a:t>
            </a:r>
            <a:r>
              <a:rPr sz="1200" spc="-15" dirty="0">
                <a:latin typeface="Arial"/>
                <a:cs typeface="Arial"/>
              </a:rPr>
              <a:t>yw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74279" y="2590800"/>
            <a:ext cx="1722120" cy="914400"/>
          </a:xfrm>
          <a:custGeom>
            <a:avLst/>
            <a:gdLst/>
            <a:ahLst/>
            <a:cxnLst/>
            <a:rect l="l" t="t" r="r" b="b"/>
            <a:pathLst>
              <a:path w="1722120" h="914400">
                <a:moveTo>
                  <a:pt x="1569719" y="0"/>
                </a:moveTo>
                <a:lnTo>
                  <a:pt x="152399" y="0"/>
                </a:lnTo>
                <a:lnTo>
                  <a:pt x="138178" y="662"/>
                </a:lnTo>
                <a:lnTo>
                  <a:pt x="96752" y="10579"/>
                </a:lnTo>
                <a:lnTo>
                  <a:pt x="60523" y="31014"/>
                </a:lnTo>
                <a:lnTo>
                  <a:pt x="31261" y="60200"/>
                </a:lnTo>
                <a:lnTo>
                  <a:pt x="10731" y="96368"/>
                </a:lnTo>
                <a:lnTo>
                  <a:pt x="703" y="137752"/>
                </a:lnTo>
                <a:lnTo>
                  <a:pt x="0" y="152399"/>
                </a:lnTo>
                <a:lnTo>
                  <a:pt x="0" y="761999"/>
                </a:lnTo>
                <a:lnTo>
                  <a:pt x="6017" y="804873"/>
                </a:lnTo>
                <a:lnTo>
                  <a:pt x="23142" y="843162"/>
                </a:lnTo>
                <a:lnTo>
                  <a:pt x="49608" y="874804"/>
                </a:lnTo>
                <a:lnTo>
                  <a:pt x="83645" y="898184"/>
                </a:lnTo>
                <a:lnTo>
                  <a:pt x="123487" y="911685"/>
                </a:lnTo>
                <a:lnTo>
                  <a:pt x="152399" y="914399"/>
                </a:lnTo>
                <a:lnTo>
                  <a:pt x="1569719" y="914399"/>
                </a:lnTo>
                <a:lnTo>
                  <a:pt x="1612593" y="908497"/>
                </a:lnTo>
                <a:lnTo>
                  <a:pt x="1650882" y="891623"/>
                </a:lnTo>
                <a:lnTo>
                  <a:pt x="1682524" y="865393"/>
                </a:lnTo>
                <a:lnTo>
                  <a:pt x="1705904" y="831424"/>
                </a:lnTo>
                <a:lnTo>
                  <a:pt x="1719405" y="791331"/>
                </a:lnTo>
                <a:lnTo>
                  <a:pt x="1722119" y="761999"/>
                </a:lnTo>
                <a:lnTo>
                  <a:pt x="1722119" y="152399"/>
                </a:lnTo>
                <a:lnTo>
                  <a:pt x="1716217" y="110070"/>
                </a:lnTo>
                <a:lnTo>
                  <a:pt x="1699343" y="71913"/>
                </a:lnTo>
                <a:lnTo>
                  <a:pt x="1673113" y="40132"/>
                </a:lnTo>
                <a:lnTo>
                  <a:pt x="1639144" y="16495"/>
                </a:lnTo>
                <a:lnTo>
                  <a:pt x="1599051" y="2770"/>
                </a:lnTo>
                <a:lnTo>
                  <a:pt x="1569719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97222" y="2697306"/>
            <a:ext cx="147320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esents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absence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cha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acte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easu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71800" y="3581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230123"/>
                </a:moveTo>
                <a:lnTo>
                  <a:pt x="0" y="230123"/>
                </a:lnTo>
                <a:lnTo>
                  <a:pt x="74675" y="304799"/>
                </a:lnTo>
                <a:lnTo>
                  <a:pt x="230124" y="304799"/>
                </a:lnTo>
                <a:lnTo>
                  <a:pt x="304799" y="230123"/>
                </a:lnTo>
                <a:close/>
              </a:path>
              <a:path w="304800" h="304800">
                <a:moveTo>
                  <a:pt x="228599" y="0"/>
                </a:moveTo>
                <a:lnTo>
                  <a:pt x="76199" y="0"/>
                </a:lnTo>
                <a:lnTo>
                  <a:pt x="76199" y="230123"/>
                </a:lnTo>
                <a:lnTo>
                  <a:pt x="228599" y="230123"/>
                </a:lnTo>
                <a:lnTo>
                  <a:pt x="228599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00" y="3581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230123"/>
                </a:moveTo>
                <a:lnTo>
                  <a:pt x="0" y="230123"/>
                </a:lnTo>
                <a:lnTo>
                  <a:pt x="74675" y="304799"/>
                </a:lnTo>
                <a:lnTo>
                  <a:pt x="230124" y="304799"/>
                </a:lnTo>
                <a:lnTo>
                  <a:pt x="304799" y="230123"/>
                </a:lnTo>
                <a:close/>
              </a:path>
              <a:path w="304800" h="304800">
                <a:moveTo>
                  <a:pt x="228599" y="0"/>
                </a:moveTo>
                <a:lnTo>
                  <a:pt x="76199" y="0"/>
                </a:lnTo>
                <a:lnTo>
                  <a:pt x="76199" y="230123"/>
                </a:lnTo>
                <a:lnTo>
                  <a:pt x="228599" y="230123"/>
                </a:lnTo>
                <a:lnTo>
                  <a:pt x="228599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7000" y="3581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230123"/>
                </a:moveTo>
                <a:lnTo>
                  <a:pt x="0" y="230123"/>
                </a:lnTo>
                <a:lnTo>
                  <a:pt x="74675" y="304799"/>
                </a:lnTo>
                <a:lnTo>
                  <a:pt x="230124" y="304799"/>
                </a:lnTo>
                <a:lnTo>
                  <a:pt x="304799" y="230123"/>
                </a:lnTo>
                <a:close/>
              </a:path>
              <a:path w="304800" h="304800">
                <a:moveTo>
                  <a:pt x="228599" y="0"/>
                </a:moveTo>
                <a:lnTo>
                  <a:pt x="76199" y="0"/>
                </a:lnTo>
                <a:lnTo>
                  <a:pt x="76199" y="230123"/>
                </a:lnTo>
                <a:lnTo>
                  <a:pt x="228599" y="230123"/>
                </a:lnTo>
                <a:lnTo>
                  <a:pt x="228599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29600" y="3581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230123"/>
                </a:moveTo>
                <a:lnTo>
                  <a:pt x="0" y="230123"/>
                </a:lnTo>
                <a:lnTo>
                  <a:pt x="74675" y="304799"/>
                </a:lnTo>
                <a:lnTo>
                  <a:pt x="230124" y="304799"/>
                </a:lnTo>
                <a:lnTo>
                  <a:pt x="304799" y="230123"/>
                </a:lnTo>
                <a:close/>
              </a:path>
              <a:path w="304800" h="304800">
                <a:moveTo>
                  <a:pt x="228599" y="0"/>
                </a:moveTo>
                <a:lnTo>
                  <a:pt x="76199" y="0"/>
                </a:lnTo>
                <a:lnTo>
                  <a:pt x="76199" y="230123"/>
                </a:lnTo>
                <a:lnTo>
                  <a:pt x="228599" y="230123"/>
                </a:lnTo>
                <a:lnTo>
                  <a:pt x="228599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7627" y="2129028"/>
            <a:ext cx="6868795" cy="349250"/>
          </a:xfrm>
          <a:custGeom>
            <a:avLst/>
            <a:gdLst/>
            <a:ahLst/>
            <a:cxnLst/>
            <a:rect l="l" t="t" r="r" b="b"/>
            <a:pathLst>
              <a:path w="6868795" h="349250">
                <a:moveTo>
                  <a:pt x="686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44423"/>
                </a:lnTo>
                <a:lnTo>
                  <a:pt x="1523" y="347471"/>
                </a:lnTo>
                <a:lnTo>
                  <a:pt x="4571" y="348995"/>
                </a:lnTo>
                <a:lnTo>
                  <a:pt x="6862571" y="348995"/>
                </a:lnTo>
                <a:lnTo>
                  <a:pt x="6867143" y="347471"/>
                </a:lnTo>
                <a:lnTo>
                  <a:pt x="6868667" y="344423"/>
                </a:lnTo>
                <a:lnTo>
                  <a:pt x="10667" y="344423"/>
                </a:lnTo>
                <a:lnTo>
                  <a:pt x="4571" y="339851"/>
                </a:lnTo>
                <a:lnTo>
                  <a:pt x="10667" y="33985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868667" y="4571"/>
                </a:lnTo>
                <a:lnTo>
                  <a:pt x="6867143" y="1523"/>
                </a:lnTo>
                <a:lnTo>
                  <a:pt x="6862571" y="0"/>
                </a:lnTo>
                <a:close/>
              </a:path>
              <a:path w="6868795" h="349250">
                <a:moveTo>
                  <a:pt x="10667" y="339851"/>
                </a:moveTo>
                <a:lnTo>
                  <a:pt x="4571" y="339851"/>
                </a:lnTo>
                <a:lnTo>
                  <a:pt x="10667" y="344423"/>
                </a:lnTo>
                <a:lnTo>
                  <a:pt x="10667" y="339851"/>
                </a:lnTo>
                <a:close/>
              </a:path>
              <a:path w="6868795" h="349250">
                <a:moveTo>
                  <a:pt x="6857999" y="339851"/>
                </a:moveTo>
                <a:lnTo>
                  <a:pt x="10667" y="339851"/>
                </a:lnTo>
                <a:lnTo>
                  <a:pt x="10667" y="344423"/>
                </a:lnTo>
                <a:lnTo>
                  <a:pt x="6857999" y="344423"/>
                </a:lnTo>
                <a:lnTo>
                  <a:pt x="6857999" y="339851"/>
                </a:lnTo>
                <a:close/>
              </a:path>
              <a:path w="6868795" h="349250">
                <a:moveTo>
                  <a:pt x="6857999" y="4571"/>
                </a:moveTo>
                <a:lnTo>
                  <a:pt x="6857999" y="344423"/>
                </a:lnTo>
                <a:lnTo>
                  <a:pt x="6862571" y="339851"/>
                </a:lnTo>
                <a:lnTo>
                  <a:pt x="6868667" y="339851"/>
                </a:lnTo>
                <a:lnTo>
                  <a:pt x="6868667" y="10667"/>
                </a:lnTo>
                <a:lnTo>
                  <a:pt x="6862571" y="10667"/>
                </a:lnTo>
                <a:lnTo>
                  <a:pt x="6857999" y="4571"/>
                </a:lnTo>
                <a:close/>
              </a:path>
              <a:path w="6868795" h="349250">
                <a:moveTo>
                  <a:pt x="6868667" y="339851"/>
                </a:moveTo>
                <a:lnTo>
                  <a:pt x="6862571" y="339851"/>
                </a:lnTo>
                <a:lnTo>
                  <a:pt x="6857999" y="344423"/>
                </a:lnTo>
                <a:lnTo>
                  <a:pt x="6868667" y="344423"/>
                </a:lnTo>
                <a:lnTo>
                  <a:pt x="6868667" y="339851"/>
                </a:lnTo>
                <a:close/>
              </a:path>
              <a:path w="6868795" h="34925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868795" h="349250">
                <a:moveTo>
                  <a:pt x="6857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857999" y="10667"/>
                </a:lnTo>
                <a:lnTo>
                  <a:pt x="6857999" y="4571"/>
                </a:lnTo>
                <a:close/>
              </a:path>
              <a:path w="6868795" h="349250">
                <a:moveTo>
                  <a:pt x="6868667" y="4571"/>
                </a:moveTo>
                <a:lnTo>
                  <a:pt x="6857999" y="4571"/>
                </a:lnTo>
                <a:lnTo>
                  <a:pt x="6862571" y="10667"/>
                </a:lnTo>
                <a:lnTo>
                  <a:pt x="6868667" y="10667"/>
                </a:lnTo>
                <a:lnTo>
                  <a:pt x="686866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5636" y="1737716"/>
            <a:ext cx="7998459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</a:t>
            </a:r>
            <a:r>
              <a:rPr sz="1800" b="1" dirty="0">
                <a:latin typeface="Arial"/>
                <a:cs typeface="Arial"/>
              </a:rPr>
              <a:t>op</a:t>
            </a:r>
            <a:r>
              <a:rPr sz="1800" b="1" spc="-5" dirty="0">
                <a:latin typeface="Arial"/>
                <a:cs typeface="Arial"/>
              </a:rPr>
              <a:t>er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eas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reme</a:t>
            </a:r>
            <a:r>
              <a:rPr sz="1800" b="1" dirty="0">
                <a:latin typeface="Arial"/>
                <a:cs typeface="Arial"/>
              </a:rPr>
              <a:t>nt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624455">
              <a:lnSpc>
                <a:spcPct val="100000"/>
              </a:lnSpc>
              <a:spcBef>
                <a:spcPts val="1580"/>
              </a:spcBef>
            </a:pP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Fou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E07D2D"/>
                </a:solidFill>
                <a:latin typeface="Arial"/>
                <a:cs typeface="Arial"/>
              </a:rPr>
              <a:t>K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ey</a:t>
            </a:r>
            <a:r>
              <a:rPr sz="1600" b="1" spc="1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Pr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op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er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ies</a:t>
            </a:r>
            <a:r>
              <a:rPr sz="1600" b="1" spc="1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ela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g</a:t>
            </a:r>
            <a:r>
              <a:rPr sz="1600" b="1" spc="3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o</a:t>
            </a:r>
            <a:r>
              <a:rPr sz="1600" b="1" spc="2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Scales</a:t>
            </a:r>
            <a:r>
              <a:rPr sz="1600" b="1" spc="-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f</a:t>
            </a:r>
            <a:r>
              <a:rPr sz="1600" b="1" spc="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Meas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re</a:t>
            </a:r>
            <a:r>
              <a:rPr sz="1600" b="1" spc="-20" dirty="0">
                <a:solidFill>
                  <a:srgbClr val="E07D2D"/>
                </a:solidFill>
                <a:latin typeface="Arial"/>
                <a:cs typeface="Arial"/>
              </a:rPr>
              <a:t>m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e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1.3</a:t>
            </a:r>
            <a:r>
              <a:rPr spc="-5" dirty="0"/>
              <a:t> </a:t>
            </a:r>
            <a:r>
              <a:rPr spc="-25" dirty="0"/>
              <a:t>S</a:t>
            </a:r>
            <a:r>
              <a:rPr spc="-15" dirty="0"/>
              <a:t>ca</a:t>
            </a:r>
            <a:r>
              <a:rPr spc="-10" dirty="0"/>
              <a:t>l</a:t>
            </a:r>
            <a:r>
              <a:rPr spc="-15" dirty="0"/>
              <a:t>e</a:t>
            </a:r>
            <a:r>
              <a:rPr spc="-20" dirty="0"/>
              <a:t>s</a:t>
            </a:r>
            <a:r>
              <a:rPr spc="5" dirty="0"/>
              <a:t> </a:t>
            </a:r>
            <a:r>
              <a:rPr spc="-25" dirty="0"/>
              <a:t>o</a:t>
            </a:r>
            <a:r>
              <a:rPr spc="-10" dirty="0"/>
              <a:t>f</a:t>
            </a:r>
            <a:r>
              <a:rPr spc="5" dirty="0"/>
              <a:t> </a:t>
            </a:r>
            <a:r>
              <a:rPr spc="-30" dirty="0"/>
              <a:t>M</a:t>
            </a:r>
            <a:r>
              <a:rPr spc="-15" dirty="0"/>
              <a:t>eas</a:t>
            </a:r>
            <a:r>
              <a:rPr spc="-25" dirty="0"/>
              <a:t>u</a:t>
            </a:r>
            <a:r>
              <a:rPr spc="-15" dirty="0"/>
              <a:t>re</a:t>
            </a:r>
            <a:r>
              <a:rPr spc="-30" dirty="0"/>
              <a:t>m</a:t>
            </a:r>
            <a:r>
              <a:rPr spc="-15" dirty="0"/>
              <a:t>e</a:t>
            </a:r>
            <a:r>
              <a:rPr spc="-25" dirty="0"/>
              <a:t>n</a:t>
            </a:r>
            <a:r>
              <a:rPr spc="-10" dirty="0"/>
              <a:t>t</a:t>
            </a:r>
          </a:p>
        </p:txBody>
      </p:sp>
      <p:sp>
        <p:nvSpPr>
          <p:cNvPr id="17" name="object 17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6475" y="3886200"/>
            <a:ext cx="155575" cy="78105"/>
          </a:xfrm>
          <a:custGeom>
            <a:avLst/>
            <a:gdLst/>
            <a:ahLst/>
            <a:cxnLst/>
            <a:rect l="l" t="t" r="r" b="b"/>
            <a:pathLst>
              <a:path w="155575" h="78104">
                <a:moveTo>
                  <a:pt x="155448" y="0"/>
                </a:moveTo>
                <a:lnTo>
                  <a:pt x="0" y="0"/>
                </a:lnTo>
                <a:lnTo>
                  <a:pt x="77724" y="77724"/>
                </a:lnTo>
                <a:lnTo>
                  <a:pt x="155448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99075" y="3886200"/>
            <a:ext cx="155575" cy="78105"/>
          </a:xfrm>
          <a:custGeom>
            <a:avLst/>
            <a:gdLst/>
            <a:ahLst/>
            <a:cxnLst/>
            <a:rect l="l" t="t" r="r" b="b"/>
            <a:pathLst>
              <a:path w="155575" h="78104">
                <a:moveTo>
                  <a:pt x="155448" y="0"/>
                </a:moveTo>
                <a:lnTo>
                  <a:pt x="0" y="0"/>
                </a:lnTo>
                <a:lnTo>
                  <a:pt x="77724" y="77724"/>
                </a:lnTo>
                <a:lnTo>
                  <a:pt x="155448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1675" y="3886200"/>
            <a:ext cx="155575" cy="78105"/>
          </a:xfrm>
          <a:custGeom>
            <a:avLst/>
            <a:gdLst/>
            <a:ahLst/>
            <a:cxnLst/>
            <a:rect l="l" t="t" r="r" b="b"/>
            <a:pathLst>
              <a:path w="155575" h="78104">
                <a:moveTo>
                  <a:pt x="155448" y="0"/>
                </a:moveTo>
                <a:lnTo>
                  <a:pt x="0" y="0"/>
                </a:lnTo>
                <a:lnTo>
                  <a:pt x="77724" y="77724"/>
                </a:lnTo>
                <a:lnTo>
                  <a:pt x="155448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04275" y="3886200"/>
            <a:ext cx="155575" cy="78105"/>
          </a:xfrm>
          <a:custGeom>
            <a:avLst/>
            <a:gdLst/>
            <a:ahLst/>
            <a:cxnLst/>
            <a:rect l="l" t="t" r="r" b="b"/>
            <a:pathLst>
              <a:path w="155575" h="78104">
                <a:moveTo>
                  <a:pt x="155448" y="0"/>
                </a:moveTo>
                <a:lnTo>
                  <a:pt x="0" y="0"/>
                </a:lnTo>
                <a:lnTo>
                  <a:pt x="77724" y="77724"/>
                </a:lnTo>
                <a:lnTo>
                  <a:pt x="155448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651" y="4642104"/>
            <a:ext cx="349250" cy="1655445"/>
          </a:xfrm>
          <a:custGeom>
            <a:avLst/>
            <a:gdLst/>
            <a:ahLst/>
            <a:cxnLst/>
            <a:rect l="l" t="t" r="r" b="b"/>
            <a:pathLst>
              <a:path w="349250" h="1655445">
                <a:moveTo>
                  <a:pt x="34442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50491"/>
                </a:lnTo>
                <a:lnTo>
                  <a:pt x="1523" y="1653539"/>
                </a:lnTo>
                <a:lnTo>
                  <a:pt x="4571" y="1655063"/>
                </a:lnTo>
                <a:lnTo>
                  <a:pt x="344423" y="1655063"/>
                </a:lnTo>
                <a:lnTo>
                  <a:pt x="347471" y="1653539"/>
                </a:lnTo>
                <a:lnTo>
                  <a:pt x="348995" y="1650491"/>
                </a:lnTo>
                <a:lnTo>
                  <a:pt x="10667" y="1650491"/>
                </a:lnTo>
                <a:lnTo>
                  <a:pt x="4571" y="1645919"/>
                </a:lnTo>
                <a:lnTo>
                  <a:pt x="10667" y="164591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48995" y="4571"/>
                </a:lnTo>
                <a:lnTo>
                  <a:pt x="347471" y="1523"/>
                </a:lnTo>
                <a:lnTo>
                  <a:pt x="344423" y="0"/>
                </a:lnTo>
                <a:close/>
              </a:path>
              <a:path w="349250" h="1655445">
                <a:moveTo>
                  <a:pt x="10667" y="1645919"/>
                </a:moveTo>
                <a:lnTo>
                  <a:pt x="4571" y="1645919"/>
                </a:lnTo>
                <a:lnTo>
                  <a:pt x="10667" y="1650491"/>
                </a:lnTo>
                <a:lnTo>
                  <a:pt x="10667" y="1645919"/>
                </a:lnTo>
                <a:close/>
              </a:path>
              <a:path w="349250" h="1655445">
                <a:moveTo>
                  <a:pt x="338327" y="1645919"/>
                </a:moveTo>
                <a:lnTo>
                  <a:pt x="10667" y="1645919"/>
                </a:lnTo>
                <a:lnTo>
                  <a:pt x="10667" y="1650491"/>
                </a:lnTo>
                <a:lnTo>
                  <a:pt x="338327" y="1650491"/>
                </a:lnTo>
                <a:lnTo>
                  <a:pt x="338327" y="1645919"/>
                </a:lnTo>
                <a:close/>
              </a:path>
              <a:path w="349250" h="1655445">
                <a:moveTo>
                  <a:pt x="338327" y="4571"/>
                </a:moveTo>
                <a:lnTo>
                  <a:pt x="338327" y="1650491"/>
                </a:lnTo>
                <a:lnTo>
                  <a:pt x="344423" y="1645919"/>
                </a:lnTo>
                <a:lnTo>
                  <a:pt x="348995" y="1645919"/>
                </a:lnTo>
                <a:lnTo>
                  <a:pt x="348995" y="9143"/>
                </a:lnTo>
                <a:lnTo>
                  <a:pt x="344423" y="9143"/>
                </a:lnTo>
                <a:lnTo>
                  <a:pt x="338327" y="4571"/>
                </a:lnTo>
                <a:close/>
              </a:path>
              <a:path w="349250" h="1655445">
                <a:moveTo>
                  <a:pt x="348995" y="1645919"/>
                </a:moveTo>
                <a:lnTo>
                  <a:pt x="344423" y="1645919"/>
                </a:lnTo>
                <a:lnTo>
                  <a:pt x="338327" y="1650491"/>
                </a:lnTo>
                <a:lnTo>
                  <a:pt x="348995" y="1650491"/>
                </a:lnTo>
                <a:lnTo>
                  <a:pt x="348995" y="1645919"/>
                </a:lnTo>
                <a:close/>
              </a:path>
              <a:path w="349250" h="165544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49250" h="1655445">
                <a:moveTo>
                  <a:pt x="338327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338327" y="9143"/>
                </a:lnTo>
                <a:lnTo>
                  <a:pt x="338327" y="4571"/>
                </a:lnTo>
                <a:close/>
              </a:path>
              <a:path w="349250" h="1655445">
                <a:moveTo>
                  <a:pt x="348995" y="4571"/>
                </a:moveTo>
                <a:lnTo>
                  <a:pt x="338327" y="4571"/>
                </a:lnTo>
                <a:lnTo>
                  <a:pt x="344423" y="9143"/>
                </a:lnTo>
                <a:lnTo>
                  <a:pt x="348995" y="9143"/>
                </a:lnTo>
                <a:lnTo>
                  <a:pt x="348995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38036" y="5133925"/>
            <a:ext cx="228600" cy="6686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E07D2D"/>
                </a:solidFill>
                <a:latin typeface="Arial"/>
                <a:cs typeface="Arial"/>
              </a:rPr>
              <a:t>Scales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894704" y="4138447"/>
          <a:ext cx="7967981" cy="2195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3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73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gni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qu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</a:pPr>
                      <a:r>
                        <a:rPr sz="1400" b="1" spc="-8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Sca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382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Sca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382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Sca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382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01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Sca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382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1714" y="3124200"/>
            <a:ext cx="0" cy="1981200"/>
          </a:xfrm>
          <a:custGeom>
            <a:avLst/>
            <a:gdLst/>
            <a:ahLst/>
            <a:cxnLst/>
            <a:rect l="l" t="t" r="r" b="b"/>
            <a:pathLst>
              <a:path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29427" y="3121660"/>
            <a:ext cx="3973195" cy="0"/>
          </a:xfrm>
          <a:custGeom>
            <a:avLst/>
            <a:gdLst/>
            <a:ahLst/>
            <a:cxnLst/>
            <a:rect l="l" t="t" r="r" b="b"/>
            <a:pathLst>
              <a:path w="3973195">
                <a:moveTo>
                  <a:pt x="0" y="0"/>
                </a:moveTo>
                <a:lnTo>
                  <a:pt x="3973067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9447" y="3124199"/>
            <a:ext cx="0" cy="1981200"/>
          </a:xfrm>
          <a:custGeom>
            <a:avLst/>
            <a:gdLst/>
            <a:ahLst/>
            <a:cxnLst/>
            <a:rect l="l" t="t" r="r" b="b"/>
            <a:pathLst>
              <a:path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9427" y="3119628"/>
            <a:ext cx="3973195" cy="767080"/>
          </a:xfrm>
          <a:custGeom>
            <a:avLst/>
            <a:gdLst/>
            <a:ahLst/>
            <a:cxnLst/>
            <a:rect l="l" t="t" r="r" b="b"/>
            <a:pathLst>
              <a:path w="3973195" h="767079">
                <a:moveTo>
                  <a:pt x="3973067" y="0"/>
                </a:moveTo>
                <a:lnTo>
                  <a:pt x="0" y="0"/>
                </a:lnTo>
                <a:lnTo>
                  <a:pt x="0" y="766571"/>
                </a:lnTo>
                <a:lnTo>
                  <a:pt x="10667" y="7665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73067" y="4571"/>
                </a:lnTo>
                <a:lnTo>
                  <a:pt x="3973067" y="0"/>
                </a:lnTo>
                <a:close/>
              </a:path>
              <a:path w="3973195" h="767079">
                <a:moveTo>
                  <a:pt x="3962399" y="4571"/>
                </a:moveTo>
                <a:lnTo>
                  <a:pt x="3962399" y="766571"/>
                </a:lnTo>
                <a:lnTo>
                  <a:pt x="3973067" y="766571"/>
                </a:lnTo>
                <a:lnTo>
                  <a:pt x="3973067" y="10667"/>
                </a:lnTo>
                <a:lnTo>
                  <a:pt x="3966971" y="10667"/>
                </a:lnTo>
                <a:lnTo>
                  <a:pt x="3962399" y="4571"/>
                </a:lnTo>
                <a:close/>
              </a:path>
              <a:path w="3973195" h="7670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73195" h="767079">
                <a:moveTo>
                  <a:pt x="3962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62399" y="10667"/>
                </a:lnTo>
                <a:lnTo>
                  <a:pt x="3962399" y="4571"/>
                </a:lnTo>
                <a:close/>
              </a:path>
              <a:path w="3973195" h="767079">
                <a:moveTo>
                  <a:pt x="3973067" y="4571"/>
                </a:moveTo>
                <a:lnTo>
                  <a:pt x="3962399" y="4571"/>
                </a:lnTo>
                <a:lnTo>
                  <a:pt x="3966971" y="10667"/>
                </a:lnTo>
                <a:lnTo>
                  <a:pt x="3973067" y="10667"/>
                </a:lnTo>
                <a:lnTo>
                  <a:pt x="397306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8301" y="3124200"/>
            <a:ext cx="0" cy="1981200"/>
          </a:xfrm>
          <a:custGeom>
            <a:avLst/>
            <a:gdLst/>
            <a:ahLst/>
            <a:cxnLst/>
            <a:rect l="l" t="t" r="r" b="b"/>
            <a:pathLst>
              <a:path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6015" y="3121660"/>
            <a:ext cx="3973195" cy="0"/>
          </a:xfrm>
          <a:custGeom>
            <a:avLst/>
            <a:gdLst/>
            <a:ahLst/>
            <a:cxnLst/>
            <a:rect l="l" t="t" r="r" b="b"/>
            <a:pathLst>
              <a:path w="3973195">
                <a:moveTo>
                  <a:pt x="0" y="0"/>
                </a:moveTo>
                <a:lnTo>
                  <a:pt x="3973067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6042" y="3124199"/>
            <a:ext cx="0" cy="1981200"/>
          </a:xfrm>
          <a:custGeom>
            <a:avLst/>
            <a:gdLst/>
            <a:ahLst/>
            <a:cxnLst/>
            <a:rect l="l" t="t" r="r" b="b"/>
            <a:pathLst>
              <a:path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7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6015" y="3119628"/>
            <a:ext cx="3973195" cy="767080"/>
          </a:xfrm>
          <a:custGeom>
            <a:avLst/>
            <a:gdLst/>
            <a:ahLst/>
            <a:cxnLst/>
            <a:rect l="l" t="t" r="r" b="b"/>
            <a:pathLst>
              <a:path w="3973195" h="767079">
                <a:moveTo>
                  <a:pt x="3973067" y="0"/>
                </a:moveTo>
                <a:lnTo>
                  <a:pt x="0" y="0"/>
                </a:lnTo>
                <a:lnTo>
                  <a:pt x="0" y="766571"/>
                </a:lnTo>
                <a:lnTo>
                  <a:pt x="10667" y="7665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73067" y="4571"/>
                </a:lnTo>
                <a:lnTo>
                  <a:pt x="3973067" y="0"/>
                </a:lnTo>
                <a:close/>
              </a:path>
              <a:path w="3973195" h="767079">
                <a:moveTo>
                  <a:pt x="3962412" y="4571"/>
                </a:moveTo>
                <a:lnTo>
                  <a:pt x="3962412" y="766571"/>
                </a:lnTo>
                <a:lnTo>
                  <a:pt x="3973067" y="766571"/>
                </a:lnTo>
                <a:lnTo>
                  <a:pt x="3973067" y="10667"/>
                </a:lnTo>
                <a:lnTo>
                  <a:pt x="3966984" y="10667"/>
                </a:lnTo>
                <a:lnTo>
                  <a:pt x="3962412" y="4571"/>
                </a:lnTo>
                <a:close/>
              </a:path>
              <a:path w="3973195" h="7670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73195" h="767079">
                <a:moveTo>
                  <a:pt x="3962412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62412" y="10667"/>
                </a:lnTo>
                <a:lnTo>
                  <a:pt x="3962412" y="4571"/>
                </a:lnTo>
                <a:close/>
              </a:path>
              <a:path w="3973195" h="767079">
                <a:moveTo>
                  <a:pt x="3973067" y="4571"/>
                </a:moveTo>
                <a:lnTo>
                  <a:pt x="3962412" y="4571"/>
                </a:lnTo>
                <a:lnTo>
                  <a:pt x="3966984" y="10667"/>
                </a:lnTo>
                <a:lnTo>
                  <a:pt x="3973067" y="10667"/>
                </a:lnTo>
                <a:lnTo>
                  <a:pt x="397306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5541" y="2615183"/>
            <a:ext cx="114300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5541" y="2871216"/>
            <a:ext cx="114300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7160" y="1737716"/>
            <a:ext cx="7577455" cy="127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 Sca</a:t>
            </a:r>
            <a:r>
              <a:rPr sz="1800" b="1" dirty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’</a:t>
            </a:r>
            <a:endParaRPr sz="1400">
              <a:latin typeface="Arial"/>
              <a:cs typeface="Arial"/>
            </a:endParaRPr>
          </a:p>
          <a:p>
            <a:pPr marL="756285" marR="5080">
              <a:lnSpc>
                <a:spcPct val="12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’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5" dirty="0">
                <a:latin typeface="Arial"/>
                <a:cs typeface="Arial"/>
              </a:rPr>
              <a:t> 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ego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rri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ril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gne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ego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7053" y="3266944"/>
            <a:ext cx="340169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Sce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deno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</a:t>
            </a:r>
            <a:r>
              <a:rPr sz="1400" spc="-5" dirty="0">
                <a:latin typeface="Arial"/>
                <a:cs typeface="Arial"/>
              </a:rPr>
              <a:t>0’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rri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5" dirty="0">
                <a:latin typeface="Arial"/>
                <a:cs typeface="Arial"/>
              </a:rPr>
              <a:t>deno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</a:t>
            </a:r>
            <a:r>
              <a:rPr sz="1400" spc="-5" dirty="0">
                <a:latin typeface="Arial"/>
                <a:cs typeface="Arial"/>
              </a:rPr>
              <a:t>1’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deno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</a:t>
            </a:r>
            <a:r>
              <a:rPr sz="1400" spc="-5" dirty="0">
                <a:latin typeface="Arial"/>
                <a:cs typeface="Arial"/>
              </a:rPr>
              <a:t>9’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2857" y="3266944"/>
            <a:ext cx="340741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Sce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deno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</a:t>
            </a:r>
            <a:r>
              <a:rPr sz="1400" spc="-5" dirty="0">
                <a:latin typeface="Arial"/>
                <a:cs typeface="Arial"/>
              </a:rPr>
              <a:t>1’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rri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5" dirty="0">
                <a:latin typeface="Arial"/>
                <a:cs typeface="Arial"/>
              </a:rPr>
              <a:t>deno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</a:t>
            </a:r>
            <a:r>
              <a:rPr sz="1400" spc="-5" dirty="0">
                <a:latin typeface="Arial"/>
                <a:cs typeface="Arial"/>
              </a:rPr>
              <a:t>0’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deno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</a:t>
            </a:r>
            <a:r>
              <a:rPr sz="1400" spc="-5" dirty="0">
                <a:latin typeface="Arial"/>
                <a:cs typeface="Arial"/>
              </a:rPr>
              <a:t>2’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29427" y="5108575"/>
            <a:ext cx="3973195" cy="0"/>
          </a:xfrm>
          <a:custGeom>
            <a:avLst/>
            <a:gdLst/>
            <a:ahLst/>
            <a:cxnLst/>
            <a:rect l="l" t="t" r="r" b="b"/>
            <a:pathLst>
              <a:path w="3973195">
                <a:moveTo>
                  <a:pt x="0" y="0"/>
                </a:moveTo>
                <a:lnTo>
                  <a:pt x="397306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29427" y="3886200"/>
            <a:ext cx="3973195" cy="1225550"/>
          </a:xfrm>
          <a:custGeom>
            <a:avLst/>
            <a:gdLst/>
            <a:ahLst/>
            <a:cxnLst/>
            <a:rect l="l" t="t" r="r" b="b"/>
            <a:pathLst>
              <a:path w="3973195" h="1225550">
                <a:moveTo>
                  <a:pt x="10667" y="0"/>
                </a:moveTo>
                <a:lnTo>
                  <a:pt x="0" y="0"/>
                </a:lnTo>
                <a:lnTo>
                  <a:pt x="0" y="1225296"/>
                </a:lnTo>
                <a:lnTo>
                  <a:pt x="3973067" y="1225296"/>
                </a:lnTo>
                <a:lnTo>
                  <a:pt x="3973067" y="1219200"/>
                </a:lnTo>
                <a:lnTo>
                  <a:pt x="10667" y="1219200"/>
                </a:lnTo>
                <a:lnTo>
                  <a:pt x="4571" y="1214628"/>
                </a:lnTo>
                <a:lnTo>
                  <a:pt x="10667" y="1214628"/>
                </a:lnTo>
                <a:lnTo>
                  <a:pt x="10667" y="0"/>
                </a:lnTo>
                <a:close/>
              </a:path>
              <a:path w="3973195" h="1225550">
                <a:moveTo>
                  <a:pt x="10667" y="1214628"/>
                </a:moveTo>
                <a:lnTo>
                  <a:pt x="4571" y="1214628"/>
                </a:lnTo>
                <a:lnTo>
                  <a:pt x="10667" y="1219200"/>
                </a:lnTo>
                <a:lnTo>
                  <a:pt x="10667" y="1214628"/>
                </a:lnTo>
                <a:close/>
              </a:path>
              <a:path w="3973195" h="1225550">
                <a:moveTo>
                  <a:pt x="3962399" y="1214628"/>
                </a:moveTo>
                <a:lnTo>
                  <a:pt x="10667" y="1214628"/>
                </a:lnTo>
                <a:lnTo>
                  <a:pt x="10667" y="1219200"/>
                </a:lnTo>
                <a:lnTo>
                  <a:pt x="3962399" y="1219200"/>
                </a:lnTo>
                <a:lnTo>
                  <a:pt x="3962399" y="1214628"/>
                </a:lnTo>
                <a:close/>
              </a:path>
              <a:path w="3973195" h="1225550">
                <a:moveTo>
                  <a:pt x="3973067" y="0"/>
                </a:moveTo>
                <a:lnTo>
                  <a:pt x="3962399" y="0"/>
                </a:lnTo>
                <a:lnTo>
                  <a:pt x="3962399" y="1219200"/>
                </a:lnTo>
                <a:lnTo>
                  <a:pt x="3966971" y="1214628"/>
                </a:lnTo>
                <a:lnTo>
                  <a:pt x="3973067" y="1214628"/>
                </a:lnTo>
                <a:lnTo>
                  <a:pt x="3973067" y="0"/>
                </a:lnTo>
                <a:close/>
              </a:path>
              <a:path w="3973195" h="1225550">
                <a:moveTo>
                  <a:pt x="3973067" y="1214628"/>
                </a:moveTo>
                <a:lnTo>
                  <a:pt x="3966971" y="1214628"/>
                </a:lnTo>
                <a:lnTo>
                  <a:pt x="3962399" y="1219200"/>
                </a:lnTo>
                <a:lnTo>
                  <a:pt x="3973067" y="1219200"/>
                </a:lnTo>
                <a:lnTo>
                  <a:pt x="3973067" y="1214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6015" y="5108575"/>
            <a:ext cx="3973195" cy="0"/>
          </a:xfrm>
          <a:custGeom>
            <a:avLst/>
            <a:gdLst/>
            <a:ahLst/>
            <a:cxnLst/>
            <a:rect l="l" t="t" r="r" b="b"/>
            <a:pathLst>
              <a:path w="3973195">
                <a:moveTo>
                  <a:pt x="0" y="0"/>
                </a:moveTo>
                <a:lnTo>
                  <a:pt x="397306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6015" y="3886200"/>
            <a:ext cx="3973195" cy="1225550"/>
          </a:xfrm>
          <a:custGeom>
            <a:avLst/>
            <a:gdLst/>
            <a:ahLst/>
            <a:cxnLst/>
            <a:rect l="l" t="t" r="r" b="b"/>
            <a:pathLst>
              <a:path w="3973195" h="1225550">
                <a:moveTo>
                  <a:pt x="10667" y="0"/>
                </a:moveTo>
                <a:lnTo>
                  <a:pt x="0" y="0"/>
                </a:lnTo>
                <a:lnTo>
                  <a:pt x="0" y="1225296"/>
                </a:lnTo>
                <a:lnTo>
                  <a:pt x="3973067" y="1225296"/>
                </a:lnTo>
                <a:lnTo>
                  <a:pt x="3973067" y="1219200"/>
                </a:lnTo>
                <a:lnTo>
                  <a:pt x="10667" y="1219200"/>
                </a:lnTo>
                <a:lnTo>
                  <a:pt x="4571" y="1214628"/>
                </a:lnTo>
                <a:lnTo>
                  <a:pt x="10667" y="1214628"/>
                </a:lnTo>
                <a:lnTo>
                  <a:pt x="10667" y="0"/>
                </a:lnTo>
                <a:close/>
              </a:path>
              <a:path w="3973195" h="1225550">
                <a:moveTo>
                  <a:pt x="10667" y="1214628"/>
                </a:moveTo>
                <a:lnTo>
                  <a:pt x="4571" y="1214628"/>
                </a:lnTo>
                <a:lnTo>
                  <a:pt x="10667" y="1219200"/>
                </a:lnTo>
                <a:lnTo>
                  <a:pt x="10667" y="1214628"/>
                </a:lnTo>
                <a:close/>
              </a:path>
              <a:path w="3973195" h="1225550">
                <a:moveTo>
                  <a:pt x="3962412" y="1214628"/>
                </a:moveTo>
                <a:lnTo>
                  <a:pt x="10667" y="1214628"/>
                </a:lnTo>
                <a:lnTo>
                  <a:pt x="10667" y="1219200"/>
                </a:lnTo>
                <a:lnTo>
                  <a:pt x="3962412" y="1219200"/>
                </a:lnTo>
                <a:lnTo>
                  <a:pt x="3962412" y="1214628"/>
                </a:lnTo>
                <a:close/>
              </a:path>
              <a:path w="3973195" h="1225550">
                <a:moveTo>
                  <a:pt x="3973067" y="0"/>
                </a:moveTo>
                <a:lnTo>
                  <a:pt x="3962412" y="0"/>
                </a:lnTo>
                <a:lnTo>
                  <a:pt x="3962412" y="1219200"/>
                </a:lnTo>
                <a:lnTo>
                  <a:pt x="3966984" y="1214628"/>
                </a:lnTo>
                <a:lnTo>
                  <a:pt x="3973067" y="1214628"/>
                </a:lnTo>
                <a:lnTo>
                  <a:pt x="3973067" y="0"/>
                </a:lnTo>
                <a:close/>
              </a:path>
              <a:path w="3973195" h="1225550">
                <a:moveTo>
                  <a:pt x="3973067" y="1214628"/>
                </a:moveTo>
                <a:lnTo>
                  <a:pt x="3966984" y="1214628"/>
                </a:lnTo>
                <a:lnTo>
                  <a:pt x="3962412" y="1219200"/>
                </a:lnTo>
                <a:lnTo>
                  <a:pt x="3973067" y="1219200"/>
                </a:lnTo>
                <a:lnTo>
                  <a:pt x="3973067" y="1214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8684" y="5324628"/>
            <a:ext cx="9021445" cy="130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400" b="1" spc="1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8FD0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008FD0"/>
                </a:solidFill>
                <a:latin typeface="Arial"/>
                <a:cs typeface="Arial"/>
              </a:rPr>
              <a:t>b</a:t>
            </a:r>
            <a:r>
              <a:rPr sz="1400" b="1" spc="-5" dirty="0">
                <a:solidFill>
                  <a:srgbClr val="008FD0"/>
                </a:solidFill>
                <a:latin typeface="Arial"/>
                <a:cs typeface="Arial"/>
              </a:rPr>
              <a:t>se</a:t>
            </a:r>
            <a:r>
              <a:rPr sz="1400" b="1" spc="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008FD0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008FD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  <a:p>
            <a:pPr marL="695325" indent="-225425">
              <a:lnSpc>
                <a:spcPct val="100000"/>
              </a:lnSpc>
              <a:spcBef>
                <a:spcPts val="725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’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spc="-5" dirty="0">
                <a:latin typeface="Arial"/>
                <a:cs typeface="Arial"/>
              </a:rPr>
              <a:t>‘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</a:t>
            </a:r>
            <a:r>
              <a:rPr sz="1200" dirty="0">
                <a:latin typeface="Arial"/>
                <a:cs typeface="Arial"/>
              </a:rPr>
              <a:t>9</a:t>
            </a:r>
            <a:r>
              <a:rPr sz="1200" spc="-5" dirty="0">
                <a:latin typeface="Arial"/>
                <a:cs typeface="Arial"/>
              </a:rPr>
              <a:t>’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spec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espect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scena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  <a:p>
            <a:pPr marL="695325" indent="-225425">
              <a:lnSpc>
                <a:spcPct val="100000"/>
              </a:lnSpc>
              <a:spcBef>
                <a:spcPts val="720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cate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es.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cate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nal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ank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ed</a:t>
            </a:r>
            <a:endParaRPr sz="1200">
              <a:latin typeface="Arial"/>
              <a:cs typeface="Arial"/>
            </a:endParaRPr>
          </a:p>
          <a:p>
            <a:pPr marL="695325" indent="-225425">
              <a:lnSpc>
                <a:spcPct val="100000"/>
              </a:lnSpc>
              <a:spcBef>
                <a:spcPts val="720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spc="-5" dirty="0">
                <a:latin typeface="Arial"/>
                <a:cs typeface="Arial"/>
              </a:rPr>
              <a:t>Di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ce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een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consecut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not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act,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such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ce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not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fu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695325" indent="-225425">
              <a:lnSpc>
                <a:spcPct val="100000"/>
              </a:lnSpc>
              <a:spcBef>
                <a:spcPts val="720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’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not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‘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ue</a:t>
            </a:r>
            <a:r>
              <a:rPr sz="1200" spc="-5" dirty="0">
                <a:latin typeface="Arial"/>
                <a:cs typeface="Arial"/>
              </a:rPr>
              <a:t>’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‘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’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</a:t>
            </a:r>
            <a:r>
              <a:rPr sz="1200" dirty="0">
                <a:latin typeface="Arial"/>
                <a:cs typeface="Arial"/>
              </a:rPr>
              <a:t>absenc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’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tal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status)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68145" y="4585882"/>
            <a:ext cx="4597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175"/>
              </a:lnSpc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75"/>
              </a:lnSpc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Single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46326" y="4585882"/>
            <a:ext cx="5384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175"/>
              </a:lnSpc>
            </a:pP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75"/>
              </a:lnSpc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Ma</a:t>
            </a:r>
            <a:r>
              <a:rPr sz="1000" spc="-5" dirty="0">
                <a:latin typeface="Arial"/>
                <a:cs typeface="Arial"/>
              </a:rPr>
              <a:t>rr</a:t>
            </a:r>
            <a:r>
              <a:rPr sz="1000" spc="-15" dirty="0">
                <a:latin typeface="Arial"/>
                <a:cs typeface="Arial"/>
              </a:rPr>
              <a:t>ied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27554" y="4585882"/>
            <a:ext cx="6089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175"/>
              </a:lnSpc>
            </a:pPr>
            <a:r>
              <a:rPr sz="1000" spc="-10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75"/>
              </a:lnSpc>
            </a:pPr>
            <a:r>
              <a:rPr sz="1000" spc="-10" dirty="0">
                <a:latin typeface="Arial"/>
                <a:cs typeface="Arial"/>
              </a:rPr>
              <a:t>(D</a:t>
            </a:r>
            <a:r>
              <a:rPr sz="1000" spc="-15" dirty="0">
                <a:latin typeface="Arial"/>
                <a:cs typeface="Arial"/>
              </a:rPr>
              <a:t>ivo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ed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95121" y="4093630"/>
            <a:ext cx="34861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10" dirty="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130"/>
              </a:spcBef>
            </a:pPr>
            <a:r>
              <a:rPr sz="1000" spc="-15" dirty="0">
                <a:latin typeface="Arial"/>
                <a:cs typeface="Arial"/>
              </a:rPr>
              <a:t>50</a:t>
            </a:r>
            <a:r>
              <a:rPr sz="1000" spc="-10" dirty="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  <a:p>
            <a:pPr marL="139700" algn="ctr">
              <a:lnSpc>
                <a:spcPct val="100000"/>
              </a:lnSpc>
              <a:spcBef>
                <a:spcPts val="145"/>
              </a:spcBef>
            </a:pPr>
            <a:r>
              <a:rPr sz="1000" spc="-15" dirty="0">
                <a:latin typeface="Arial"/>
                <a:cs typeface="Arial"/>
              </a:rPr>
              <a:t>0</a:t>
            </a:r>
            <a:r>
              <a:rPr sz="1000" spc="-10" dirty="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15033" y="3842072"/>
            <a:ext cx="102361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ari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tu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112507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76516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40523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04531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68540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32547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96555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60564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24571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88579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52588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16595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80603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44611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08619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72628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36635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00643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64652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28659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92667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6676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20683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84691" y="432816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0" name="object 60"/>
          <p:cNvSpPr txBox="1"/>
          <p:nvPr/>
        </p:nvSpPr>
        <p:spPr>
          <a:xfrm>
            <a:off x="6624325" y="4585882"/>
            <a:ext cx="5384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175"/>
              </a:lnSpc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75"/>
              </a:lnSpc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Ma</a:t>
            </a:r>
            <a:r>
              <a:rPr sz="1000" spc="-5" dirty="0">
                <a:latin typeface="Arial"/>
                <a:cs typeface="Arial"/>
              </a:rPr>
              <a:t>rr</a:t>
            </a:r>
            <a:r>
              <a:rPr sz="1000" spc="-15" dirty="0">
                <a:latin typeface="Arial"/>
                <a:cs typeface="Arial"/>
              </a:rPr>
              <a:t>ied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81754" y="4585882"/>
            <a:ext cx="4597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175"/>
              </a:lnSpc>
            </a:pP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75"/>
              </a:lnSpc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Single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23358" y="4585882"/>
            <a:ext cx="6089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175"/>
              </a:lnSpc>
            </a:pPr>
            <a:r>
              <a:rPr sz="1000" spc="-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75"/>
              </a:lnSpc>
            </a:pPr>
            <a:r>
              <a:rPr sz="1000" spc="-10" dirty="0">
                <a:latin typeface="Arial"/>
                <a:cs typeface="Arial"/>
              </a:rPr>
              <a:t>(D</a:t>
            </a:r>
            <a:r>
              <a:rPr sz="1000" spc="-15" dirty="0">
                <a:latin typeface="Arial"/>
                <a:cs typeface="Arial"/>
              </a:rPr>
              <a:t>ivo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ed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090924" y="4093630"/>
            <a:ext cx="34861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10" dirty="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130"/>
              </a:spcBef>
            </a:pPr>
            <a:r>
              <a:rPr sz="1000" spc="-15" dirty="0">
                <a:latin typeface="Arial"/>
                <a:cs typeface="Arial"/>
              </a:rPr>
              <a:t>50</a:t>
            </a:r>
            <a:r>
              <a:rPr sz="1000" spc="-10" dirty="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  <a:p>
            <a:pPr marL="139700" algn="ctr">
              <a:lnSpc>
                <a:spcPct val="100000"/>
              </a:lnSpc>
              <a:spcBef>
                <a:spcPts val="145"/>
              </a:spcBef>
            </a:pPr>
            <a:r>
              <a:rPr sz="1000" spc="-15" dirty="0">
                <a:latin typeface="Arial"/>
                <a:cs typeface="Arial"/>
              </a:rPr>
              <a:t>0</a:t>
            </a:r>
            <a:r>
              <a:rPr sz="1000" spc="-10" dirty="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10837" y="3842072"/>
            <a:ext cx="102361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ari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tu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035428" y="4163567"/>
          <a:ext cx="2148835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163">
                <a:tc gridSpan="5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413">
                      <a:solidFill>
                        <a:srgbClr val="858585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5">
                <a:tc gridSpan="3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413">
                      <a:solidFill>
                        <a:srgbClr val="858585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  <a:solidFill>
                      <a:srgbClr val="008DD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07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413">
                      <a:solidFill>
                        <a:srgbClr val="858585"/>
                      </a:solidFill>
                      <a:prstDash val="solid"/>
                    </a:lnL>
                    <a:lnB w="10413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  <a:solidFill>
                      <a:srgbClr val="008DD0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  <a:solidFill>
                      <a:srgbClr val="008D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6531228" y="4163567"/>
          <a:ext cx="2148835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635">
                <a:tc gridSpan="5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413">
                      <a:solidFill>
                        <a:srgbClr val="858585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3">
                <a:tc rowSpan="2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413">
                      <a:solidFill>
                        <a:srgbClr val="858585"/>
                      </a:solidFill>
                      <a:prstDash val="solid"/>
                    </a:lnL>
                    <a:lnB w="10413">
                      <a:solidFill>
                        <a:srgbClr val="858585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  <a:solidFill>
                      <a:srgbClr val="008DD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413">
                      <a:solidFill>
                        <a:srgbClr val="858585"/>
                      </a:solidFill>
                      <a:prstDash val="solid"/>
                    </a:lnL>
                    <a:lnB w="10413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  <a:solidFill>
                      <a:srgbClr val="008DD0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  <a:solidFill>
                      <a:srgbClr val="008DD0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301" y="2895600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6015" y="2893060"/>
            <a:ext cx="8240395" cy="0"/>
          </a:xfrm>
          <a:custGeom>
            <a:avLst/>
            <a:gdLst/>
            <a:ahLst/>
            <a:cxnLst/>
            <a:rect l="l" t="t" r="r" b="b"/>
            <a:pathLst>
              <a:path w="8240395">
                <a:moveTo>
                  <a:pt x="0" y="0"/>
                </a:moveTo>
                <a:lnTo>
                  <a:pt x="8240267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3241" y="2895599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ln w="7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6015" y="2891028"/>
            <a:ext cx="8240395" cy="995680"/>
          </a:xfrm>
          <a:custGeom>
            <a:avLst/>
            <a:gdLst/>
            <a:ahLst/>
            <a:cxnLst/>
            <a:rect l="l" t="t" r="r" b="b"/>
            <a:pathLst>
              <a:path w="8240395" h="995679">
                <a:moveTo>
                  <a:pt x="8240267" y="0"/>
                </a:moveTo>
                <a:lnTo>
                  <a:pt x="0" y="0"/>
                </a:lnTo>
                <a:lnTo>
                  <a:pt x="0" y="995171"/>
                </a:lnTo>
                <a:lnTo>
                  <a:pt x="10667" y="9951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240267" y="4571"/>
                </a:lnTo>
                <a:lnTo>
                  <a:pt x="8240267" y="0"/>
                </a:lnTo>
                <a:close/>
              </a:path>
              <a:path w="8240395" h="995679">
                <a:moveTo>
                  <a:pt x="8229612" y="4571"/>
                </a:moveTo>
                <a:lnTo>
                  <a:pt x="8229612" y="995171"/>
                </a:lnTo>
                <a:lnTo>
                  <a:pt x="8240267" y="995171"/>
                </a:lnTo>
                <a:lnTo>
                  <a:pt x="8240267" y="10667"/>
                </a:lnTo>
                <a:lnTo>
                  <a:pt x="8234184" y="10667"/>
                </a:lnTo>
                <a:lnTo>
                  <a:pt x="8229612" y="4571"/>
                </a:lnTo>
                <a:close/>
              </a:path>
              <a:path w="8240395" h="9956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240395" h="995679">
                <a:moveTo>
                  <a:pt x="8229612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229612" y="10667"/>
                </a:lnTo>
                <a:lnTo>
                  <a:pt x="8229612" y="4571"/>
                </a:lnTo>
                <a:close/>
              </a:path>
              <a:path w="8240395" h="995679">
                <a:moveTo>
                  <a:pt x="8240267" y="4571"/>
                </a:moveTo>
                <a:lnTo>
                  <a:pt x="8229612" y="4571"/>
                </a:lnTo>
                <a:lnTo>
                  <a:pt x="8234184" y="10667"/>
                </a:lnTo>
                <a:lnTo>
                  <a:pt x="8240267" y="10667"/>
                </a:lnTo>
                <a:lnTo>
                  <a:pt x="824026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5541" y="2615183"/>
            <a:ext cx="114300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7160" y="1737716"/>
            <a:ext cx="834390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din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</a:t>
            </a:r>
            <a:r>
              <a:rPr sz="1800" b="1" dirty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’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Suppo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sk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ck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6015" y="5184775"/>
            <a:ext cx="8240395" cy="0"/>
          </a:xfrm>
          <a:custGeom>
            <a:avLst/>
            <a:gdLst/>
            <a:ahLst/>
            <a:cxnLst/>
            <a:rect l="l" t="t" r="r" b="b"/>
            <a:pathLst>
              <a:path w="8240395">
                <a:moveTo>
                  <a:pt x="0" y="0"/>
                </a:moveTo>
                <a:lnTo>
                  <a:pt x="824026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6015" y="3886200"/>
            <a:ext cx="8240395" cy="1301750"/>
          </a:xfrm>
          <a:custGeom>
            <a:avLst/>
            <a:gdLst/>
            <a:ahLst/>
            <a:cxnLst/>
            <a:rect l="l" t="t" r="r" b="b"/>
            <a:pathLst>
              <a:path w="8240395" h="1301750">
                <a:moveTo>
                  <a:pt x="10667" y="0"/>
                </a:moveTo>
                <a:lnTo>
                  <a:pt x="0" y="0"/>
                </a:lnTo>
                <a:lnTo>
                  <a:pt x="0" y="1301496"/>
                </a:lnTo>
                <a:lnTo>
                  <a:pt x="8240267" y="1301496"/>
                </a:lnTo>
                <a:lnTo>
                  <a:pt x="8240267" y="1295400"/>
                </a:lnTo>
                <a:lnTo>
                  <a:pt x="10667" y="1295400"/>
                </a:lnTo>
                <a:lnTo>
                  <a:pt x="4571" y="1290828"/>
                </a:lnTo>
                <a:lnTo>
                  <a:pt x="10667" y="1290828"/>
                </a:lnTo>
                <a:lnTo>
                  <a:pt x="10667" y="0"/>
                </a:lnTo>
                <a:close/>
              </a:path>
              <a:path w="8240395" h="1301750">
                <a:moveTo>
                  <a:pt x="10667" y="1290828"/>
                </a:moveTo>
                <a:lnTo>
                  <a:pt x="4571" y="1290828"/>
                </a:lnTo>
                <a:lnTo>
                  <a:pt x="10667" y="1295400"/>
                </a:lnTo>
                <a:lnTo>
                  <a:pt x="10667" y="1290828"/>
                </a:lnTo>
                <a:close/>
              </a:path>
              <a:path w="8240395" h="1301750">
                <a:moveTo>
                  <a:pt x="8229612" y="1290828"/>
                </a:moveTo>
                <a:lnTo>
                  <a:pt x="10667" y="1290828"/>
                </a:lnTo>
                <a:lnTo>
                  <a:pt x="10667" y="1295400"/>
                </a:lnTo>
                <a:lnTo>
                  <a:pt x="8229612" y="1295400"/>
                </a:lnTo>
                <a:lnTo>
                  <a:pt x="8229612" y="1290828"/>
                </a:lnTo>
                <a:close/>
              </a:path>
              <a:path w="8240395" h="1301750">
                <a:moveTo>
                  <a:pt x="8240267" y="0"/>
                </a:moveTo>
                <a:lnTo>
                  <a:pt x="8229612" y="0"/>
                </a:lnTo>
                <a:lnTo>
                  <a:pt x="8229612" y="1295400"/>
                </a:lnTo>
                <a:lnTo>
                  <a:pt x="8234184" y="1290828"/>
                </a:lnTo>
                <a:lnTo>
                  <a:pt x="8240267" y="1290828"/>
                </a:lnTo>
                <a:lnTo>
                  <a:pt x="8240267" y="0"/>
                </a:lnTo>
                <a:close/>
              </a:path>
              <a:path w="8240395" h="1301750">
                <a:moveTo>
                  <a:pt x="8240267" y="1290828"/>
                </a:moveTo>
                <a:lnTo>
                  <a:pt x="8234184" y="1290828"/>
                </a:lnTo>
                <a:lnTo>
                  <a:pt x="8229612" y="1295400"/>
                </a:lnTo>
                <a:lnTo>
                  <a:pt x="8240267" y="1295400"/>
                </a:lnTo>
                <a:lnTo>
                  <a:pt x="8240267" y="1290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488684" y="5400828"/>
            <a:ext cx="9086850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400" b="1" spc="1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8FD0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008FD0"/>
                </a:solidFill>
                <a:latin typeface="Arial"/>
                <a:cs typeface="Arial"/>
              </a:rPr>
              <a:t>b</a:t>
            </a:r>
            <a:r>
              <a:rPr sz="1400" b="1" spc="-5" dirty="0">
                <a:solidFill>
                  <a:srgbClr val="008FD0"/>
                </a:solidFill>
                <a:latin typeface="Arial"/>
                <a:cs typeface="Arial"/>
              </a:rPr>
              <a:t>se</a:t>
            </a:r>
            <a:r>
              <a:rPr sz="1400" b="1" spc="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008FD0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008FD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  <a:p>
            <a:pPr marL="695325" indent="-225425">
              <a:lnSpc>
                <a:spcPct val="100000"/>
              </a:lnSpc>
              <a:spcBef>
                <a:spcPts val="725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ence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ank)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espect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scena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  <a:p>
            <a:pPr marL="695325" indent="-225425">
              <a:lnSpc>
                <a:spcPct val="100000"/>
              </a:lnSpc>
              <a:spcBef>
                <a:spcPts val="720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dirty="0">
                <a:latin typeface="Arial"/>
                <a:cs typeface="Arial"/>
              </a:rPr>
              <a:t>Each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other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them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 r</a:t>
            </a:r>
            <a:r>
              <a:rPr sz="1200" dirty="0">
                <a:latin typeface="Arial"/>
                <a:cs typeface="Arial"/>
              </a:rPr>
              <a:t>ank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ed</a:t>
            </a:r>
            <a:endParaRPr sz="1200">
              <a:latin typeface="Arial"/>
              <a:cs typeface="Arial"/>
            </a:endParaRPr>
          </a:p>
          <a:p>
            <a:pPr marL="695325" marR="5080" indent="-225425">
              <a:lnSpc>
                <a:spcPct val="100000"/>
              </a:lnSpc>
              <a:spcBef>
                <a:spcPts val="720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nk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fe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10" dirty="0">
                <a:latin typeface="Arial"/>
                <a:cs typeface="Arial"/>
              </a:rPr>
              <a:t>ee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ast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fe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ass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nk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fe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ir</a:t>
            </a:r>
            <a:r>
              <a:rPr sz="1200" dirty="0">
                <a:latin typeface="Arial"/>
                <a:cs typeface="Arial"/>
              </a:rPr>
              <a:t>st 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enc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s.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</a:t>
            </a:r>
            <a:r>
              <a:rPr sz="1200" dirty="0">
                <a:latin typeface="Arial"/>
                <a:cs typeface="Arial"/>
              </a:rPr>
              <a:t>ea</a:t>
            </a:r>
            <a:r>
              <a:rPr sz="1200" spc="-5" dirty="0">
                <a:latin typeface="Arial"/>
                <a:cs typeface="Arial"/>
              </a:rPr>
              <a:t>rl</a:t>
            </a:r>
            <a:r>
              <a:rPr sz="1200" spc="-100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custo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40" dirty="0">
                <a:latin typeface="Arial"/>
                <a:cs typeface="Arial"/>
              </a:rPr>
              <a:t>r</a:t>
            </a:r>
            <a:r>
              <a:rPr sz="1200" spc="-35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ence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ack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not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 st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ence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ue.</a:t>
            </a:r>
            <a:endParaRPr sz="1200">
              <a:latin typeface="Arial"/>
              <a:cs typeface="Arial"/>
            </a:endParaRPr>
          </a:p>
          <a:p>
            <a:pPr marL="695325" marR="6350" indent="-225425">
              <a:lnSpc>
                <a:spcPct val="100000"/>
              </a:lnSpc>
              <a:spcBef>
                <a:spcPts val="720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‘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’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ot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ue</a:t>
            </a:r>
            <a:r>
              <a:rPr sz="1200" spc="-5" dirty="0">
                <a:latin typeface="Arial"/>
                <a:cs typeface="Arial"/>
              </a:rPr>
              <a:t>’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</a:t>
            </a:r>
            <a:r>
              <a:rPr sz="1200" spc="-10" dirty="0">
                <a:latin typeface="Arial"/>
                <a:cs typeface="Arial"/>
              </a:rPr>
              <a:t>en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B,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ack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has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‘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’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ank,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ch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do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ot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bs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 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ather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rr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6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.)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136256" y="2965069"/>
          <a:ext cx="7924809" cy="2147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19">
                <a:tc row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Bu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4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59055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Sce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ario</a:t>
                      </a:r>
                      <a:r>
                        <a:rPr sz="12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58547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Sce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ario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248920" marR="242570" indent="1339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Pre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ere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k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(o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n a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scale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4)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248920" marR="242570" indent="1339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Pre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ere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k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(o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n a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scale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683">
                <a:tc row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lack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5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ack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B w="1346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B w="1346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B w="1346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ooks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y spo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008DD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hate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4027" y="2996184"/>
            <a:ext cx="2296795" cy="890269"/>
          </a:xfrm>
          <a:custGeom>
            <a:avLst/>
            <a:gdLst/>
            <a:ahLst/>
            <a:cxnLst/>
            <a:rect l="l" t="t" r="r" b="b"/>
            <a:pathLst>
              <a:path w="2296795" h="890270">
                <a:moveTo>
                  <a:pt x="2296667" y="0"/>
                </a:moveTo>
                <a:lnTo>
                  <a:pt x="0" y="0"/>
                </a:lnTo>
                <a:lnTo>
                  <a:pt x="0" y="890015"/>
                </a:lnTo>
                <a:lnTo>
                  <a:pt x="10667" y="89001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2296667" y="6095"/>
                </a:lnTo>
                <a:lnTo>
                  <a:pt x="2296667" y="0"/>
                </a:lnTo>
                <a:close/>
              </a:path>
              <a:path w="2296795" h="890270">
                <a:moveTo>
                  <a:pt x="2285999" y="6095"/>
                </a:moveTo>
                <a:lnTo>
                  <a:pt x="2285999" y="890015"/>
                </a:lnTo>
                <a:lnTo>
                  <a:pt x="2296667" y="890015"/>
                </a:lnTo>
                <a:lnTo>
                  <a:pt x="2296667" y="10667"/>
                </a:lnTo>
                <a:lnTo>
                  <a:pt x="2290571" y="10667"/>
                </a:lnTo>
                <a:lnTo>
                  <a:pt x="2285999" y="6095"/>
                </a:lnTo>
                <a:close/>
              </a:path>
              <a:path w="2296795" h="890270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2296795" h="890270">
                <a:moveTo>
                  <a:pt x="2285999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2285999" y="10667"/>
                </a:lnTo>
                <a:lnTo>
                  <a:pt x="2285999" y="6095"/>
                </a:lnTo>
                <a:close/>
              </a:path>
              <a:path w="2296795" h="890270">
                <a:moveTo>
                  <a:pt x="2296667" y="6095"/>
                </a:moveTo>
                <a:lnTo>
                  <a:pt x="2285999" y="6095"/>
                </a:lnTo>
                <a:lnTo>
                  <a:pt x="2290571" y="10667"/>
                </a:lnTo>
                <a:lnTo>
                  <a:pt x="2296667" y="10667"/>
                </a:lnTo>
                <a:lnTo>
                  <a:pt x="2296667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7160" y="1737716"/>
            <a:ext cx="21323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</a:t>
            </a:r>
            <a:r>
              <a:rPr sz="1800" b="1" spc="-5" dirty="0">
                <a:latin typeface="Arial"/>
                <a:cs typeface="Arial"/>
              </a:rPr>
              <a:t>er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</a:t>
            </a:r>
            <a:r>
              <a:rPr sz="1800" b="1" dirty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5541" y="2615183"/>
            <a:ext cx="114300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160" y="2299203"/>
            <a:ext cx="448246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5080" indent="-744220">
              <a:lnSpc>
                <a:spcPct val="120000"/>
              </a:lnSpc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le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 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w 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7642" y="2555235"/>
            <a:ext cx="19278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er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ry 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372" y="2555235"/>
            <a:ext cx="16014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0969" y="2555235"/>
            <a:ext cx="8153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52059" y="3188208"/>
            <a:ext cx="0" cy="1167765"/>
          </a:xfrm>
          <a:custGeom>
            <a:avLst/>
            <a:gdLst/>
            <a:ahLst/>
            <a:cxnLst/>
            <a:rect l="l" t="t" r="r" b="b"/>
            <a:pathLst>
              <a:path h="1167764">
                <a:moveTo>
                  <a:pt x="0" y="0"/>
                </a:moveTo>
                <a:lnTo>
                  <a:pt x="0" y="1167383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13959" y="376732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13959" y="357225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13959" y="337718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13959" y="318363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1600" y="3154680"/>
            <a:ext cx="537971" cy="731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34027" y="3886200"/>
            <a:ext cx="2296795" cy="1102360"/>
          </a:xfrm>
          <a:custGeom>
            <a:avLst/>
            <a:gdLst/>
            <a:ahLst/>
            <a:cxnLst/>
            <a:rect l="l" t="t" r="r" b="b"/>
            <a:pathLst>
              <a:path w="2296795" h="1102360">
                <a:moveTo>
                  <a:pt x="10667" y="0"/>
                </a:moveTo>
                <a:lnTo>
                  <a:pt x="0" y="0"/>
                </a:lnTo>
                <a:lnTo>
                  <a:pt x="0" y="1101852"/>
                </a:lnTo>
                <a:lnTo>
                  <a:pt x="2296667" y="1101852"/>
                </a:lnTo>
                <a:lnTo>
                  <a:pt x="2296667" y="1097280"/>
                </a:lnTo>
                <a:lnTo>
                  <a:pt x="10667" y="1097280"/>
                </a:lnTo>
                <a:lnTo>
                  <a:pt x="4571" y="1091184"/>
                </a:lnTo>
                <a:lnTo>
                  <a:pt x="10667" y="1091184"/>
                </a:lnTo>
                <a:lnTo>
                  <a:pt x="10667" y="0"/>
                </a:lnTo>
                <a:close/>
              </a:path>
              <a:path w="2296795" h="1102360">
                <a:moveTo>
                  <a:pt x="10667" y="1091184"/>
                </a:moveTo>
                <a:lnTo>
                  <a:pt x="4571" y="1091184"/>
                </a:lnTo>
                <a:lnTo>
                  <a:pt x="10667" y="1097280"/>
                </a:lnTo>
                <a:lnTo>
                  <a:pt x="10667" y="1091184"/>
                </a:lnTo>
                <a:close/>
              </a:path>
              <a:path w="2296795" h="1102360">
                <a:moveTo>
                  <a:pt x="2285999" y="1091184"/>
                </a:moveTo>
                <a:lnTo>
                  <a:pt x="10667" y="1091184"/>
                </a:lnTo>
                <a:lnTo>
                  <a:pt x="10667" y="1097280"/>
                </a:lnTo>
                <a:lnTo>
                  <a:pt x="2285999" y="1097280"/>
                </a:lnTo>
                <a:lnTo>
                  <a:pt x="2285999" y="1091184"/>
                </a:lnTo>
                <a:close/>
              </a:path>
              <a:path w="2296795" h="1102360">
                <a:moveTo>
                  <a:pt x="2296667" y="0"/>
                </a:moveTo>
                <a:lnTo>
                  <a:pt x="2285999" y="0"/>
                </a:lnTo>
                <a:lnTo>
                  <a:pt x="2285999" y="1097280"/>
                </a:lnTo>
                <a:lnTo>
                  <a:pt x="2290571" y="1091184"/>
                </a:lnTo>
                <a:lnTo>
                  <a:pt x="2296667" y="1091184"/>
                </a:lnTo>
                <a:lnTo>
                  <a:pt x="2296667" y="0"/>
                </a:lnTo>
                <a:close/>
              </a:path>
              <a:path w="2296795" h="1102360">
                <a:moveTo>
                  <a:pt x="2296667" y="1091184"/>
                </a:moveTo>
                <a:lnTo>
                  <a:pt x="2290571" y="1091184"/>
                </a:lnTo>
                <a:lnTo>
                  <a:pt x="2285999" y="1097280"/>
                </a:lnTo>
                <a:lnTo>
                  <a:pt x="2296667" y="1097280"/>
                </a:lnTo>
                <a:lnTo>
                  <a:pt x="2296667" y="1091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8684" y="5324628"/>
            <a:ext cx="8187055" cy="130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400" b="1" spc="1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8FD0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008FD0"/>
                </a:solidFill>
                <a:latin typeface="Arial"/>
                <a:cs typeface="Arial"/>
              </a:rPr>
              <a:t>b</a:t>
            </a:r>
            <a:r>
              <a:rPr sz="1400" b="1" spc="-5" dirty="0">
                <a:solidFill>
                  <a:srgbClr val="008FD0"/>
                </a:solidFill>
                <a:latin typeface="Arial"/>
                <a:cs typeface="Arial"/>
              </a:rPr>
              <a:t>se</a:t>
            </a:r>
            <a:r>
              <a:rPr sz="1400" b="1" spc="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008FD0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008FD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  <a:p>
            <a:pPr marL="695325" indent="-225425">
              <a:lnSpc>
                <a:spcPct val="100000"/>
              </a:lnSpc>
              <a:spcBef>
                <a:spcPts val="725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endParaRPr sz="1200">
              <a:latin typeface="Arial"/>
              <a:cs typeface="Arial"/>
            </a:endParaRPr>
          </a:p>
          <a:p>
            <a:pPr marL="695325" indent="-225425">
              <a:lnSpc>
                <a:spcPct val="100000"/>
              </a:lnSpc>
              <a:spcBef>
                <a:spcPts val="720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dirty="0">
                <a:latin typeface="Arial"/>
                <a:cs typeface="Arial"/>
              </a:rPr>
              <a:t>Ea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i</a:t>
            </a:r>
            <a:r>
              <a:rPr sz="1200" dirty="0">
                <a:latin typeface="Arial"/>
                <a:cs typeface="Arial"/>
              </a:rPr>
              <a:t>s d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fe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nt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om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em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nk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spc="-10" dirty="0">
                <a:latin typeface="Arial"/>
                <a:cs typeface="Arial"/>
              </a:rPr>
              <a:t>80°</a:t>
            </a:r>
            <a:r>
              <a:rPr sz="1200" dirty="0">
                <a:latin typeface="Arial"/>
                <a:cs typeface="Arial"/>
              </a:rPr>
              <a:t>C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otter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spc="-20" dirty="0">
                <a:latin typeface="Arial"/>
                <a:cs typeface="Arial"/>
              </a:rPr>
              <a:t>°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95325" indent="-225425">
              <a:lnSpc>
                <a:spcPct val="100000"/>
              </a:lnSpc>
              <a:spcBef>
                <a:spcPts val="720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fe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atu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10" dirty="0">
                <a:latin typeface="Arial"/>
                <a:cs typeface="Arial"/>
              </a:rPr>
              <a:t>ee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20</a:t>
            </a:r>
            <a:r>
              <a:rPr sz="1200" spc="325" dirty="0">
                <a:latin typeface="Arial"/>
                <a:cs typeface="Arial"/>
              </a:rPr>
              <a:t>°</a:t>
            </a:r>
            <a:r>
              <a:rPr sz="1200" spc="-10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30</a:t>
            </a:r>
            <a:r>
              <a:rPr sz="1200" spc="315" dirty="0">
                <a:latin typeface="Arial"/>
                <a:cs typeface="Arial"/>
              </a:rPr>
              <a:t>°</a:t>
            </a:r>
            <a:r>
              <a:rPr sz="1200" dirty="0">
                <a:latin typeface="Arial"/>
                <a:cs typeface="Arial"/>
              </a:rPr>
              <a:t>as 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50</a:t>
            </a:r>
            <a:r>
              <a:rPr sz="1200" spc="325" dirty="0">
                <a:latin typeface="Arial"/>
                <a:cs typeface="Arial"/>
              </a:rPr>
              <a:t>°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60</a:t>
            </a:r>
            <a:r>
              <a:rPr sz="1200" spc="240" dirty="0">
                <a:latin typeface="Arial"/>
                <a:cs typeface="Arial"/>
              </a:rPr>
              <a:t>°</a:t>
            </a:r>
            <a:endParaRPr sz="1200">
              <a:latin typeface="Arial"/>
              <a:cs typeface="Arial"/>
            </a:endParaRPr>
          </a:p>
          <a:p>
            <a:pPr marL="695325" indent="-225425">
              <a:lnSpc>
                <a:spcPct val="100000"/>
              </a:lnSpc>
              <a:spcBef>
                <a:spcPts val="720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spc="-10" dirty="0">
                <a:latin typeface="Arial"/>
                <a:cs typeface="Arial"/>
              </a:rPr>
              <a:t>0°</a:t>
            </a:r>
            <a:r>
              <a:rPr sz="1200" dirty="0">
                <a:latin typeface="Arial"/>
                <a:cs typeface="Arial"/>
              </a:rPr>
              <a:t>C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ot 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ue</a:t>
            </a:r>
            <a:r>
              <a:rPr sz="1200" spc="-5" dirty="0">
                <a:latin typeface="Arial"/>
                <a:cs typeface="Arial"/>
              </a:rPr>
              <a:t>’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nt. It d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10" dirty="0">
                <a:latin typeface="Arial"/>
                <a:cs typeface="Arial"/>
              </a:rPr>
              <a:t> n</a:t>
            </a:r>
            <a:r>
              <a:rPr sz="1200" dirty="0">
                <a:latin typeface="Arial"/>
                <a:cs typeface="Arial"/>
              </a:rPr>
              <a:t>ot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ate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nce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atu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e;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y 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13959" y="435102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3959" y="415747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13959" y="396240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36314" y="2999104"/>
            <a:ext cx="2291715" cy="1986914"/>
          </a:xfrm>
          <a:prstGeom prst="rect">
            <a:avLst/>
          </a:prstGeom>
          <a:ln w="736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78180" algn="ctr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10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608330" algn="ctr">
              <a:lnSpc>
                <a:spcPct val="100000"/>
              </a:lnSpc>
              <a:spcBef>
                <a:spcPts val="335"/>
              </a:spcBef>
            </a:pPr>
            <a:r>
              <a:rPr sz="1000" spc="-15" dirty="0">
                <a:latin typeface="Arial"/>
                <a:cs typeface="Arial"/>
              </a:rPr>
              <a:t>8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608330" algn="ctr">
              <a:lnSpc>
                <a:spcPct val="100000"/>
              </a:lnSpc>
              <a:spcBef>
                <a:spcPts val="335"/>
              </a:spcBef>
            </a:pPr>
            <a:r>
              <a:rPr sz="1000" spc="-15" dirty="0">
                <a:latin typeface="Arial"/>
                <a:cs typeface="Arial"/>
              </a:rPr>
              <a:t>6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608330" algn="ctr">
              <a:lnSpc>
                <a:spcPct val="100000"/>
              </a:lnSpc>
              <a:spcBef>
                <a:spcPts val="335"/>
              </a:spcBef>
            </a:pP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611505" algn="ctr">
              <a:lnSpc>
                <a:spcPct val="100000"/>
              </a:lnSpc>
              <a:spcBef>
                <a:spcPts val="325"/>
              </a:spcBef>
            </a:pP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41020" algn="ctr">
              <a:lnSpc>
                <a:spcPct val="100000"/>
              </a:lnSpc>
              <a:spcBef>
                <a:spcPts val="335"/>
              </a:spcBef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654050" algn="ctr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81600" y="3886200"/>
            <a:ext cx="537972" cy="1016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5541" y="2615183"/>
            <a:ext cx="114300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7160" y="1737716"/>
            <a:ext cx="499491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5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Ra</a:t>
            </a:r>
            <a:r>
              <a:rPr sz="1800" b="1" dirty="0">
                <a:latin typeface="Arial"/>
                <a:cs typeface="Arial"/>
              </a:rPr>
              <a:t>tio</a:t>
            </a:r>
            <a:r>
              <a:rPr sz="1800" b="1" spc="-5" dirty="0">
                <a:latin typeface="Arial"/>
                <a:cs typeface="Arial"/>
              </a:rPr>
              <a:t> Sca</a:t>
            </a:r>
            <a:r>
              <a:rPr sz="1800" b="1" dirty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one</a:t>
            </a: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9914" y="3048000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7627" y="3045460"/>
            <a:ext cx="5573395" cy="0"/>
          </a:xfrm>
          <a:custGeom>
            <a:avLst/>
            <a:gdLst/>
            <a:ahLst/>
            <a:cxnLst/>
            <a:rect l="l" t="t" r="r" b="b"/>
            <a:pathLst>
              <a:path w="5573395">
                <a:moveTo>
                  <a:pt x="0" y="0"/>
                </a:moveTo>
                <a:lnTo>
                  <a:pt x="5573267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7847" y="3047999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7627" y="3043428"/>
            <a:ext cx="5573395" cy="843280"/>
          </a:xfrm>
          <a:custGeom>
            <a:avLst/>
            <a:gdLst/>
            <a:ahLst/>
            <a:cxnLst/>
            <a:rect l="l" t="t" r="r" b="b"/>
            <a:pathLst>
              <a:path w="5573395" h="843279">
                <a:moveTo>
                  <a:pt x="5573267" y="0"/>
                </a:moveTo>
                <a:lnTo>
                  <a:pt x="0" y="0"/>
                </a:lnTo>
                <a:lnTo>
                  <a:pt x="0" y="842771"/>
                </a:lnTo>
                <a:lnTo>
                  <a:pt x="10667" y="8427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5573267" y="4571"/>
                </a:lnTo>
                <a:lnTo>
                  <a:pt x="5573267" y="0"/>
                </a:lnTo>
                <a:close/>
              </a:path>
              <a:path w="5573395" h="843279">
                <a:moveTo>
                  <a:pt x="5562599" y="4571"/>
                </a:moveTo>
                <a:lnTo>
                  <a:pt x="5562599" y="842771"/>
                </a:lnTo>
                <a:lnTo>
                  <a:pt x="5573267" y="842771"/>
                </a:lnTo>
                <a:lnTo>
                  <a:pt x="5573267" y="10667"/>
                </a:lnTo>
                <a:lnTo>
                  <a:pt x="5567171" y="10667"/>
                </a:lnTo>
                <a:lnTo>
                  <a:pt x="5562599" y="4571"/>
                </a:lnTo>
                <a:close/>
              </a:path>
              <a:path w="5573395" h="8432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5573395" h="843279">
                <a:moveTo>
                  <a:pt x="5562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5562599" y="10667"/>
                </a:lnTo>
                <a:lnTo>
                  <a:pt x="5562599" y="4571"/>
                </a:lnTo>
                <a:close/>
              </a:path>
              <a:path w="5573395" h="843279">
                <a:moveTo>
                  <a:pt x="5573267" y="4571"/>
                </a:moveTo>
                <a:lnTo>
                  <a:pt x="5562599" y="4571"/>
                </a:lnTo>
                <a:lnTo>
                  <a:pt x="5567171" y="10667"/>
                </a:lnTo>
                <a:lnTo>
                  <a:pt x="5573267" y="10667"/>
                </a:lnTo>
                <a:lnTo>
                  <a:pt x="557326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28163" y="3400322"/>
            <a:ext cx="155575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spc="-5" dirty="0">
                <a:latin typeface="Arial"/>
                <a:cs typeface="Arial"/>
              </a:rPr>
              <a:t>as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684" y="5324628"/>
            <a:ext cx="7704455" cy="130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400" b="1" spc="1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8FD0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008FD0"/>
                </a:solidFill>
                <a:latin typeface="Arial"/>
                <a:cs typeface="Arial"/>
              </a:rPr>
              <a:t>b</a:t>
            </a:r>
            <a:r>
              <a:rPr sz="1400" b="1" spc="-5" dirty="0">
                <a:solidFill>
                  <a:srgbClr val="008FD0"/>
                </a:solidFill>
                <a:latin typeface="Arial"/>
                <a:cs typeface="Arial"/>
              </a:rPr>
              <a:t>se</a:t>
            </a:r>
            <a:r>
              <a:rPr sz="1400" b="1" spc="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008FD0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008FD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  <a:p>
            <a:pPr marL="695325" indent="-225425">
              <a:lnSpc>
                <a:spcPct val="100000"/>
              </a:lnSpc>
              <a:spcBef>
                <a:spcPts val="725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endParaRPr sz="1200">
              <a:latin typeface="Arial"/>
              <a:cs typeface="Arial"/>
            </a:endParaRPr>
          </a:p>
          <a:p>
            <a:pPr marL="695325" indent="-225425">
              <a:lnSpc>
                <a:spcPct val="100000"/>
              </a:lnSpc>
              <a:spcBef>
                <a:spcPts val="720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ank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$150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chas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$125)</a:t>
            </a:r>
            <a:endParaRPr sz="1200">
              <a:latin typeface="Arial"/>
              <a:cs typeface="Arial"/>
            </a:endParaRPr>
          </a:p>
          <a:p>
            <a:pPr marL="695325" indent="-225425">
              <a:lnSpc>
                <a:spcPct val="100000"/>
              </a:lnSpc>
              <a:spcBef>
                <a:spcPts val="720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$25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ce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chas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een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$100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$125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 bet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een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$50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$75</a:t>
            </a:r>
            <a:endParaRPr sz="1200">
              <a:latin typeface="Arial"/>
              <a:cs typeface="Arial"/>
            </a:endParaRPr>
          </a:p>
          <a:p>
            <a:pPr marL="695325" indent="-225425">
              <a:lnSpc>
                <a:spcPct val="100000"/>
              </a:lnSpc>
              <a:spcBef>
                <a:spcPts val="720"/>
              </a:spcBef>
              <a:buClr>
                <a:srgbClr val="008FD0"/>
              </a:buClr>
              <a:buFont typeface="Arial"/>
              <a:buAutoNum type="arabicPeriod"/>
              <a:tabLst>
                <a:tab pos="695960" algn="l"/>
              </a:tabLst>
            </a:pPr>
            <a:r>
              <a:rPr sz="1200" dirty="0">
                <a:latin typeface="Arial"/>
                <a:cs typeface="Arial"/>
              </a:rPr>
              <a:t>$0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a</a:t>
            </a:r>
            <a:r>
              <a:rPr sz="1200" spc="-5" dirty="0">
                <a:latin typeface="Arial"/>
                <a:cs typeface="Arial"/>
              </a:rPr>
              <a:t> ‘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ue</a:t>
            </a:r>
            <a:r>
              <a:rPr sz="1200" spc="-5" dirty="0">
                <a:latin typeface="Arial"/>
                <a:cs typeface="Arial"/>
              </a:rPr>
              <a:t>’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nt.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$0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oney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abso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ute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5" dirty="0">
                <a:latin typeface="Arial"/>
                <a:cs typeface="Arial"/>
              </a:rPr>
              <a:t>ili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chase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57627" y="4803775"/>
            <a:ext cx="5573395" cy="0"/>
          </a:xfrm>
          <a:custGeom>
            <a:avLst/>
            <a:gdLst/>
            <a:ahLst/>
            <a:cxnLst/>
            <a:rect l="l" t="t" r="r" b="b"/>
            <a:pathLst>
              <a:path w="5573395">
                <a:moveTo>
                  <a:pt x="0" y="0"/>
                </a:moveTo>
                <a:lnTo>
                  <a:pt x="55732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57627" y="3886200"/>
            <a:ext cx="5573395" cy="920750"/>
          </a:xfrm>
          <a:custGeom>
            <a:avLst/>
            <a:gdLst/>
            <a:ahLst/>
            <a:cxnLst/>
            <a:rect l="l" t="t" r="r" b="b"/>
            <a:pathLst>
              <a:path w="5573395" h="920750">
                <a:moveTo>
                  <a:pt x="10667" y="0"/>
                </a:moveTo>
                <a:lnTo>
                  <a:pt x="0" y="0"/>
                </a:lnTo>
                <a:lnTo>
                  <a:pt x="0" y="920496"/>
                </a:lnTo>
                <a:lnTo>
                  <a:pt x="5573267" y="920496"/>
                </a:lnTo>
                <a:lnTo>
                  <a:pt x="5573267" y="914400"/>
                </a:lnTo>
                <a:lnTo>
                  <a:pt x="10667" y="914400"/>
                </a:lnTo>
                <a:lnTo>
                  <a:pt x="4571" y="909828"/>
                </a:lnTo>
                <a:lnTo>
                  <a:pt x="10667" y="909828"/>
                </a:lnTo>
                <a:lnTo>
                  <a:pt x="10667" y="0"/>
                </a:lnTo>
                <a:close/>
              </a:path>
              <a:path w="5573395" h="920750">
                <a:moveTo>
                  <a:pt x="10667" y="909828"/>
                </a:moveTo>
                <a:lnTo>
                  <a:pt x="4571" y="909828"/>
                </a:lnTo>
                <a:lnTo>
                  <a:pt x="10667" y="914400"/>
                </a:lnTo>
                <a:lnTo>
                  <a:pt x="10667" y="909828"/>
                </a:lnTo>
                <a:close/>
              </a:path>
              <a:path w="5573395" h="920750">
                <a:moveTo>
                  <a:pt x="5562599" y="909828"/>
                </a:moveTo>
                <a:lnTo>
                  <a:pt x="10667" y="909828"/>
                </a:lnTo>
                <a:lnTo>
                  <a:pt x="10667" y="914400"/>
                </a:lnTo>
                <a:lnTo>
                  <a:pt x="5562599" y="914400"/>
                </a:lnTo>
                <a:lnTo>
                  <a:pt x="5562599" y="909828"/>
                </a:lnTo>
                <a:close/>
              </a:path>
              <a:path w="5573395" h="920750">
                <a:moveTo>
                  <a:pt x="5573267" y="0"/>
                </a:moveTo>
                <a:lnTo>
                  <a:pt x="5562599" y="0"/>
                </a:lnTo>
                <a:lnTo>
                  <a:pt x="5562599" y="914400"/>
                </a:lnTo>
                <a:lnTo>
                  <a:pt x="5567171" y="909828"/>
                </a:lnTo>
                <a:lnTo>
                  <a:pt x="5573267" y="909828"/>
                </a:lnTo>
                <a:lnTo>
                  <a:pt x="5573267" y="0"/>
                </a:lnTo>
                <a:close/>
              </a:path>
              <a:path w="5573395" h="920750">
                <a:moveTo>
                  <a:pt x="5573267" y="909828"/>
                </a:moveTo>
                <a:lnTo>
                  <a:pt x="5567171" y="909828"/>
                </a:lnTo>
                <a:lnTo>
                  <a:pt x="5562599" y="914400"/>
                </a:lnTo>
                <a:lnTo>
                  <a:pt x="5573267" y="914400"/>
                </a:lnTo>
                <a:lnTo>
                  <a:pt x="5573267" y="909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54679" y="3956304"/>
            <a:ext cx="3817620" cy="0"/>
          </a:xfrm>
          <a:custGeom>
            <a:avLst/>
            <a:gdLst/>
            <a:ahLst/>
            <a:cxnLst/>
            <a:rect l="l" t="t" r="r" b="b"/>
            <a:pathLst>
              <a:path w="3817620">
                <a:moveTo>
                  <a:pt x="0" y="0"/>
                </a:moveTo>
                <a:lnTo>
                  <a:pt x="3817619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50107" y="3956304"/>
            <a:ext cx="9525" cy="45720"/>
          </a:xfrm>
          <a:custGeom>
            <a:avLst/>
            <a:gdLst/>
            <a:ahLst/>
            <a:cxnLst/>
            <a:rect l="l" t="t" r="r" b="b"/>
            <a:pathLst>
              <a:path w="9525" h="45720">
                <a:moveTo>
                  <a:pt x="0" y="22859"/>
                </a:moveTo>
                <a:lnTo>
                  <a:pt x="9143" y="22859"/>
                </a:lnTo>
              </a:path>
            </a:pathLst>
          </a:custGeom>
          <a:ln w="4698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5615" y="3956304"/>
            <a:ext cx="9525" cy="45720"/>
          </a:xfrm>
          <a:custGeom>
            <a:avLst/>
            <a:gdLst/>
            <a:ahLst/>
            <a:cxnLst/>
            <a:rect l="l" t="t" r="r" b="b"/>
            <a:pathLst>
              <a:path w="9525" h="45720">
                <a:moveTo>
                  <a:pt x="0" y="22859"/>
                </a:moveTo>
                <a:lnTo>
                  <a:pt x="9143" y="22859"/>
                </a:lnTo>
              </a:path>
            </a:pathLst>
          </a:custGeom>
          <a:ln w="4698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22647" y="3956304"/>
            <a:ext cx="9525" cy="45720"/>
          </a:xfrm>
          <a:custGeom>
            <a:avLst/>
            <a:gdLst/>
            <a:ahLst/>
            <a:cxnLst/>
            <a:rect l="l" t="t" r="r" b="b"/>
            <a:pathLst>
              <a:path w="9525" h="45720">
                <a:moveTo>
                  <a:pt x="0" y="22859"/>
                </a:moveTo>
                <a:lnTo>
                  <a:pt x="9143" y="22859"/>
                </a:lnTo>
              </a:path>
            </a:pathLst>
          </a:custGeom>
          <a:ln w="4698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8155" y="3956304"/>
            <a:ext cx="9525" cy="45720"/>
          </a:xfrm>
          <a:custGeom>
            <a:avLst/>
            <a:gdLst/>
            <a:ahLst/>
            <a:cxnLst/>
            <a:rect l="l" t="t" r="r" b="b"/>
            <a:pathLst>
              <a:path w="9525" h="45720">
                <a:moveTo>
                  <a:pt x="0" y="22859"/>
                </a:moveTo>
                <a:lnTo>
                  <a:pt x="9143" y="22859"/>
                </a:lnTo>
              </a:path>
            </a:pathLst>
          </a:custGeom>
          <a:ln w="4698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95188" y="3956304"/>
            <a:ext cx="9525" cy="45720"/>
          </a:xfrm>
          <a:custGeom>
            <a:avLst/>
            <a:gdLst/>
            <a:ahLst/>
            <a:cxnLst/>
            <a:rect l="l" t="t" r="r" b="b"/>
            <a:pathLst>
              <a:path w="9525" h="45720">
                <a:moveTo>
                  <a:pt x="0" y="22859"/>
                </a:moveTo>
                <a:lnTo>
                  <a:pt x="9143" y="22859"/>
                </a:lnTo>
              </a:path>
            </a:pathLst>
          </a:custGeom>
          <a:ln w="4698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30695" y="3956304"/>
            <a:ext cx="9525" cy="45720"/>
          </a:xfrm>
          <a:custGeom>
            <a:avLst/>
            <a:gdLst/>
            <a:ahLst/>
            <a:cxnLst/>
            <a:rect l="l" t="t" r="r" b="b"/>
            <a:pathLst>
              <a:path w="9525" h="45720">
                <a:moveTo>
                  <a:pt x="0" y="22859"/>
                </a:moveTo>
                <a:lnTo>
                  <a:pt x="9143" y="22859"/>
                </a:lnTo>
              </a:path>
            </a:pathLst>
          </a:custGeom>
          <a:ln w="4698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67728" y="3956304"/>
            <a:ext cx="9525" cy="45720"/>
          </a:xfrm>
          <a:custGeom>
            <a:avLst/>
            <a:gdLst/>
            <a:ahLst/>
            <a:cxnLst/>
            <a:rect l="l" t="t" r="r" b="b"/>
            <a:pathLst>
              <a:path w="9525" h="45720">
                <a:moveTo>
                  <a:pt x="0" y="22859"/>
                </a:moveTo>
                <a:lnTo>
                  <a:pt x="9143" y="22859"/>
                </a:lnTo>
              </a:path>
            </a:pathLst>
          </a:custGeom>
          <a:ln w="4698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048002" y="4072463"/>
            <a:ext cx="170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$0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3640839" y="4072463"/>
            <a:ext cx="2559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$25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77872" y="4072463"/>
            <a:ext cx="2559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$50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13381" y="4072463"/>
            <a:ext cx="2559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$75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07742" y="4072463"/>
            <a:ext cx="3409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$100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43252" y="4072463"/>
            <a:ext cx="3409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$125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80285" y="4072463"/>
            <a:ext cx="3409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$150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9079" y="2590800"/>
            <a:ext cx="1722120" cy="914400"/>
          </a:xfrm>
          <a:custGeom>
            <a:avLst/>
            <a:gdLst/>
            <a:ahLst/>
            <a:cxnLst/>
            <a:rect l="l" t="t" r="r" b="b"/>
            <a:pathLst>
              <a:path w="1722120" h="914400">
                <a:moveTo>
                  <a:pt x="1569719" y="0"/>
                </a:moveTo>
                <a:lnTo>
                  <a:pt x="152399" y="0"/>
                </a:lnTo>
                <a:lnTo>
                  <a:pt x="138178" y="662"/>
                </a:lnTo>
                <a:lnTo>
                  <a:pt x="96752" y="10579"/>
                </a:lnTo>
                <a:lnTo>
                  <a:pt x="60523" y="31014"/>
                </a:lnTo>
                <a:lnTo>
                  <a:pt x="31261" y="60200"/>
                </a:lnTo>
                <a:lnTo>
                  <a:pt x="10731" y="96368"/>
                </a:lnTo>
                <a:lnTo>
                  <a:pt x="703" y="137752"/>
                </a:lnTo>
                <a:lnTo>
                  <a:pt x="0" y="152399"/>
                </a:lnTo>
                <a:lnTo>
                  <a:pt x="0" y="761999"/>
                </a:lnTo>
                <a:lnTo>
                  <a:pt x="6017" y="804873"/>
                </a:lnTo>
                <a:lnTo>
                  <a:pt x="23142" y="843162"/>
                </a:lnTo>
                <a:lnTo>
                  <a:pt x="49608" y="874804"/>
                </a:lnTo>
                <a:lnTo>
                  <a:pt x="83645" y="898184"/>
                </a:lnTo>
                <a:lnTo>
                  <a:pt x="123487" y="911685"/>
                </a:lnTo>
                <a:lnTo>
                  <a:pt x="152399" y="914399"/>
                </a:lnTo>
                <a:lnTo>
                  <a:pt x="1569719" y="914399"/>
                </a:lnTo>
                <a:lnTo>
                  <a:pt x="1612593" y="908497"/>
                </a:lnTo>
                <a:lnTo>
                  <a:pt x="1650882" y="891623"/>
                </a:lnTo>
                <a:lnTo>
                  <a:pt x="1682524" y="865393"/>
                </a:lnTo>
                <a:lnTo>
                  <a:pt x="1705904" y="831424"/>
                </a:lnTo>
                <a:lnTo>
                  <a:pt x="1719405" y="791331"/>
                </a:lnTo>
                <a:lnTo>
                  <a:pt x="1722119" y="761999"/>
                </a:lnTo>
                <a:lnTo>
                  <a:pt x="1722119" y="152399"/>
                </a:lnTo>
                <a:lnTo>
                  <a:pt x="1716217" y="110070"/>
                </a:lnTo>
                <a:lnTo>
                  <a:pt x="1699343" y="71913"/>
                </a:lnTo>
                <a:lnTo>
                  <a:pt x="1673113" y="40132"/>
                </a:lnTo>
                <a:lnTo>
                  <a:pt x="1639144" y="16495"/>
                </a:lnTo>
                <a:lnTo>
                  <a:pt x="1599051" y="2770"/>
                </a:lnTo>
                <a:lnTo>
                  <a:pt x="1569719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92019" y="2697306"/>
            <a:ext cx="131826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nhe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om s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l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6479" y="2590800"/>
            <a:ext cx="1722120" cy="914400"/>
          </a:xfrm>
          <a:custGeom>
            <a:avLst/>
            <a:gdLst/>
            <a:ahLst/>
            <a:cxnLst/>
            <a:rect l="l" t="t" r="r" b="b"/>
            <a:pathLst>
              <a:path w="1722120" h="914400">
                <a:moveTo>
                  <a:pt x="1569719" y="0"/>
                </a:moveTo>
                <a:lnTo>
                  <a:pt x="152399" y="0"/>
                </a:lnTo>
                <a:lnTo>
                  <a:pt x="138178" y="662"/>
                </a:lnTo>
                <a:lnTo>
                  <a:pt x="96752" y="10579"/>
                </a:lnTo>
                <a:lnTo>
                  <a:pt x="60523" y="31014"/>
                </a:lnTo>
                <a:lnTo>
                  <a:pt x="31261" y="60200"/>
                </a:lnTo>
                <a:lnTo>
                  <a:pt x="10731" y="96368"/>
                </a:lnTo>
                <a:lnTo>
                  <a:pt x="703" y="137752"/>
                </a:lnTo>
                <a:lnTo>
                  <a:pt x="0" y="152399"/>
                </a:lnTo>
                <a:lnTo>
                  <a:pt x="0" y="761999"/>
                </a:lnTo>
                <a:lnTo>
                  <a:pt x="6017" y="804873"/>
                </a:lnTo>
                <a:lnTo>
                  <a:pt x="23142" y="843162"/>
                </a:lnTo>
                <a:lnTo>
                  <a:pt x="49608" y="874804"/>
                </a:lnTo>
                <a:lnTo>
                  <a:pt x="83645" y="898184"/>
                </a:lnTo>
                <a:lnTo>
                  <a:pt x="123487" y="911685"/>
                </a:lnTo>
                <a:lnTo>
                  <a:pt x="152399" y="914399"/>
                </a:lnTo>
                <a:lnTo>
                  <a:pt x="1569719" y="914399"/>
                </a:lnTo>
                <a:lnTo>
                  <a:pt x="1612593" y="908497"/>
                </a:lnTo>
                <a:lnTo>
                  <a:pt x="1650882" y="891623"/>
                </a:lnTo>
                <a:lnTo>
                  <a:pt x="1682524" y="865393"/>
                </a:lnTo>
                <a:lnTo>
                  <a:pt x="1705904" y="831424"/>
                </a:lnTo>
                <a:lnTo>
                  <a:pt x="1719405" y="791331"/>
                </a:lnTo>
                <a:lnTo>
                  <a:pt x="1722119" y="761999"/>
                </a:lnTo>
                <a:lnTo>
                  <a:pt x="1722119" y="152399"/>
                </a:lnTo>
                <a:lnTo>
                  <a:pt x="1716217" y="110070"/>
                </a:lnTo>
                <a:lnTo>
                  <a:pt x="1699343" y="71913"/>
                </a:lnTo>
                <a:lnTo>
                  <a:pt x="1673113" y="40132"/>
                </a:lnTo>
                <a:lnTo>
                  <a:pt x="1639144" y="16495"/>
                </a:lnTo>
                <a:lnTo>
                  <a:pt x="1599051" y="2770"/>
                </a:lnTo>
                <a:lnTo>
                  <a:pt x="1569719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1679" y="2590800"/>
            <a:ext cx="1722120" cy="914400"/>
          </a:xfrm>
          <a:custGeom>
            <a:avLst/>
            <a:gdLst/>
            <a:ahLst/>
            <a:cxnLst/>
            <a:rect l="l" t="t" r="r" b="b"/>
            <a:pathLst>
              <a:path w="1722120" h="914400">
                <a:moveTo>
                  <a:pt x="1569719" y="0"/>
                </a:moveTo>
                <a:lnTo>
                  <a:pt x="152399" y="0"/>
                </a:lnTo>
                <a:lnTo>
                  <a:pt x="138178" y="662"/>
                </a:lnTo>
                <a:lnTo>
                  <a:pt x="96752" y="10579"/>
                </a:lnTo>
                <a:lnTo>
                  <a:pt x="60523" y="31014"/>
                </a:lnTo>
                <a:lnTo>
                  <a:pt x="31261" y="60200"/>
                </a:lnTo>
                <a:lnTo>
                  <a:pt x="10731" y="96368"/>
                </a:lnTo>
                <a:lnTo>
                  <a:pt x="703" y="137752"/>
                </a:lnTo>
                <a:lnTo>
                  <a:pt x="0" y="152399"/>
                </a:lnTo>
                <a:lnTo>
                  <a:pt x="0" y="761999"/>
                </a:lnTo>
                <a:lnTo>
                  <a:pt x="6017" y="804873"/>
                </a:lnTo>
                <a:lnTo>
                  <a:pt x="23142" y="843162"/>
                </a:lnTo>
                <a:lnTo>
                  <a:pt x="49608" y="874804"/>
                </a:lnTo>
                <a:lnTo>
                  <a:pt x="83645" y="898184"/>
                </a:lnTo>
                <a:lnTo>
                  <a:pt x="123487" y="911685"/>
                </a:lnTo>
                <a:lnTo>
                  <a:pt x="152399" y="914399"/>
                </a:lnTo>
                <a:lnTo>
                  <a:pt x="1569719" y="914399"/>
                </a:lnTo>
                <a:lnTo>
                  <a:pt x="1612593" y="908497"/>
                </a:lnTo>
                <a:lnTo>
                  <a:pt x="1650882" y="891623"/>
                </a:lnTo>
                <a:lnTo>
                  <a:pt x="1682524" y="865393"/>
                </a:lnTo>
                <a:lnTo>
                  <a:pt x="1705904" y="831424"/>
                </a:lnTo>
                <a:lnTo>
                  <a:pt x="1719405" y="791331"/>
                </a:lnTo>
                <a:lnTo>
                  <a:pt x="1722119" y="761999"/>
                </a:lnTo>
                <a:lnTo>
                  <a:pt x="1722119" y="152399"/>
                </a:lnTo>
                <a:lnTo>
                  <a:pt x="1716217" y="110070"/>
                </a:lnTo>
                <a:lnTo>
                  <a:pt x="1699343" y="71913"/>
                </a:lnTo>
                <a:lnTo>
                  <a:pt x="1673113" y="40132"/>
                </a:lnTo>
                <a:lnTo>
                  <a:pt x="1639144" y="16495"/>
                </a:lnTo>
                <a:lnTo>
                  <a:pt x="1599051" y="2770"/>
                </a:lnTo>
                <a:lnTo>
                  <a:pt x="1569719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44620" y="2697306"/>
            <a:ext cx="1409065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Di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een nu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un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ts) an</a:t>
            </a:r>
            <a:r>
              <a:rPr sz="1200" spc="-15" dirty="0">
                <a:latin typeface="Arial"/>
                <a:cs typeface="Arial"/>
              </a:rPr>
              <a:t>yw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74279" y="2590800"/>
            <a:ext cx="1722120" cy="914400"/>
          </a:xfrm>
          <a:custGeom>
            <a:avLst/>
            <a:gdLst/>
            <a:ahLst/>
            <a:cxnLst/>
            <a:rect l="l" t="t" r="r" b="b"/>
            <a:pathLst>
              <a:path w="1722120" h="914400">
                <a:moveTo>
                  <a:pt x="1569719" y="0"/>
                </a:moveTo>
                <a:lnTo>
                  <a:pt x="152399" y="0"/>
                </a:lnTo>
                <a:lnTo>
                  <a:pt x="138178" y="662"/>
                </a:lnTo>
                <a:lnTo>
                  <a:pt x="96752" y="10579"/>
                </a:lnTo>
                <a:lnTo>
                  <a:pt x="60523" y="31014"/>
                </a:lnTo>
                <a:lnTo>
                  <a:pt x="31261" y="60200"/>
                </a:lnTo>
                <a:lnTo>
                  <a:pt x="10731" y="96368"/>
                </a:lnTo>
                <a:lnTo>
                  <a:pt x="703" y="137752"/>
                </a:lnTo>
                <a:lnTo>
                  <a:pt x="0" y="152399"/>
                </a:lnTo>
                <a:lnTo>
                  <a:pt x="0" y="761999"/>
                </a:lnTo>
                <a:lnTo>
                  <a:pt x="6017" y="804873"/>
                </a:lnTo>
                <a:lnTo>
                  <a:pt x="23142" y="843162"/>
                </a:lnTo>
                <a:lnTo>
                  <a:pt x="49608" y="874804"/>
                </a:lnTo>
                <a:lnTo>
                  <a:pt x="83645" y="898184"/>
                </a:lnTo>
                <a:lnTo>
                  <a:pt x="123487" y="911685"/>
                </a:lnTo>
                <a:lnTo>
                  <a:pt x="152399" y="914399"/>
                </a:lnTo>
                <a:lnTo>
                  <a:pt x="1569719" y="914399"/>
                </a:lnTo>
                <a:lnTo>
                  <a:pt x="1612593" y="908497"/>
                </a:lnTo>
                <a:lnTo>
                  <a:pt x="1650882" y="891623"/>
                </a:lnTo>
                <a:lnTo>
                  <a:pt x="1682524" y="865393"/>
                </a:lnTo>
                <a:lnTo>
                  <a:pt x="1705904" y="831424"/>
                </a:lnTo>
                <a:lnTo>
                  <a:pt x="1719405" y="791331"/>
                </a:lnTo>
                <a:lnTo>
                  <a:pt x="1722119" y="761999"/>
                </a:lnTo>
                <a:lnTo>
                  <a:pt x="1722119" y="152399"/>
                </a:lnTo>
                <a:lnTo>
                  <a:pt x="1716217" y="110070"/>
                </a:lnTo>
                <a:lnTo>
                  <a:pt x="1699343" y="71913"/>
                </a:lnTo>
                <a:lnTo>
                  <a:pt x="1673113" y="40132"/>
                </a:lnTo>
                <a:lnTo>
                  <a:pt x="1639144" y="16495"/>
                </a:lnTo>
                <a:lnTo>
                  <a:pt x="1599051" y="2770"/>
                </a:lnTo>
                <a:lnTo>
                  <a:pt x="1569719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97222" y="2697306"/>
            <a:ext cx="147320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esents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absence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cha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acte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easu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1800" y="3581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230123"/>
                </a:moveTo>
                <a:lnTo>
                  <a:pt x="0" y="230123"/>
                </a:lnTo>
                <a:lnTo>
                  <a:pt x="74675" y="304799"/>
                </a:lnTo>
                <a:lnTo>
                  <a:pt x="230124" y="304799"/>
                </a:lnTo>
                <a:lnTo>
                  <a:pt x="304799" y="230123"/>
                </a:lnTo>
                <a:close/>
              </a:path>
              <a:path w="304800" h="304800">
                <a:moveTo>
                  <a:pt x="228599" y="0"/>
                </a:moveTo>
                <a:lnTo>
                  <a:pt x="76199" y="0"/>
                </a:lnTo>
                <a:lnTo>
                  <a:pt x="76199" y="230123"/>
                </a:lnTo>
                <a:lnTo>
                  <a:pt x="228599" y="230123"/>
                </a:lnTo>
                <a:lnTo>
                  <a:pt x="228599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4400" y="3581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230123"/>
                </a:moveTo>
                <a:lnTo>
                  <a:pt x="0" y="230123"/>
                </a:lnTo>
                <a:lnTo>
                  <a:pt x="74675" y="304799"/>
                </a:lnTo>
                <a:lnTo>
                  <a:pt x="230124" y="304799"/>
                </a:lnTo>
                <a:lnTo>
                  <a:pt x="304799" y="230123"/>
                </a:lnTo>
                <a:close/>
              </a:path>
              <a:path w="304800" h="304800">
                <a:moveTo>
                  <a:pt x="228599" y="0"/>
                </a:moveTo>
                <a:lnTo>
                  <a:pt x="76199" y="0"/>
                </a:lnTo>
                <a:lnTo>
                  <a:pt x="76199" y="230123"/>
                </a:lnTo>
                <a:lnTo>
                  <a:pt x="228599" y="230123"/>
                </a:lnTo>
                <a:lnTo>
                  <a:pt x="228599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0" y="3581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230123"/>
                </a:moveTo>
                <a:lnTo>
                  <a:pt x="0" y="230123"/>
                </a:lnTo>
                <a:lnTo>
                  <a:pt x="74675" y="304799"/>
                </a:lnTo>
                <a:lnTo>
                  <a:pt x="230124" y="304799"/>
                </a:lnTo>
                <a:lnTo>
                  <a:pt x="304799" y="230123"/>
                </a:lnTo>
                <a:close/>
              </a:path>
              <a:path w="304800" h="304800">
                <a:moveTo>
                  <a:pt x="228599" y="0"/>
                </a:moveTo>
                <a:lnTo>
                  <a:pt x="76199" y="0"/>
                </a:lnTo>
                <a:lnTo>
                  <a:pt x="76199" y="230123"/>
                </a:lnTo>
                <a:lnTo>
                  <a:pt x="228599" y="230123"/>
                </a:lnTo>
                <a:lnTo>
                  <a:pt x="228599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29600" y="3581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230123"/>
                </a:moveTo>
                <a:lnTo>
                  <a:pt x="0" y="230123"/>
                </a:lnTo>
                <a:lnTo>
                  <a:pt x="74675" y="304799"/>
                </a:lnTo>
                <a:lnTo>
                  <a:pt x="230124" y="304799"/>
                </a:lnTo>
                <a:lnTo>
                  <a:pt x="304799" y="230123"/>
                </a:lnTo>
                <a:close/>
              </a:path>
              <a:path w="304800" h="304800">
                <a:moveTo>
                  <a:pt x="228599" y="0"/>
                </a:moveTo>
                <a:lnTo>
                  <a:pt x="76199" y="0"/>
                </a:lnTo>
                <a:lnTo>
                  <a:pt x="76199" y="230123"/>
                </a:lnTo>
                <a:lnTo>
                  <a:pt x="228599" y="230123"/>
                </a:lnTo>
                <a:lnTo>
                  <a:pt x="228599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57627" y="2129028"/>
            <a:ext cx="6868795" cy="349250"/>
          </a:xfrm>
          <a:custGeom>
            <a:avLst/>
            <a:gdLst/>
            <a:ahLst/>
            <a:cxnLst/>
            <a:rect l="l" t="t" r="r" b="b"/>
            <a:pathLst>
              <a:path w="6868795" h="349250">
                <a:moveTo>
                  <a:pt x="686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44423"/>
                </a:lnTo>
                <a:lnTo>
                  <a:pt x="1523" y="347471"/>
                </a:lnTo>
                <a:lnTo>
                  <a:pt x="4571" y="348995"/>
                </a:lnTo>
                <a:lnTo>
                  <a:pt x="6862571" y="348995"/>
                </a:lnTo>
                <a:lnTo>
                  <a:pt x="6867143" y="347471"/>
                </a:lnTo>
                <a:lnTo>
                  <a:pt x="6868667" y="344423"/>
                </a:lnTo>
                <a:lnTo>
                  <a:pt x="10667" y="344423"/>
                </a:lnTo>
                <a:lnTo>
                  <a:pt x="4571" y="339851"/>
                </a:lnTo>
                <a:lnTo>
                  <a:pt x="10667" y="33985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868667" y="4571"/>
                </a:lnTo>
                <a:lnTo>
                  <a:pt x="6867143" y="1523"/>
                </a:lnTo>
                <a:lnTo>
                  <a:pt x="6862571" y="0"/>
                </a:lnTo>
                <a:close/>
              </a:path>
              <a:path w="6868795" h="349250">
                <a:moveTo>
                  <a:pt x="10667" y="339851"/>
                </a:moveTo>
                <a:lnTo>
                  <a:pt x="4571" y="339851"/>
                </a:lnTo>
                <a:lnTo>
                  <a:pt x="10667" y="344423"/>
                </a:lnTo>
                <a:lnTo>
                  <a:pt x="10667" y="339851"/>
                </a:lnTo>
                <a:close/>
              </a:path>
              <a:path w="6868795" h="349250">
                <a:moveTo>
                  <a:pt x="6857999" y="339851"/>
                </a:moveTo>
                <a:lnTo>
                  <a:pt x="10667" y="339851"/>
                </a:lnTo>
                <a:lnTo>
                  <a:pt x="10667" y="344423"/>
                </a:lnTo>
                <a:lnTo>
                  <a:pt x="6857999" y="344423"/>
                </a:lnTo>
                <a:lnTo>
                  <a:pt x="6857999" y="339851"/>
                </a:lnTo>
                <a:close/>
              </a:path>
              <a:path w="6868795" h="349250">
                <a:moveTo>
                  <a:pt x="6857999" y="4571"/>
                </a:moveTo>
                <a:lnTo>
                  <a:pt x="6857999" y="344423"/>
                </a:lnTo>
                <a:lnTo>
                  <a:pt x="6862571" y="339851"/>
                </a:lnTo>
                <a:lnTo>
                  <a:pt x="6868667" y="339851"/>
                </a:lnTo>
                <a:lnTo>
                  <a:pt x="6868667" y="10667"/>
                </a:lnTo>
                <a:lnTo>
                  <a:pt x="6862571" y="10667"/>
                </a:lnTo>
                <a:lnTo>
                  <a:pt x="6857999" y="4571"/>
                </a:lnTo>
                <a:close/>
              </a:path>
              <a:path w="6868795" h="349250">
                <a:moveTo>
                  <a:pt x="6868667" y="339851"/>
                </a:moveTo>
                <a:lnTo>
                  <a:pt x="6862571" y="339851"/>
                </a:lnTo>
                <a:lnTo>
                  <a:pt x="6857999" y="344423"/>
                </a:lnTo>
                <a:lnTo>
                  <a:pt x="6868667" y="344423"/>
                </a:lnTo>
                <a:lnTo>
                  <a:pt x="6868667" y="339851"/>
                </a:lnTo>
                <a:close/>
              </a:path>
              <a:path w="6868795" h="34925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868795" h="349250">
                <a:moveTo>
                  <a:pt x="6857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857999" y="10667"/>
                </a:lnTo>
                <a:lnTo>
                  <a:pt x="6857999" y="4571"/>
                </a:lnTo>
                <a:close/>
              </a:path>
              <a:path w="6868795" h="349250">
                <a:moveTo>
                  <a:pt x="6868667" y="4571"/>
                </a:moveTo>
                <a:lnTo>
                  <a:pt x="6857999" y="4571"/>
                </a:lnTo>
                <a:lnTo>
                  <a:pt x="6862571" y="10667"/>
                </a:lnTo>
                <a:lnTo>
                  <a:pt x="6868667" y="10667"/>
                </a:lnTo>
                <a:lnTo>
                  <a:pt x="686866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5636" y="1737716"/>
            <a:ext cx="7998459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6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M</a:t>
            </a:r>
            <a:r>
              <a:rPr sz="1800" b="1" spc="-5" dirty="0">
                <a:latin typeface="Arial"/>
                <a:cs typeface="Arial"/>
              </a:rPr>
              <a:t>eas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reme</a:t>
            </a:r>
            <a:r>
              <a:rPr sz="1800" b="1" dirty="0">
                <a:latin typeface="Arial"/>
                <a:cs typeface="Arial"/>
              </a:rPr>
              <a:t>nt: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mmar</a:t>
            </a:r>
            <a:r>
              <a:rPr sz="1800" b="1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2624455">
              <a:lnSpc>
                <a:spcPct val="100000"/>
              </a:lnSpc>
              <a:spcBef>
                <a:spcPts val="1580"/>
              </a:spcBef>
            </a:pP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Fou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E07D2D"/>
                </a:solidFill>
                <a:latin typeface="Arial"/>
                <a:cs typeface="Arial"/>
              </a:rPr>
              <a:t>K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ey</a:t>
            </a:r>
            <a:r>
              <a:rPr sz="1600" b="1" spc="1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Pr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op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er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ies</a:t>
            </a:r>
            <a:r>
              <a:rPr sz="1600" b="1" spc="1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ela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g</a:t>
            </a:r>
            <a:r>
              <a:rPr sz="1600" b="1" spc="3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o</a:t>
            </a:r>
            <a:r>
              <a:rPr sz="1600" b="1" spc="2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Scales</a:t>
            </a:r>
            <a:r>
              <a:rPr sz="1600" b="1" spc="-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f</a:t>
            </a:r>
            <a:r>
              <a:rPr sz="1600" b="1" spc="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Meas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re</a:t>
            </a:r>
            <a:r>
              <a:rPr sz="1600" b="1" spc="-20" dirty="0">
                <a:solidFill>
                  <a:srgbClr val="E07D2D"/>
                </a:solidFill>
                <a:latin typeface="Arial"/>
                <a:cs typeface="Arial"/>
              </a:rPr>
              <a:t>m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e</a:t>
            </a:r>
            <a:r>
              <a:rPr sz="1600" b="1" spc="-15" dirty="0">
                <a:solidFill>
                  <a:srgbClr val="E07D2D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9417" y="2697306"/>
            <a:ext cx="134175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Each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pa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6475" y="3886200"/>
            <a:ext cx="155575" cy="78105"/>
          </a:xfrm>
          <a:custGeom>
            <a:avLst/>
            <a:gdLst/>
            <a:ahLst/>
            <a:cxnLst/>
            <a:rect l="l" t="t" r="r" b="b"/>
            <a:pathLst>
              <a:path w="155575" h="78104">
                <a:moveTo>
                  <a:pt x="155448" y="0"/>
                </a:moveTo>
                <a:lnTo>
                  <a:pt x="0" y="0"/>
                </a:lnTo>
                <a:lnTo>
                  <a:pt x="77724" y="77724"/>
                </a:lnTo>
                <a:lnTo>
                  <a:pt x="155448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9075" y="3886200"/>
            <a:ext cx="155575" cy="78105"/>
          </a:xfrm>
          <a:custGeom>
            <a:avLst/>
            <a:gdLst/>
            <a:ahLst/>
            <a:cxnLst/>
            <a:rect l="l" t="t" r="r" b="b"/>
            <a:pathLst>
              <a:path w="155575" h="78104">
                <a:moveTo>
                  <a:pt x="155448" y="0"/>
                </a:moveTo>
                <a:lnTo>
                  <a:pt x="0" y="0"/>
                </a:lnTo>
                <a:lnTo>
                  <a:pt x="77724" y="77724"/>
                </a:lnTo>
                <a:lnTo>
                  <a:pt x="155448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1675" y="3886200"/>
            <a:ext cx="155575" cy="78105"/>
          </a:xfrm>
          <a:custGeom>
            <a:avLst/>
            <a:gdLst/>
            <a:ahLst/>
            <a:cxnLst/>
            <a:rect l="l" t="t" r="r" b="b"/>
            <a:pathLst>
              <a:path w="155575" h="78104">
                <a:moveTo>
                  <a:pt x="155448" y="0"/>
                </a:moveTo>
                <a:lnTo>
                  <a:pt x="0" y="0"/>
                </a:lnTo>
                <a:lnTo>
                  <a:pt x="77724" y="77724"/>
                </a:lnTo>
                <a:lnTo>
                  <a:pt x="155448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04275" y="3886200"/>
            <a:ext cx="155575" cy="78105"/>
          </a:xfrm>
          <a:custGeom>
            <a:avLst/>
            <a:gdLst/>
            <a:ahLst/>
            <a:cxnLst/>
            <a:rect l="l" t="t" r="r" b="b"/>
            <a:pathLst>
              <a:path w="155575" h="78104">
                <a:moveTo>
                  <a:pt x="155448" y="0"/>
                </a:moveTo>
                <a:lnTo>
                  <a:pt x="0" y="0"/>
                </a:lnTo>
                <a:lnTo>
                  <a:pt x="77724" y="77724"/>
                </a:lnTo>
                <a:lnTo>
                  <a:pt x="155448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651" y="4642104"/>
            <a:ext cx="349250" cy="1655445"/>
          </a:xfrm>
          <a:custGeom>
            <a:avLst/>
            <a:gdLst/>
            <a:ahLst/>
            <a:cxnLst/>
            <a:rect l="l" t="t" r="r" b="b"/>
            <a:pathLst>
              <a:path w="349250" h="1655445">
                <a:moveTo>
                  <a:pt x="34442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50491"/>
                </a:lnTo>
                <a:lnTo>
                  <a:pt x="1523" y="1653539"/>
                </a:lnTo>
                <a:lnTo>
                  <a:pt x="4571" y="1655063"/>
                </a:lnTo>
                <a:lnTo>
                  <a:pt x="344423" y="1655063"/>
                </a:lnTo>
                <a:lnTo>
                  <a:pt x="347471" y="1653539"/>
                </a:lnTo>
                <a:lnTo>
                  <a:pt x="348995" y="1650491"/>
                </a:lnTo>
                <a:lnTo>
                  <a:pt x="10667" y="1650491"/>
                </a:lnTo>
                <a:lnTo>
                  <a:pt x="4571" y="1645919"/>
                </a:lnTo>
                <a:lnTo>
                  <a:pt x="10667" y="164591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48995" y="4571"/>
                </a:lnTo>
                <a:lnTo>
                  <a:pt x="347471" y="1523"/>
                </a:lnTo>
                <a:lnTo>
                  <a:pt x="344423" y="0"/>
                </a:lnTo>
                <a:close/>
              </a:path>
              <a:path w="349250" h="1655445">
                <a:moveTo>
                  <a:pt x="10667" y="1645919"/>
                </a:moveTo>
                <a:lnTo>
                  <a:pt x="4571" y="1645919"/>
                </a:lnTo>
                <a:lnTo>
                  <a:pt x="10667" y="1650491"/>
                </a:lnTo>
                <a:lnTo>
                  <a:pt x="10667" y="1645919"/>
                </a:lnTo>
                <a:close/>
              </a:path>
              <a:path w="349250" h="1655445">
                <a:moveTo>
                  <a:pt x="338327" y="1645919"/>
                </a:moveTo>
                <a:lnTo>
                  <a:pt x="10667" y="1645919"/>
                </a:lnTo>
                <a:lnTo>
                  <a:pt x="10667" y="1650491"/>
                </a:lnTo>
                <a:lnTo>
                  <a:pt x="338327" y="1650491"/>
                </a:lnTo>
                <a:lnTo>
                  <a:pt x="338327" y="1645919"/>
                </a:lnTo>
                <a:close/>
              </a:path>
              <a:path w="349250" h="1655445">
                <a:moveTo>
                  <a:pt x="338327" y="4571"/>
                </a:moveTo>
                <a:lnTo>
                  <a:pt x="338327" y="1650491"/>
                </a:lnTo>
                <a:lnTo>
                  <a:pt x="344423" y="1645919"/>
                </a:lnTo>
                <a:lnTo>
                  <a:pt x="348995" y="1645919"/>
                </a:lnTo>
                <a:lnTo>
                  <a:pt x="348995" y="9143"/>
                </a:lnTo>
                <a:lnTo>
                  <a:pt x="344423" y="9143"/>
                </a:lnTo>
                <a:lnTo>
                  <a:pt x="338327" y="4571"/>
                </a:lnTo>
                <a:close/>
              </a:path>
              <a:path w="349250" h="1655445">
                <a:moveTo>
                  <a:pt x="348995" y="1645919"/>
                </a:moveTo>
                <a:lnTo>
                  <a:pt x="344423" y="1645919"/>
                </a:lnTo>
                <a:lnTo>
                  <a:pt x="338327" y="1650491"/>
                </a:lnTo>
                <a:lnTo>
                  <a:pt x="348995" y="1650491"/>
                </a:lnTo>
                <a:lnTo>
                  <a:pt x="348995" y="1645919"/>
                </a:lnTo>
                <a:close/>
              </a:path>
              <a:path w="349250" h="165544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49250" h="1655445">
                <a:moveTo>
                  <a:pt x="338327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338327" y="9143"/>
                </a:lnTo>
                <a:lnTo>
                  <a:pt x="338327" y="4571"/>
                </a:lnTo>
                <a:close/>
              </a:path>
              <a:path w="349250" h="1655445">
                <a:moveTo>
                  <a:pt x="348995" y="4571"/>
                </a:moveTo>
                <a:lnTo>
                  <a:pt x="338327" y="4571"/>
                </a:lnTo>
                <a:lnTo>
                  <a:pt x="344423" y="9143"/>
                </a:lnTo>
                <a:lnTo>
                  <a:pt x="348995" y="9143"/>
                </a:lnTo>
                <a:lnTo>
                  <a:pt x="348995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8036" y="5133925"/>
            <a:ext cx="228600" cy="6686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E07D2D"/>
                </a:solidFill>
                <a:latin typeface="Arial"/>
                <a:cs typeface="Arial"/>
              </a:rPr>
              <a:t>Scales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94704" y="4138447"/>
          <a:ext cx="7967981" cy="2232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3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250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gni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qu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</a:pPr>
                      <a:r>
                        <a:rPr sz="1400" b="1" spc="-8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2772">
                <a:tc>
                  <a:txBody>
                    <a:bodyPr/>
                    <a:lstStyle/>
                    <a:p>
                      <a:pPr marL="34925" marR="355600">
                        <a:lnSpc>
                          <a:spcPct val="2214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Sca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Sca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Sca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Sca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382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8ED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R="12382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dirty="0">
                          <a:solidFill>
                            <a:srgbClr val="008ED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R="12382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dirty="0">
                          <a:solidFill>
                            <a:srgbClr val="008ED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R="12382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dirty="0">
                          <a:solidFill>
                            <a:srgbClr val="008ED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E07D2D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6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430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8ED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5430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dirty="0">
                          <a:solidFill>
                            <a:srgbClr val="008ED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5430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dirty="0">
                          <a:solidFill>
                            <a:srgbClr val="008ED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E07D2D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7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E07D2D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6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8ED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dirty="0">
                          <a:solidFill>
                            <a:srgbClr val="008ED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E07D2D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7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699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E07D2D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7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699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E07D2D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6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18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8ED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rgbClr val="E07D2D"/>
                </a:solidFill>
              </a:rPr>
              <a:t>E</a:t>
            </a:r>
            <a:r>
              <a:rPr spc="-15" dirty="0">
                <a:solidFill>
                  <a:srgbClr val="E07D2D"/>
                </a:solidFill>
              </a:rPr>
              <a:t>xerc</a:t>
            </a:r>
            <a:r>
              <a:rPr spc="-10" dirty="0">
                <a:solidFill>
                  <a:srgbClr val="E07D2D"/>
                </a:solidFill>
              </a:rPr>
              <a:t>i</a:t>
            </a:r>
            <a:r>
              <a:rPr spc="-15" dirty="0">
                <a:solidFill>
                  <a:srgbClr val="E07D2D"/>
                </a:solidFill>
              </a:rPr>
              <a:t>s</a:t>
            </a:r>
            <a:r>
              <a:rPr spc="-20" dirty="0">
                <a:solidFill>
                  <a:srgbClr val="E07D2D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636" y="1726179"/>
            <a:ext cx="4017010" cy="122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Exe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c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e</a:t>
            </a:r>
            <a:r>
              <a:rPr sz="1400" b="1" spc="-5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2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. 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lphaLcPeriod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le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lphaLcPeriod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le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lphaLcPeriod"/>
              <a:tabLst>
                <a:tab pos="355600" algn="l"/>
              </a:tabLst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le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lphaLcPeriod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29" y="3852384"/>
            <a:ext cx="51638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78C33"/>
                </a:solidFill>
                <a:latin typeface="Arial"/>
                <a:cs typeface="Arial"/>
              </a:rPr>
              <a:t>Ch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2800" b="1" spc="-25" dirty="0">
                <a:solidFill>
                  <a:srgbClr val="F78C33"/>
                </a:solidFill>
                <a:latin typeface="Arial"/>
                <a:cs typeface="Arial"/>
              </a:rPr>
              <a:t>p</a:t>
            </a:r>
            <a:r>
              <a:rPr sz="2800" b="1" spc="-10" dirty="0">
                <a:solidFill>
                  <a:srgbClr val="F78C33"/>
                </a:solidFill>
                <a:latin typeface="Arial"/>
                <a:cs typeface="Arial"/>
              </a:rPr>
              <a:t>te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2</a:t>
            </a:r>
            <a:r>
              <a:rPr sz="2800" b="1" spc="-10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2800" b="1" spc="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Un</a:t>
            </a:r>
            <a:r>
              <a:rPr sz="2800" b="1" spc="-10" dirty="0">
                <a:latin typeface="Arial"/>
                <a:cs typeface="Arial"/>
              </a:rPr>
              <a:t>i</a:t>
            </a:r>
            <a:r>
              <a:rPr sz="2800" b="1" spc="-15" dirty="0">
                <a:latin typeface="Arial"/>
                <a:cs typeface="Arial"/>
              </a:rPr>
              <a:t>va</a:t>
            </a:r>
            <a:r>
              <a:rPr sz="2800" b="1" spc="-10" dirty="0">
                <a:latin typeface="Arial"/>
                <a:cs typeface="Arial"/>
              </a:rPr>
              <a:t>riat</a:t>
            </a:r>
            <a:r>
              <a:rPr sz="2800" b="1" spc="-20" dirty="0">
                <a:latin typeface="Arial"/>
                <a:cs typeface="Arial"/>
              </a:rPr>
              <a:t>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An</a:t>
            </a:r>
            <a:r>
              <a:rPr sz="2800" b="1" spc="-15" dirty="0">
                <a:latin typeface="Arial"/>
                <a:cs typeface="Arial"/>
              </a:rPr>
              <a:t>a</a:t>
            </a:r>
            <a:r>
              <a:rPr sz="2800" b="1" spc="-10" dirty="0">
                <a:latin typeface="Arial"/>
                <a:cs typeface="Arial"/>
              </a:rPr>
              <a:t>l</a:t>
            </a:r>
            <a:r>
              <a:rPr sz="2800" b="1" spc="-55" dirty="0">
                <a:latin typeface="Arial"/>
                <a:cs typeface="Arial"/>
              </a:rPr>
              <a:t>y</a:t>
            </a:r>
            <a:r>
              <a:rPr sz="2800" b="1" spc="-15" dirty="0">
                <a:latin typeface="Arial"/>
                <a:cs typeface="Arial"/>
              </a:rPr>
              <a:t>sis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8251" y="4267961"/>
            <a:ext cx="9162415" cy="0"/>
          </a:xfrm>
          <a:custGeom>
            <a:avLst/>
            <a:gdLst/>
            <a:ahLst/>
            <a:cxnLst/>
            <a:rect l="l" t="t" r="r" b="b"/>
            <a:pathLst>
              <a:path w="9162415">
                <a:moveTo>
                  <a:pt x="0" y="0"/>
                </a:moveTo>
                <a:lnTo>
                  <a:pt x="9162299" y="0"/>
                </a:lnTo>
              </a:path>
            </a:pathLst>
          </a:custGeom>
          <a:ln w="2108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2.1</a:t>
            </a:r>
            <a:r>
              <a:rPr spc="-5" dirty="0"/>
              <a:t> </a:t>
            </a:r>
            <a:r>
              <a:rPr spc="-30" dirty="0"/>
              <a:t>U</a:t>
            </a:r>
            <a:r>
              <a:rPr spc="-25" dirty="0"/>
              <a:t>n</a:t>
            </a:r>
            <a:r>
              <a:rPr spc="-10" dirty="0"/>
              <a:t>i</a:t>
            </a:r>
            <a:r>
              <a:rPr spc="-15" dirty="0"/>
              <a:t>va</a:t>
            </a:r>
            <a:r>
              <a:rPr spc="-10" dirty="0"/>
              <a:t>ri</a:t>
            </a:r>
            <a:r>
              <a:rPr spc="-15" dirty="0"/>
              <a:t>a</a:t>
            </a:r>
            <a:r>
              <a:rPr spc="-5" dirty="0"/>
              <a:t>t</a:t>
            </a:r>
            <a:r>
              <a:rPr spc="-20" dirty="0"/>
              <a:t>e</a:t>
            </a:r>
            <a:r>
              <a:rPr spc="5" dirty="0"/>
              <a:t> </a:t>
            </a:r>
            <a:r>
              <a:rPr spc="-30" dirty="0"/>
              <a:t>A</a:t>
            </a:r>
            <a:r>
              <a:rPr spc="-25" dirty="0"/>
              <a:t>n</a:t>
            </a:r>
            <a:r>
              <a:rPr spc="-15" dirty="0"/>
              <a:t>a</a:t>
            </a:r>
            <a:r>
              <a:rPr dirty="0"/>
              <a:t>l</a:t>
            </a:r>
            <a:r>
              <a:rPr spc="-55" dirty="0"/>
              <a:t>y</a:t>
            </a:r>
            <a:r>
              <a:rPr spc="-15" dirty="0"/>
              <a:t>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636" y="1737704"/>
            <a:ext cx="491680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lotting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5" dirty="0">
                <a:latin typeface="Arial"/>
                <a:cs typeface="Arial"/>
              </a:rPr>
              <a:t> V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lizing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D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og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Se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ct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n</a:t>
            </a:r>
            <a:r>
              <a:rPr sz="1400" spc="-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1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2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7335" y="3279648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9444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3451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8983" y="327444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413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3491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67500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31507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5516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9523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23531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91350" y="327444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413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43571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07579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71588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35595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9603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63611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7619" y="327964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3652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47659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11667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75676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39683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03691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67700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31707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95715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59723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23731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87740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51747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15755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9764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43771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07779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71788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35795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99803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63811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27819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91827" y="32750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55835" y="3275076"/>
            <a:ext cx="29209" cy="9525"/>
          </a:xfrm>
          <a:custGeom>
            <a:avLst/>
            <a:gdLst/>
            <a:ahLst/>
            <a:cxnLst/>
            <a:rect l="l" t="t" r="r" b="b"/>
            <a:pathLst>
              <a:path w="29209" h="9525">
                <a:moveTo>
                  <a:pt x="0" y="4571"/>
                </a:moveTo>
                <a:lnTo>
                  <a:pt x="2895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17335" y="3035808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19444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83451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47459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11467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75475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39483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03491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67500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31507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95516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59523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23531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91350" y="3030601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413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43571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07579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71588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35595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99603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63611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27619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91628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55635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19643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83652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47659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11667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75676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39683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03691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67700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31707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395715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459723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523731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87740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651747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15755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79764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843771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907779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71788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035795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099803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163811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27819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91827" y="30312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355835" y="3031236"/>
            <a:ext cx="29209" cy="9525"/>
          </a:xfrm>
          <a:custGeom>
            <a:avLst/>
            <a:gdLst/>
            <a:ahLst/>
            <a:cxnLst/>
            <a:rect l="l" t="t" r="r" b="b"/>
            <a:pathLst>
              <a:path w="29209" h="9525">
                <a:moveTo>
                  <a:pt x="0" y="4571"/>
                </a:moveTo>
                <a:lnTo>
                  <a:pt x="2895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17335" y="2791968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19444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283451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47459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11467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475475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39483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03491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67500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731507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95516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59523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923531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987540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51547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15555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179564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43571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307579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371588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435595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499603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63611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27619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91628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755635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819643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883652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947659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11667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5676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139683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03691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267700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331707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95715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59723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523731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587740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651747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715755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779764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843771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907779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971788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035795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099803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163811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227819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291827" y="27873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355835" y="2787396"/>
            <a:ext cx="29209" cy="9525"/>
          </a:xfrm>
          <a:custGeom>
            <a:avLst/>
            <a:gdLst/>
            <a:ahLst/>
            <a:cxnLst/>
            <a:rect l="l" t="t" r="r" b="b"/>
            <a:pathLst>
              <a:path w="29209" h="9525">
                <a:moveTo>
                  <a:pt x="0" y="4571"/>
                </a:moveTo>
                <a:lnTo>
                  <a:pt x="2895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350507" y="3157728"/>
            <a:ext cx="257810" cy="365760"/>
          </a:xfrm>
          <a:custGeom>
            <a:avLst/>
            <a:gdLst/>
            <a:ahLst/>
            <a:cxnLst/>
            <a:rect l="l" t="t" r="r" b="b"/>
            <a:pathLst>
              <a:path w="257809" h="365760">
                <a:moveTo>
                  <a:pt x="257555" y="0"/>
                </a:moveTo>
                <a:lnTo>
                  <a:pt x="0" y="0"/>
                </a:lnTo>
                <a:lnTo>
                  <a:pt x="0" y="365759"/>
                </a:lnTo>
                <a:lnTo>
                  <a:pt x="257555" y="365759"/>
                </a:lnTo>
                <a:lnTo>
                  <a:pt x="25755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995159" y="2913888"/>
            <a:ext cx="259079" cy="609600"/>
          </a:xfrm>
          <a:custGeom>
            <a:avLst/>
            <a:gdLst/>
            <a:ahLst/>
            <a:cxnLst/>
            <a:rect l="l" t="t" r="r" b="b"/>
            <a:pathLst>
              <a:path w="259079" h="609600">
                <a:moveTo>
                  <a:pt x="259079" y="0"/>
                </a:moveTo>
                <a:lnTo>
                  <a:pt x="0" y="0"/>
                </a:lnTo>
                <a:lnTo>
                  <a:pt x="0" y="609599"/>
                </a:lnTo>
                <a:lnTo>
                  <a:pt x="259079" y="609599"/>
                </a:lnTo>
                <a:lnTo>
                  <a:pt x="259079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41335" y="3035808"/>
            <a:ext cx="259079" cy="487680"/>
          </a:xfrm>
          <a:custGeom>
            <a:avLst/>
            <a:gdLst/>
            <a:ahLst/>
            <a:cxnLst/>
            <a:rect l="l" t="t" r="r" b="b"/>
            <a:pathLst>
              <a:path w="259079" h="487679">
                <a:moveTo>
                  <a:pt x="259079" y="0"/>
                </a:moveTo>
                <a:lnTo>
                  <a:pt x="0" y="0"/>
                </a:lnTo>
                <a:lnTo>
                  <a:pt x="0" y="487679"/>
                </a:lnTo>
                <a:lnTo>
                  <a:pt x="259079" y="4876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87511" y="3401567"/>
            <a:ext cx="257810" cy="121920"/>
          </a:xfrm>
          <a:custGeom>
            <a:avLst/>
            <a:gdLst/>
            <a:ahLst/>
            <a:cxnLst/>
            <a:rect l="l" t="t" r="r" b="b"/>
            <a:pathLst>
              <a:path w="257809" h="121920">
                <a:moveTo>
                  <a:pt x="257555" y="0"/>
                </a:moveTo>
                <a:lnTo>
                  <a:pt x="0" y="0"/>
                </a:lnTo>
                <a:lnTo>
                  <a:pt x="0" y="121919"/>
                </a:lnTo>
                <a:lnTo>
                  <a:pt x="257555" y="121919"/>
                </a:lnTo>
                <a:lnTo>
                  <a:pt x="25755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933688" y="3462528"/>
            <a:ext cx="257810" cy="60960"/>
          </a:xfrm>
          <a:custGeom>
            <a:avLst/>
            <a:gdLst/>
            <a:ahLst/>
            <a:cxnLst/>
            <a:rect l="l" t="t" r="r" b="b"/>
            <a:pathLst>
              <a:path w="257809" h="60960">
                <a:moveTo>
                  <a:pt x="257555" y="0"/>
                </a:moveTo>
                <a:lnTo>
                  <a:pt x="0" y="0"/>
                </a:lnTo>
                <a:lnTo>
                  <a:pt x="0" y="60959"/>
                </a:lnTo>
                <a:lnTo>
                  <a:pt x="257555" y="60959"/>
                </a:lnTo>
                <a:lnTo>
                  <a:pt x="25755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55435" y="2791968"/>
            <a:ext cx="0" cy="774700"/>
          </a:xfrm>
          <a:custGeom>
            <a:avLst/>
            <a:gdLst/>
            <a:ahLst/>
            <a:cxnLst/>
            <a:rect l="l" t="t" r="r" b="b"/>
            <a:pathLst>
              <a:path h="774700">
                <a:moveTo>
                  <a:pt x="0" y="0"/>
                </a:moveTo>
                <a:lnTo>
                  <a:pt x="0" y="77419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117335" y="3523488"/>
            <a:ext cx="3267710" cy="0"/>
          </a:xfrm>
          <a:custGeom>
            <a:avLst/>
            <a:gdLst/>
            <a:ahLst/>
            <a:cxnLst/>
            <a:rect l="l" t="t" r="r" b="b"/>
            <a:pathLst>
              <a:path w="3267709">
                <a:moveTo>
                  <a:pt x="0" y="0"/>
                </a:moveTo>
                <a:lnTo>
                  <a:pt x="326745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797040" y="35234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443216" y="35234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089391" y="35234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735567" y="35234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380219" y="35234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473951" y="2924556"/>
            <a:ext cx="382905" cy="243840"/>
          </a:xfrm>
          <a:custGeom>
            <a:avLst/>
            <a:gdLst/>
            <a:ahLst/>
            <a:cxnLst/>
            <a:rect l="l" t="t" r="r" b="b"/>
            <a:pathLst>
              <a:path w="382904" h="243839">
                <a:moveTo>
                  <a:pt x="310895" y="36575"/>
                </a:moveTo>
                <a:lnTo>
                  <a:pt x="283463" y="36575"/>
                </a:lnTo>
                <a:lnTo>
                  <a:pt x="275843" y="41147"/>
                </a:lnTo>
                <a:lnTo>
                  <a:pt x="277367" y="41147"/>
                </a:lnTo>
                <a:lnTo>
                  <a:pt x="269747" y="44195"/>
                </a:lnTo>
                <a:lnTo>
                  <a:pt x="268223" y="44195"/>
                </a:lnTo>
                <a:lnTo>
                  <a:pt x="260603" y="48767"/>
                </a:lnTo>
                <a:lnTo>
                  <a:pt x="262127" y="48767"/>
                </a:lnTo>
                <a:lnTo>
                  <a:pt x="254507" y="51815"/>
                </a:lnTo>
                <a:lnTo>
                  <a:pt x="252983" y="51815"/>
                </a:lnTo>
                <a:lnTo>
                  <a:pt x="245363" y="56387"/>
                </a:lnTo>
                <a:lnTo>
                  <a:pt x="246887" y="56387"/>
                </a:lnTo>
                <a:lnTo>
                  <a:pt x="239267" y="59435"/>
                </a:lnTo>
                <a:lnTo>
                  <a:pt x="237743" y="59435"/>
                </a:lnTo>
                <a:lnTo>
                  <a:pt x="169163" y="100583"/>
                </a:lnTo>
                <a:lnTo>
                  <a:pt x="161543" y="106679"/>
                </a:lnTo>
                <a:lnTo>
                  <a:pt x="153923" y="111251"/>
                </a:lnTo>
                <a:lnTo>
                  <a:pt x="146303" y="117347"/>
                </a:lnTo>
                <a:lnTo>
                  <a:pt x="138683" y="121919"/>
                </a:lnTo>
                <a:lnTo>
                  <a:pt x="131063" y="128015"/>
                </a:lnTo>
                <a:lnTo>
                  <a:pt x="123443" y="132587"/>
                </a:lnTo>
                <a:lnTo>
                  <a:pt x="54863" y="187451"/>
                </a:lnTo>
                <a:lnTo>
                  <a:pt x="47243" y="195071"/>
                </a:lnTo>
                <a:lnTo>
                  <a:pt x="32003" y="207263"/>
                </a:lnTo>
                <a:lnTo>
                  <a:pt x="16763" y="222503"/>
                </a:lnTo>
                <a:lnTo>
                  <a:pt x="9143" y="228599"/>
                </a:lnTo>
                <a:lnTo>
                  <a:pt x="1523" y="236219"/>
                </a:lnTo>
                <a:lnTo>
                  <a:pt x="0" y="239267"/>
                </a:lnTo>
                <a:lnTo>
                  <a:pt x="1523" y="242315"/>
                </a:lnTo>
                <a:lnTo>
                  <a:pt x="4571" y="243839"/>
                </a:lnTo>
                <a:lnTo>
                  <a:pt x="7619" y="242315"/>
                </a:lnTo>
                <a:lnTo>
                  <a:pt x="15239" y="234695"/>
                </a:lnTo>
                <a:lnTo>
                  <a:pt x="22859" y="228599"/>
                </a:lnTo>
                <a:lnTo>
                  <a:pt x="38099" y="213359"/>
                </a:lnTo>
                <a:lnTo>
                  <a:pt x="53339" y="201167"/>
                </a:lnTo>
                <a:lnTo>
                  <a:pt x="60959" y="193547"/>
                </a:lnTo>
                <a:lnTo>
                  <a:pt x="121919" y="144779"/>
                </a:lnTo>
                <a:lnTo>
                  <a:pt x="129539" y="141731"/>
                </a:lnTo>
                <a:lnTo>
                  <a:pt x="137159" y="134111"/>
                </a:lnTo>
                <a:lnTo>
                  <a:pt x="144779" y="131063"/>
                </a:lnTo>
                <a:lnTo>
                  <a:pt x="152399" y="123443"/>
                </a:lnTo>
                <a:lnTo>
                  <a:pt x="160019" y="120395"/>
                </a:lnTo>
                <a:lnTo>
                  <a:pt x="167639" y="112775"/>
                </a:lnTo>
                <a:lnTo>
                  <a:pt x="175259" y="109727"/>
                </a:lnTo>
                <a:lnTo>
                  <a:pt x="243839" y="68579"/>
                </a:lnTo>
                <a:lnTo>
                  <a:pt x="242315" y="68579"/>
                </a:lnTo>
                <a:lnTo>
                  <a:pt x="249935" y="65531"/>
                </a:lnTo>
                <a:lnTo>
                  <a:pt x="251459" y="65531"/>
                </a:lnTo>
                <a:lnTo>
                  <a:pt x="259079" y="60959"/>
                </a:lnTo>
                <a:lnTo>
                  <a:pt x="257555" y="60959"/>
                </a:lnTo>
                <a:lnTo>
                  <a:pt x="265175" y="57911"/>
                </a:lnTo>
                <a:lnTo>
                  <a:pt x="266699" y="57911"/>
                </a:lnTo>
                <a:lnTo>
                  <a:pt x="274319" y="53339"/>
                </a:lnTo>
                <a:lnTo>
                  <a:pt x="272795" y="53339"/>
                </a:lnTo>
                <a:lnTo>
                  <a:pt x="280415" y="50291"/>
                </a:lnTo>
                <a:lnTo>
                  <a:pt x="281939" y="50291"/>
                </a:lnTo>
                <a:lnTo>
                  <a:pt x="289559" y="45719"/>
                </a:lnTo>
                <a:lnTo>
                  <a:pt x="288035" y="45719"/>
                </a:lnTo>
                <a:lnTo>
                  <a:pt x="310895" y="36575"/>
                </a:lnTo>
                <a:close/>
              </a:path>
              <a:path w="382904" h="243839">
                <a:moveTo>
                  <a:pt x="379475" y="0"/>
                </a:moveTo>
                <a:lnTo>
                  <a:pt x="376427" y="0"/>
                </a:lnTo>
                <a:lnTo>
                  <a:pt x="353567" y="9143"/>
                </a:lnTo>
                <a:lnTo>
                  <a:pt x="345947" y="10667"/>
                </a:lnTo>
                <a:lnTo>
                  <a:pt x="315467" y="22859"/>
                </a:lnTo>
                <a:lnTo>
                  <a:pt x="313943" y="22859"/>
                </a:lnTo>
                <a:lnTo>
                  <a:pt x="306323" y="27431"/>
                </a:lnTo>
                <a:lnTo>
                  <a:pt x="307847" y="27431"/>
                </a:lnTo>
                <a:lnTo>
                  <a:pt x="284987" y="36575"/>
                </a:lnTo>
                <a:lnTo>
                  <a:pt x="312419" y="36575"/>
                </a:lnTo>
                <a:lnTo>
                  <a:pt x="320039" y="32003"/>
                </a:lnTo>
                <a:lnTo>
                  <a:pt x="318515" y="32003"/>
                </a:lnTo>
                <a:lnTo>
                  <a:pt x="348995" y="19811"/>
                </a:lnTo>
                <a:lnTo>
                  <a:pt x="356615" y="18287"/>
                </a:lnTo>
                <a:lnTo>
                  <a:pt x="379475" y="9143"/>
                </a:lnTo>
                <a:lnTo>
                  <a:pt x="382523" y="6095"/>
                </a:lnTo>
                <a:lnTo>
                  <a:pt x="382523" y="3047"/>
                </a:lnTo>
                <a:lnTo>
                  <a:pt x="379475" y="0"/>
                </a:lnTo>
                <a:close/>
              </a:path>
            </a:pathLst>
          </a:custGeom>
          <a:solidFill>
            <a:srgbClr val="E07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847331" y="2884932"/>
            <a:ext cx="382905" cy="48895"/>
          </a:xfrm>
          <a:custGeom>
            <a:avLst/>
            <a:gdLst/>
            <a:ahLst/>
            <a:cxnLst/>
            <a:rect l="l" t="t" r="r" b="b"/>
            <a:pathLst>
              <a:path w="382904" h="48894">
                <a:moveTo>
                  <a:pt x="364235" y="4571"/>
                </a:moveTo>
                <a:lnTo>
                  <a:pt x="163067" y="4571"/>
                </a:lnTo>
                <a:lnTo>
                  <a:pt x="147827" y="7619"/>
                </a:lnTo>
                <a:lnTo>
                  <a:pt x="140207" y="7619"/>
                </a:lnTo>
                <a:lnTo>
                  <a:pt x="56387" y="24383"/>
                </a:lnTo>
                <a:lnTo>
                  <a:pt x="48767" y="27431"/>
                </a:lnTo>
                <a:lnTo>
                  <a:pt x="33527" y="30479"/>
                </a:lnTo>
                <a:lnTo>
                  <a:pt x="25907" y="33527"/>
                </a:lnTo>
                <a:lnTo>
                  <a:pt x="18287" y="35051"/>
                </a:lnTo>
                <a:lnTo>
                  <a:pt x="10667" y="38099"/>
                </a:lnTo>
                <a:lnTo>
                  <a:pt x="3047" y="39623"/>
                </a:lnTo>
                <a:lnTo>
                  <a:pt x="1523" y="41147"/>
                </a:lnTo>
                <a:lnTo>
                  <a:pt x="0" y="45719"/>
                </a:lnTo>
                <a:lnTo>
                  <a:pt x="1523" y="48767"/>
                </a:lnTo>
                <a:lnTo>
                  <a:pt x="6095" y="48767"/>
                </a:lnTo>
                <a:lnTo>
                  <a:pt x="13715" y="47243"/>
                </a:lnTo>
                <a:lnTo>
                  <a:pt x="21335" y="44195"/>
                </a:lnTo>
                <a:lnTo>
                  <a:pt x="28955" y="42671"/>
                </a:lnTo>
                <a:lnTo>
                  <a:pt x="36575" y="39623"/>
                </a:lnTo>
                <a:lnTo>
                  <a:pt x="51815" y="36575"/>
                </a:lnTo>
                <a:lnTo>
                  <a:pt x="59435" y="33527"/>
                </a:lnTo>
                <a:lnTo>
                  <a:pt x="143255" y="16763"/>
                </a:lnTo>
                <a:lnTo>
                  <a:pt x="150875" y="16763"/>
                </a:lnTo>
                <a:lnTo>
                  <a:pt x="166115" y="13715"/>
                </a:lnTo>
                <a:lnTo>
                  <a:pt x="173735" y="13715"/>
                </a:lnTo>
                <a:lnTo>
                  <a:pt x="181355" y="12191"/>
                </a:lnTo>
                <a:lnTo>
                  <a:pt x="188975" y="12191"/>
                </a:lnTo>
                <a:lnTo>
                  <a:pt x="196595" y="10667"/>
                </a:lnTo>
                <a:lnTo>
                  <a:pt x="211835" y="10667"/>
                </a:lnTo>
                <a:lnTo>
                  <a:pt x="219455" y="9143"/>
                </a:lnTo>
                <a:lnTo>
                  <a:pt x="381761" y="9143"/>
                </a:lnTo>
                <a:lnTo>
                  <a:pt x="380999" y="7619"/>
                </a:lnTo>
                <a:lnTo>
                  <a:pt x="377951" y="6095"/>
                </a:lnTo>
                <a:lnTo>
                  <a:pt x="371855" y="6095"/>
                </a:lnTo>
                <a:lnTo>
                  <a:pt x="364235" y="4571"/>
                </a:lnTo>
                <a:close/>
              </a:path>
              <a:path w="382904" h="48894">
                <a:moveTo>
                  <a:pt x="381761" y="9143"/>
                </a:moveTo>
                <a:lnTo>
                  <a:pt x="307847" y="9143"/>
                </a:lnTo>
                <a:lnTo>
                  <a:pt x="315467" y="10667"/>
                </a:lnTo>
                <a:lnTo>
                  <a:pt x="330707" y="10667"/>
                </a:lnTo>
                <a:lnTo>
                  <a:pt x="338327" y="12191"/>
                </a:lnTo>
                <a:lnTo>
                  <a:pt x="345947" y="12191"/>
                </a:lnTo>
                <a:lnTo>
                  <a:pt x="353567" y="13715"/>
                </a:lnTo>
                <a:lnTo>
                  <a:pt x="361187" y="13715"/>
                </a:lnTo>
                <a:lnTo>
                  <a:pt x="368807" y="15239"/>
                </a:lnTo>
                <a:lnTo>
                  <a:pt x="377951" y="15239"/>
                </a:lnTo>
                <a:lnTo>
                  <a:pt x="380999" y="13715"/>
                </a:lnTo>
                <a:lnTo>
                  <a:pt x="382523" y="10667"/>
                </a:lnTo>
                <a:lnTo>
                  <a:pt x="381761" y="9143"/>
                </a:lnTo>
                <a:close/>
              </a:path>
              <a:path w="382904" h="48894">
                <a:moveTo>
                  <a:pt x="348995" y="3047"/>
                </a:moveTo>
                <a:lnTo>
                  <a:pt x="178307" y="3047"/>
                </a:lnTo>
                <a:lnTo>
                  <a:pt x="170687" y="4571"/>
                </a:lnTo>
                <a:lnTo>
                  <a:pt x="356615" y="4571"/>
                </a:lnTo>
                <a:lnTo>
                  <a:pt x="348995" y="3047"/>
                </a:lnTo>
                <a:close/>
              </a:path>
              <a:path w="382904" h="48894">
                <a:moveTo>
                  <a:pt x="333755" y="1523"/>
                </a:moveTo>
                <a:lnTo>
                  <a:pt x="193547" y="1523"/>
                </a:lnTo>
                <a:lnTo>
                  <a:pt x="185927" y="3047"/>
                </a:lnTo>
                <a:lnTo>
                  <a:pt x="341375" y="3047"/>
                </a:lnTo>
                <a:lnTo>
                  <a:pt x="333755" y="1523"/>
                </a:lnTo>
                <a:close/>
              </a:path>
              <a:path w="382904" h="48894">
                <a:moveTo>
                  <a:pt x="310895" y="0"/>
                </a:moveTo>
                <a:lnTo>
                  <a:pt x="216407" y="0"/>
                </a:lnTo>
                <a:lnTo>
                  <a:pt x="208787" y="1523"/>
                </a:lnTo>
                <a:lnTo>
                  <a:pt x="318515" y="1523"/>
                </a:lnTo>
                <a:lnTo>
                  <a:pt x="310895" y="0"/>
                </a:lnTo>
                <a:close/>
              </a:path>
            </a:pathLst>
          </a:custGeom>
          <a:solidFill>
            <a:srgbClr val="E07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220711" y="2891028"/>
            <a:ext cx="382905" cy="111760"/>
          </a:xfrm>
          <a:custGeom>
            <a:avLst/>
            <a:gdLst/>
            <a:ahLst/>
            <a:cxnLst/>
            <a:rect l="l" t="t" r="r" b="b"/>
            <a:pathLst>
              <a:path w="382904" h="111760">
                <a:moveTo>
                  <a:pt x="6095" y="0"/>
                </a:moveTo>
                <a:lnTo>
                  <a:pt x="1523" y="1523"/>
                </a:lnTo>
                <a:lnTo>
                  <a:pt x="0" y="3047"/>
                </a:lnTo>
                <a:lnTo>
                  <a:pt x="1523" y="7619"/>
                </a:lnTo>
                <a:lnTo>
                  <a:pt x="3047" y="9143"/>
                </a:lnTo>
                <a:lnTo>
                  <a:pt x="18287" y="12191"/>
                </a:lnTo>
                <a:lnTo>
                  <a:pt x="25907" y="12191"/>
                </a:lnTo>
                <a:lnTo>
                  <a:pt x="48767" y="16763"/>
                </a:lnTo>
                <a:lnTo>
                  <a:pt x="56387" y="16763"/>
                </a:lnTo>
                <a:lnTo>
                  <a:pt x="124967" y="30479"/>
                </a:lnTo>
                <a:lnTo>
                  <a:pt x="132587" y="33527"/>
                </a:lnTo>
                <a:lnTo>
                  <a:pt x="155447" y="38099"/>
                </a:lnTo>
                <a:lnTo>
                  <a:pt x="163067" y="41147"/>
                </a:lnTo>
                <a:lnTo>
                  <a:pt x="178307" y="44195"/>
                </a:lnTo>
                <a:lnTo>
                  <a:pt x="185927" y="47243"/>
                </a:lnTo>
                <a:lnTo>
                  <a:pt x="201167" y="50291"/>
                </a:lnTo>
                <a:lnTo>
                  <a:pt x="208787" y="53339"/>
                </a:lnTo>
                <a:lnTo>
                  <a:pt x="216407" y="54863"/>
                </a:lnTo>
                <a:lnTo>
                  <a:pt x="224027" y="57911"/>
                </a:lnTo>
                <a:lnTo>
                  <a:pt x="231647" y="59435"/>
                </a:lnTo>
                <a:lnTo>
                  <a:pt x="246887" y="65531"/>
                </a:lnTo>
                <a:lnTo>
                  <a:pt x="254507" y="67055"/>
                </a:lnTo>
                <a:lnTo>
                  <a:pt x="262127" y="70103"/>
                </a:lnTo>
                <a:lnTo>
                  <a:pt x="269747" y="71627"/>
                </a:lnTo>
                <a:lnTo>
                  <a:pt x="292607" y="80771"/>
                </a:lnTo>
                <a:lnTo>
                  <a:pt x="300227" y="82295"/>
                </a:lnTo>
                <a:lnTo>
                  <a:pt x="330707" y="94487"/>
                </a:lnTo>
                <a:lnTo>
                  <a:pt x="338327" y="96011"/>
                </a:lnTo>
                <a:lnTo>
                  <a:pt x="376427" y="111251"/>
                </a:lnTo>
                <a:lnTo>
                  <a:pt x="379475" y="111251"/>
                </a:lnTo>
                <a:lnTo>
                  <a:pt x="382523" y="108203"/>
                </a:lnTo>
                <a:lnTo>
                  <a:pt x="382523" y="105155"/>
                </a:lnTo>
                <a:lnTo>
                  <a:pt x="379475" y="102107"/>
                </a:lnTo>
                <a:lnTo>
                  <a:pt x="341375" y="86867"/>
                </a:lnTo>
                <a:lnTo>
                  <a:pt x="333755" y="85343"/>
                </a:lnTo>
                <a:lnTo>
                  <a:pt x="303275" y="73151"/>
                </a:lnTo>
                <a:lnTo>
                  <a:pt x="295655" y="71627"/>
                </a:lnTo>
                <a:lnTo>
                  <a:pt x="272795" y="62483"/>
                </a:lnTo>
                <a:lnTo>
                  <a:pt x="265175" y="60959"/>
                </a:lnTo>
                <a:lnTo>
                  <a:pt x="257555" y="57911"/>
                </a:lnTo>
                <a:lnTo>
                  <a:pt x="249935" y="56387"/>
                </a:lnTo>
                <a:lnTo>
                  <a:pt x="234695" y="50291"/>
                </a:lnTo>
                <a:lnTo>
                  <a:pt x="227075" y="48767"/>
                </a:lnTo>
                <a:lnTo>
                  <a:pt x="219455" y="45719"/>
                </a:lnTo>
                <a:lnTo>
                  <a:pt x="211835" y="44195"/>
                </a:lnTo>
                <a:lnTo>
                  <a:pt x="204215" y="41147"/>
                </a:lnTo>
                <a:lnTo>
                  <a:pt x="188975" y="38099"/>
                </a:lnTo>
                <a:lnTo>
                  <a:pt x="181355" y="35051"/>
                </a:lnTo>
                <a:lnTo>
                  <a:pt x="166115" y="32003"/>
                </a:lnTo>
                <a:lnTo>
                  <a:pt x="158495" y="28955"/>
                </a:lnTo>
                <a:lnTo>
                  <a:pt x="135635" y="24383"/>
                </a:lnTo>
                <a:lnTo>
                  <a:pt x="128015" y="21335"/>
                </a:lnTo>
                <a:lnTo>
                  <a:pt x="59435" y="7619"/>
                </a:lnTo>
                <a:lnTo>
                  <a:pt x="51815" y="7619"/>
                </a:lnTo>
                <a:lnTo>
                  <a:pt x="28955" y="3047"/>
                </a:lnTo>
                <a:lnTo>
                  <a:pt x="21335" y="3047"/>
                </a:lnTo>
                <a:lnTo>
                  <a:pt x="6095" y="0"/>
                </a:lnTo>
                <a:close/>
              </a:path>
            </a:pathLst>
          </a:custGeom>
          <a:solidFill>
            <a:srgbClr val="E07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594091" y="2993136"/>
            <a:ext cx="382905" cy="181610"/>
          </a:xfrm>
          <a:custGeom>
            <a:avLst/>
            <a:gdLst/>
            <a:ahLst/>
            <a:cxnLst/>
            <a:rect l="l" t="t" r="r" b="b"/>
            <a:pathLst>
              <a:path w="382904" h="181610">
                <a:moveTo>
                  <a:pt x="167639" y="68579"/>
                </a:moveTo>
                <a:lnTo>
                  <a:pt x="140207" y="68579"/>
                </a:lnTo>
                <a:lnTo>
                  <a:pt x="163067" y="77723"/>
                </a:lnTo>
                <a:lnTo>
                  <a:pt x="161543" y="77723"/>
                </a:lnTo>
                <a:lnTo>
                  <a:pt x="169163" y="82295"/>
                </a:lnTo>
                <a:lnTo>
                  <a:pt x="170687" y="82295"/>
                </a:lnTo>
                <a:lnTo>
                  <a:pt x="185927" y="88391"/>
                </a:lnTo>
                <a:lnTo>
                  <a:pt x="184403" y="88391"/>
                </a:lnTo>
                <a:lnTo>
                  <a:pt x="192023" y="92963"/>
                </a:lnTo>
                <a:lnTo>
                  <a:pt x="193547" y="92963"/>
                </a:lnTo>
                <a:lnTo>
                  <a:pt x="208787" y="99059"/>
                </a:lnTo>
                <a:lnTo>
                  <a:pt x="207263" y="99059"/>
                </a:lnTo>
                <a:lnTo>
                  <a:pt x="214883" y="103631"/>
                </a:lnTo>
                <a:lnTo>
                  <a:pt x="216407" y="103631"/>
                </a:lnTo>
                <a:lnTo>
                  <a:pt x="224027" y="106679"/>
                </a:lnTo>
                <a:lnTo>
                  <a:pt x="222503" y="106679"/>
                </a:lnTo>
                <a:lnTo>
                  <a:pt x="230123" y="111251"/>
                </a:lnTo>
                <a:lnTo>
                  <a:pt x="231647" y="111251"/>
                </a:lnTo>
                <a:lnTo>
                  <a:pt x="246887" y="117347"/>
                </a:lnTo>
                <a:lnTo>
                  <a:pt x="245363" y="117347"/>
                </a:lnTo>
                <a:lnTo>
                  <a:pt x="252983" y="121919"/>
                </a:lnTo>
                <a:lnTo>
                  <a:pt x="254507" y="121919"/>
                </a:lnTo>
                <a:lnTo>
                  <a:pt x="262127" y="124967"/>
                </a:lnTo>
                <a:lnTo>
                  <a:pt x="260603" y="124967"/>
                </a:lnTo>
                <a:lnTo>
                  <a:pt x="268223" y="129539"/>
                </a:lnTo>
                <a:lnTo>
                  <a:pt x="269747" y="129539"/>
                </a:lnTo>
                <a:lnTo>
                  <a:pt x="277367" y="132587"/>
                </a:lnTo>
                <a:lnTo>
                  <a:pt x="275843" y="132587"/>
                </a:lnTo>
                <a:lnTo>
                  <a:pt x="283463" y="137159"/>
                </a:lnTo>
                <a:lnTo>
                  <a:pt x="284987" y="137159"/>
                </a:lnTo>
                <a:lnTo>
                  <a:pt x="300227" y="143255"/>
                </a:lnTo>
                <a:lnTo>
                  <a:pt x="298703" y="143255"/>
                </a:lnTo>
                <a:lnTo>
                  <a:pt x="306323" y="147827"/>
                </a:lnTo>
                <a:lnTo>
                  <a:pt x="307847" y="147827"/>
                </a:lnTo>
                <a:lnTo>
                  <a:pt x="315467" y="150875"/>
                </a:lnTo>
                <a:lnTo>
                  <a:pt x="313943" y="150875"/>
                </a:lnTo>
                <a:lnTo>
                  <a:pt x="321563" y="155447"/>
                </a:lnTo>
                <a:lnTo>
                  <a:pt x="323087" y="155447"/>
                </a:lnTo>
                <a:lnTo>
                  <a:pt x="330707" y="158495"/>
                </a:lnTo>
                <a:lnTo>
                  <a:pt x="329183" y="158495"/>
                </a:lnTo>
                <a:lnTo>
                  <a:pt x="336803" y="163067"/>
                </a:lnTo>
                <a:lnTo>
                  <a:pt x="338327" y="163067"/>
                </a:lnTo>
                <a:lnTo>
                  <a:pt x="345947" y="166115"/>
                </a:lnTo>
                <a:lnTo>
                  <a:pt x="344423" y="166115"/>
                </a:lnTo>
                <a:lnTo>
                  <a:pt x="352043" y="170687"/>
                </a:lnTo>
                <a:lnTo>
                  <a:pt x="353567" y="170687"/>
                </a:lnTo>
                <a:lnTo>
                  <a:pt x="361187" y="173735"/>
                </a:lnTo>
                <a:lnTo>
                  <a:pt x="359663" y="173735"/>
                </a:lnTo>
                <a:lnTo>
                  <a:pt x="367283" y="178307"/>
                </a:lnTo>
                <a:lnTo>
                  <a:pt x="368807" y="178307"/>
                </a:lnTo>
                <a:lnTo>
                  <a:pt x="376427" y="181355"/>
                </a:lnTo>
                <a:lnTo>
                  <a:pt x="379475" y="181355"/>
                </a:lnTo>
                <a:lnTo>
                  <a:pt x="382523" y="178307"/>
                </a:lnTo>
                <a:lnTo>
                  <a:pt x="382523" y="175259"/>
                </a:lnTo>
                <a:lnTo>
                  <a:pt x="379475" y="172211"/>
                </a:lnTo>
                <a:lnTo>
                  <a:pt x="371855" y="169163"/>
                </a:lnTo>
                <a:lnTo>
                  <a:pt x="373379" y="169163"/>
                </a:lnTo>
                <a:lnTo>
                  <a:pt x="365759" y="164591"/>
                </a:lnTo>
                <a:lnTo>
                  <a:pt x="364235" y="164591"/>
                </a:lnTo>
                <a:lnTo>
                  <a:pt x="356615" y="161543"/>
                </a:lnTo>
                <a:lnTo>
                  <a:pt x="358139" y="161543"/>
                </a:lnTo>
                <a:lnTo>
                  <a:pt x="350519" y="156971"/>
                </a:lnTo>
                <a:lnTo>
                  <a:pt x="348995" y="156971"/>
                </a:lnTo>
                <a:lnTo>
                  <a:pt x="341375" y="153923"/>
                </a:lnTo>
                <a:lnTo>
                  <a:pt x="342899" y="153923"/>
                </a:lnTo>
                <a:lnTo>
                  <a:pt x="335279" y="149351"/>
                </a:lnTo>
                <a:lnTo>
                  <a:pt x="333755" y="149351"/>
                </a:lnTo>
                <a:lnTo>
                  <a:pt x="326135" y="146303"/>
                </a:lnTo>
                <a:lnTo>
                  <a:pt x="327659" y="146303"/>
                </a:lnTo>
                <a:lnTo>
                  <a:pt x="320039" y="141731"/>
                </a:lnTo>
                <a:lnTo>
                  <a:pt x="318515" y="141731"/>
                </a:lnTo>
                <a:lnTo>
                  <a:pt x="310895" y="138683"/>
                </a:lnTo>
                <a:lnTo>
                  <a:pt x="312419" y="138683"/>
                </a:lnTo>
                <a:lnTo>
                  <a:pt x="304799" y="134111"/>
                </a:lnTo>
                <a:lnTo>
                  <a:pt x="303275" y="134111"/>
                </a:lnTo>
                <a:lnTo>
                  <a:pt x="288035" y="128015"/>
                </a:lnTo>
                <a:lnTo>
                  <a:pt x="289559" y="128015"/>
                </a:lnTo>
                <a:lnTo>
                  <a:pt x="281939" y="123443"/>
                </a:lnTo>
                <a:lnTo>
                  <a:pt x="280415" y="123443"/>
                </a:lnTo>
                <a:lnTo>
                  <a:pt x="272795" y="120395"/>
                </a:lnTo>
                <a:lnTo>
                  <a:pt x="274319" y="120395"/>
                </a:lnTo>
                <a:lnTo>
                  <a:pt x="266699" y="115823"/>
                </a:lnTo>
                <a:lnTo>
                  <a:pt x="265175" y="115823"/>
                </a:lnTo>
                <a:lnTo>
                  <a:pt x="257555" y="112775"/>
                </a:lnTo>
                <a:lnTo>
                  <a:pt x="259079" y="112775"/>
                </a:lnTo>
                <a:lnTo>
                  <a:pt x="251459" y="108203"/>
                </a:lnTo>
                <a:lnTo>
                  <a:pt x="249935" y="108203"/>
                </a:lnTo>
                <a:lnTo>
                  <a:pt x="234695" y="102107"/>
                </a:lnTo>
                <a:lnTo>
                  <a:pt x="236219" y="102107"/>
                </a:lnTo>
                <a:lnTo>
                  <a:pt x="228599" y="97535"/>
                </a:lnTo>
                <a:lnTo>
                  <a:pt x="227075" y="97535"/>
                </a:lnTo>
                <a:lnTo>
                  <a:pt x="219455" y="94487"/>
                </a:lnTo>
                <a:lnTo>
                  <a:pt x="220979" y="94487"/>
                </a:lnTo>
                <a:lnTo>
                  <a:pt x="213359" y="89915"/>
                </a:lnTo>
                <a:lnTo>
                  <a:pt x="211835" y="89915"/>
                </a:lnTo>
                <a:lnTo>
                  <a:pt x="196595" y="83819"/>
                </a:lnTo>
                <a:lnTo>
                  <a:pt x="198119" y="83819"/>
                </a:lnTo>
                <a:lnTo>
                  <a:pt x="190499" y="79247"/>
                </a:lnTo>
                <a:lnTo>
                  <a:pt x="188975" y="79247"/>
                </a:lnTo>
                <a:lnTo>
                  <a:pt x="173735" y="73151"/>
                </a:lnTo>
                <a:lnTo>
                  <a:pt x="175259" y="73151"/>
                </a:lnTo>
                <a:lnTo>
                  <a:pt x="167639" y="68579"/>
                </a:lnTo>
                <a:close/>
              </a:path>
              <a:path w="382904" h="181610">
                <a:moveTo>
                  <a:pt x="137159" y="54863"/>
                </a:moveTo>
                <a:lnTo>
                  <a:pt x="109727" y="54863"/>
                </a:lnTo>
                <a:lnTo>
                  <a:pt x="132587" y="64007"/>
                </a:lnTo>
                <a:lnTo>
                  <a:pt x="131063" y="64007"/>
                </a:lnTo>
                <a:lnTo>
                  <a:pt x="138683" y="68579"/>
                </a:lnTo>
                <a:lnTo>
                  <a:pt x="166115" y="68579"/>
                </a:lnTo>
                <a:lnTo>
                  <a:pt x="143255" y="59435"/>
                </a:lnTo>
                <a:lnTo>
                  <a:pt x="144779" y="59435"/>
                </a:lnTo>
                <a:lnTo>
                  <a:pt x="137159" y="54863"/>
                </a:lnTo>
                <a:close/>
              </a:path>
              <a:path w="382904" h="181610">
                <a:moveTo>
                  <a:pt x="6095" y="0"/>
                </a:move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3047" y="9143"/>
                </a:lnTo>
                <a:lnTo>
                  <a:pt x="56387" y="30479"/>
                </a:lnTo>
                <a:lnTo>
                  <a:pt x="54863" y="30479"/>
                </a:lnTo>
                <a:lnTo>
                  <a:pt x="62483" y="35051"/>
                </a:lnTo>
                <a:lnTo>
                  <a:pt x="64007" y="35051"/>
                </a:lnTo>
                <a:lnTo>
                  <a:pt x="102107" y="50291"/>
                </a:lnTo>
                <a:lnTo>
                  <a:pt x="100583" y="50291"/>
                </a:lnTo>
                <a:lnTo>
                  <a:pt x="108203" y="54863"/>
                </a:lnTo>
                <a:lnTo>
                  <a:pt x="135635" y="54863"/>
                </a:lnTo>
                <a:lnTo>
                  <a:pt x="112775" y="45719"/>
                </a:lnTo>
                <a:lnTo>
                  <a:pt x="114299" y="45719"/>
                </a:lnTo>
                <a:lnTo>
                  <a:pt x="106679" y="41147"/>
                </a:lnTo>
                <a:lnTo>
                  <a:pt x="105155" y="41147"/>
                </a:lnTo>
                <a:lnTo>
                  <a:pt x="67055" y="25907"/>
                </a:lnTo>
                <a:lnTo>
                  <a:pt x="68579" y="25907"/>
                </a:lnTo>
                <a:lnTo>
                  <a:pt x="60959" y="21335"/>
                </a:lnTo>
                <a:lnTo>
                  <a:pt x="59435" y="21335"/>
                </a:lnTo>
                <a:lnTo>
                  <a:pt x="6095" y="0"/>
                </a:lnTo>
                <a:close/>
              </a:path>
            </a:pathLst>
          </a:custGeom>
          <a:solidFill>
            <a:srgbClr val="E07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967471" y="3165348"/>
            <a:ext cx="382905" cy="187960"/>
          </a:xfrm>
          <a:custGeom>
            <a:avLst/>
            <a:gdLst/>
            <a:ahLst/>
            <a:cxnLst/>
            <a:rect l="l" t="t" r="r" b="b"/>
            <a:pathLst>
              <a:path w="382904" h="187960">
                <a:moveTo>
                  <a:pt x="7619" y="0"/>
                </a:moveTo>
                <a:lnTo>
                  <a:pt x="3047" y="0"/>
                </a:lnTo>
                <a:lnTo>
                  <a:pt x="0" y="1523"/>
                </a:lnTo>
                <a:lnTo>
                  <a:pt x="0" y="6095"/>
                </a:lnTo>
                <a:lnTo>
                  <a:pt x="1523" y="9143"/>
                </a:lnTo>
                <a:lnTo>
                  <a:pt x="9143" y="13715"/>
                </a:lnTo>
                <a:lnTo>
                  <a:pt x="10667" y="13715"/>
                </a:lnTo>
                <a:lnTo>
                  <a:pt x="18287" y="16763"/>
                </a:lnTo>
                <a:lnTo>
                  <a:pt x="16763" y="16763"/>
                </a:lnTo>
                <a:lnTo>
                  <a:pt x="24383" y="21335"/>
                </a:lnTo>
                <a:lnTo>
                  <a:pt x="25907" y="21335"/>
                </a:lnTo>
                <a:lnTo>
                  <a:pt x="33527" y="24383"/>
                </a:lnTo>
                <a:lnTo>
                  <a:pt x="32003" y="24383"/>
                </a:lnTo>
                <a:lnTo>
                  <a:pt x="39623" y="28955"/>
                </a:lnTo>
                <a:lnTo>
                  <a:pt x="41147" y="28955"/>
                </a:lnTo>
                <a:lnTo>
                  <a:pt x="48767" y="32003"/>
                </a:lnTo>
                <a:lnTo>
                  <a:pt x="47243" y="32003"/>
                </a:lnTo>
                <a:lnTo>
                  <a:pt x="54863" y="36575"/>
                </a:lnTo>
                <a:lnTo>
                  <a:pt x="56387" y="36575"/>
                </a:lnTo>
                <a:lnTo>
                  <a:pt x="64007" y="39623"/>
                </a:lnTo>
                <a:lnTo>
                  <a:pt x="62483" y="39623"/>
                </a:lnTo>
                <a:lnTo>
                  <a:pt x="70103" y="44195"/>
                </a:lnTo>
                <a:lnTo>
                  <a:pt x="71627" y="44195"/>
                </a:lnTo>
                <a:lnTo>
                  <a:pt x="79247" y="47243"/>
                </a:lnTo>
                <a:lnTo>
                  <a:pt x="77723" y="47243"/>
                </a:lnTo>
                <a:lnTo>
                  <a:pt x="85343" y="51815"/>
                </a:lnTo>
                <a:lnTo>
                  <a:pt x="86867" y="51815"/>
                </a:lnTo>
                <a:lnTo>
                  <a:pt x="94487" y="54863"/>
                </a:lnTo>
                <a:lnTo>
                  <a:pt x="92963" y="54863"/>
                </a:lnTo>
                <a:lnTo>
                  <a:pt x="100583" y="59435"/>
                </a:lnTo>
                <a:lnTo>
                  <a:pt x="102107" y="59435"/>
                </a:lnTo>
                <a:lnTo>
                  <a:pt x="109727" y="62483"/>
                </a:lnTo>
                <a:lnTo>
                  <a:pt x="108203" y="62483"/>
                </a:lnTo>
                <a:lnTo>
                  <a:pt x="115823" y="67055"/>
                </a:lnTo>
                <a:lnTo>
                  <a:pt x="117347" y="67055"/>
                </a:lnTo>
                <a:lnTo>
                  <a:pt x="124967" y="70103"/>
                </a:lnTo>
                <a:lnTo>
                  <a:pt x="123443" y="70103"/>
                </a:lnTo>
                <a:lnTo>
                  <a:pt x="131063" y="74675"/>
                </a:lnTo>
                <a:lnTo>
                  <a:pt x="132587" y="74675"/>
                </a:lnTo>
                <a:lnTo>
                  <a:pt x="147827" y="80771"/>
                </a:lnTo>
                <a:lnTo>
                  <a:pt x="146303" y="80771"/>
                </a:lnTo>
                <a:lnTo>
                  <a:pt x="153923" y="85343"/>
                </a:lnTo>
                <a:lnTo>
                  <a:pt x="155447" y="85343"/>
                </a:lnTo>
                <a:lnTo>
                  <a:pt x="163067" y="88391"/>
                </a:lnTo>
                <a:lnTo>
                  <a:pt x="161543" y="88391"/>
                </a:lnTo>
                <a:lnTo>
                  <a:pt x="169163" y="92963"/>
                </a:lnTo>
                <a:lnTo>
                  <a:pt x="170687" y="92963"/>
                </a:lnTo>
                <a:lnTo>
                  <a:pt x="178307" y="96011"/>
                </a:lnTo>
                <a:lnTo>
                  <a:pt x="176783" y="96011"/>
                </a:lnTo>
                <a:lnTo>
                  <a:pt x="184403" y="100583"/>
                </a:lnTo>
                <a:lnTo>
                  <a:pt x="185927" y="100583"/>
                </a:lnTo>
                <a:lnTo>
                  <a:pt x="201167" y="106679"/>
                </a:lnTo>
                <a:lnTo>
                  <a:pt x="199643" y="106679"/>
                </a:lnTo>
                <a:lnTo>
                  <a:pt x="207263" y="111251"/>
                </a:lnTo>
                <a:lnTo>
                  <a:pt x="208787" y="111251"/>
                </a:lnTo>
                <a:lnTo>
                  <a:pt x="216407" y="114299"/>
                </a:lnTo>
                <a:lnTo>
                  <a:pt x="214883" y="114299"/>
                </a:lnTo>
                <a:lnTo>
                  <a:pt x="222503" y="118871"/>
                </a:lnTo>
                <a:lnTo>
                  <a:pt x="224027" y="118871"/>
                </a:lnTo>
                <a:lnTo>
                  <a:pt x="239267" y="124967"/>
                </a:lnTo>
                <a:lnTo>
                  <a:pt x="237743" y="124967"/>
                </a:lnTo>
                <a:lnTo>
                  <a:pt x="245363" y="129539"/>
                </a:lnTo>
                <a:lnTo>
                  <a:pt x="246887" y="129539"/>
                </a:lnTo>
                <a:lnTo>
                  <a:pt x="262127" y="135635"/>
                </a:lnTo>
                <a:lnTo>
                  <a:pt x="260603" y="135635"/>
                </a:lnTo>
                <a:lnTo>
                  <a:pt x="268223" y="140207"/>
                </a:lnTo>
                <a:lnTo>
                  <a:pt x="269747" y="140207"/>
                </a:lnTo>
                <a:lnTo>
                  <a:pt x="284987" y="146303"/>
                </a:lnTo>
                <a:lnTo>
                  <a:pt x="283463" y="146303"/>
                </a:lnTo>
                <a:lnTo>
                  <a:pt x="291083" y="150875"/>
                </a:lnTo>
                <a:lnTo>
                  <a:pt x="292607" y="150875"/>
                </a:lnTo>
                <a:lnTo>
                  <a:pt x="307847" y="156971"/>
                </a:lnTo>
                <a:lnTo>
                  <a:pt x="306323" y="156971"/>
                </a:lnTo>
                <a:lnTo>
                  <a:pt x="313943" y="161543"/>
                </a:lnTo>
                <a:lnTo>
                  <a:pt x="315467" y="161543"/>
                </a:lnTo>
                <a:lnTo>
                  <a:pt x="345947" y="173735"/>
                </a:lnTo>
                <a:lnTo>
                  <a:pt x="344423" y="173735"/>
                </a:lnTo>
                <a:lnTo>
                  <a:pt x="352043" y="178307"/>
                </a:lnTo>
                <a:lnTo>
                  <a:pt x="353567" y="178307"/>
                </a:lnTo>
                <a:lnTo>
                  <a:pt x="376427" y="187451"/>
                </a:lnTo>
                <a:lnTo>
                  <a:pt x="379475" y="187451"/>
                </a:lnTo>
                <a:lnTo>
                  <a:pt x="382523" y="184403"/>
                </a:lnTo>
                <a:lnTo>
                  <a:pt x="382523" y="181355"/>
                </a:lnTo>
                <a:lnTo>
                  <a:pt x="379475" y="178307"/>
                </a:lnTo>
                <a:lnTo>
                  <a:pt x="356615" y="169163"/>
                </a:lnTo>
                <a:lnTo>
                  <a:pt x="358139" y="169163"/>
                </a:lnTo>
                <a:lnTo>
                  <a:pt x="350519" y="164591"/>
                </a:lnTo>
                <a:lnTo>
                  <a:pt x="348995" y="164591"/>
                </a:lnTo>
                <a:lnTo>
                  <a:pt x="318515" y="152399"/>
                </a:lnTo>
                <a:lnTo>
                  <a:pt x="320039" y="152399"/>
                </a:lnTo>
                <a:lnTo>
                  <a:pt x="312419" y="147827"/>
                </a:lnTo>
                <a:lnTo>
                  <a:pt x="310895" y="147827"/>
                </a:lnTo>
                <a:lnTo>
                  <a:pt x="295655" y="141731"/>
                </a:lnTo>
                <a:lnTo>
                  <a:pt x="297179" y="141731"/>
                </a:lnTo>
                <a:lnTo>
                  <a:pt x="289559" y="137159"/>
                </a:lnTo>
                <a:lnTo>
                  <a:pt x="288035" y="137159"/>
                </a:lnTo>
                <a:lnTo>
                  <a:pt x="272795" y="131063"/>
                </a:lnTo>
                <a:lnTo>
                  <a:pt x="274319" y="131063"/>
                </a:lnTo>
                <a:lnTo>
                  <a:pt x="266699" y="126491"/>
                </a:lnTo>
                <a:lnTo>
                  <a:pt x="265175" y="126491"/>
                </a:lnTo>
                <a:lnTo>
                  <a:pt x="249935" y="120395"/>
                </a:lnTo>
                <a:lnTo>
                  <a:pt x="251459" y="120395"/>
                </a:lnTo>
                <a:lnTo>
                  <a:pt x="243839" y="115823"/>
                </a:lnTo>
                <a:lnTo>
                  <a:pt x="242315" y="115823"/>
                </a:lnTo>
                <a:lnTo>
                  <a:pt x="227075" y="109727"/>
                </a:lnTo>
                <a:lnTo>
                  <a:pt x="228599" y="109727"/>
                </a:lnTo>
                <a:lnTo>
                  <a:pt x="220979" y="105155"/>
                </a:lnTo>
                <a:lnTo>
                  <a:pt x="219455" y="105155"/>
                </a:lnTo>
                <a:lnTo>
                  <a:pt x="211835" y="102107"/>
                </a:lnTo>
                <a:lnTo>
                  <a:pt x="213359" y="102107"/>
                </a:lnTo>
                <a:lnTo>
                  <a:pt x="205739" y="97535"/>
                </a:lnTo>
                <a:lnTo>
                  <a:pt x="204215" y="97535"/>
                </a:lnTo>
                <a:lnTo>
                  <a:pt x="188975" y="91439"/>
                </a:lnTo>
                <a:lnTo>
                  <a:pt x="190499" y="91439"/>
                </a:lnTo>
                <a:lnTo>
                  <a:pt x="182879" y="86867"/>
                </a:lnTo>
                <a:lnTo>
                  <a:pt x="181355" y="86867"/>
                </a:lnTo>
                <a:lnTo>
                  <a:pt x="173735" y="83819"/>
                </a:lnTo>
                <a:lnTo>
                  <a:pt x="175259" y="83819"/>
                </a:lnTo>
                <a:lnTo>
                  <a:pt x="167639" y="79247"/>
                </a:lnTo>
                <a:lnTo>
                  <a:pt x="166115" y="79247"/>
                </a:lnTo>
                <a:lnTo>
                  <a:pt x="158495" y="76199"/>
                </a:lnTo>
                <a:lnTo>
                  <a:pt x="160019" y="76199"/>
                </a:lnTo>
                <a:lnTo>
                  <a:pt x="152399" y="71627"/>
                </a:lnTo>
                <a:lnTo>
                  <a:pt x="150875" y="71627"/>
                </a:lnTo>
                <a:lnTo>
                  <a:pt x="135635" y="65531"/>
                </a:lnTo>
                <a:lnTo>
                  <a:pt x="137159" y="65531"/>
                </a:lnTo>
                <a:lnTo>
                  <a:pt x="129539" y="60959"/>
                </a:lnTo>
                <a:lnTo>
                  <a:pt x="128015" y="60959"/>
                </a:lnTo>
                <a:lnTo>
                  <a:pt x="120395" y="57911"/>
                </a:lnTo>
                <a:lnTo>
                  <a:pt x="121919" y="57911"/>
                </a:lnTo>
                <a:lnTo>
                  <a:pt x="114299" y="53339"/>
                </a:lnTo>
                <a:lnTo>
                  <a:pt x="112775" y="53339"/>
                </a:lnTo>
                <a:lnTo>
                  <a:pt x="105155" y="50291"/>
                </a:lnTo>
                <a:lnTo>
                  <a:pt x="106679" y="50291"/>
                </a:lnTo>
                <a:lnTo>
                  <a:pt x="99059" y="45719"/>
                </a:lnTo>
                <a:lnTo>
                  <a:pt x="97535" y="45719"/>
                </a:lnTo>
                <a:lnTo>
                  <a:pt x="89915" y="42671"/>
                </a:lnTo>
                <a:lnTo>
                  <a:pt x="91439" y="42671"/>
                </a:lnTo>
                <a:lnTo>
                  <a:pt x="83819" y="38099"/>
                </a:lnTo>
                <a:lnTo>
                  <a:pt x="82295" y="38099"/>
                </a:lnTo>
                <a:lnTo>
                  <a:pt x="74675" y="35051"/>
                </a:lnTo>
                <a:lnTo>
                  <a:pt x="76199" y="35051"/>
                </a:lnTo>
                <a:lnTo>
                  <a:pt x="68579" y="30479"/>
                </a:lnTo>
                <a:lnTo>
                  <a:pt x="67055" y="30479"/>
                </a:lnTo>
                <a:lnTo>
                  <a:pt x="59435" y="27431"/>
                </a:lnTo>
                <a:lnTo>
                  <a:pt x="60959" y="27431"/>
                </a:lnTo>
                <a:lnTo>
                  <a:pt x="53339" y="22859"/>
                </a:lnTo>
                <a:lnTo>
                  <a:pt x="51815" y="22859"/>
                </a:lnTo>
                <a:lnTo>
                  <a:pt x="44195" y="19811"/>
                </a:lnTo>
                <a:lnTo>
                  <a:pt x="45719" y="19811"/>
                </a:lnTo>
                <a:lnTo>
                  <a:pt x="38099" y="15239"/>
                </a:lnTo>
                <a:lnTo>
                  <a:pt x="36575" y="15239"/>
                </a:lnTo>
                <a:lnTo>
                  <a:pt x="28955" y="12191"/>
                </a:lnTo>
                <a:lnTo>
                  <a:pt x="30479" y="12191"/>
                </a:lnTo>
                <a:lnTo>
                  <a:pt x="22859" y="7619"/>
                </a:lnTo>
                <a:lnTo>
                  <a:pt x="21335" y="7619"/>
                </a:lnTo>
                <a:lnTo>
                  <a:pt x="13715" y="4571"/>
                </a:lnTo>
                <a:lnTo>
                  <a:pt x="15239" y="4571"/>
                </a:lnTo>
                <a:lnTo>
                  <a:pt x="7619" y="0"/>
                </a:lnTo>
                <a:close/>
              </a:path>
            </a:pathLst>
          </a:custGeom>
          <a:solidFill>
            <a:srgbClr val="E07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340852" y="3343655"/>
            <a:ext cx="382905" cy="128270"/>
          </a:xfrm>
          <a:custGeom>
            <a:avLst/>
            <a:gdLst/>
            <a:ahLst/>
            <a:cxnLst/>
            <a:rect l="l" t="t" r="r" b="b"/>
            <a:pathLst>
              <a:path w="382904" h="128270">
                <a:moveTo>
                  <a:pt x="6095" y="0"/>
                </a:move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3047" y="9143"/>
                </a:lnTo>
                <a:lnTo>
                  <a:pt x="25907" y="18287"/>
                </a:lnTo>
                <a:lnTo>
                  <a:pt x="24383" y="18287"/>
                </a:lnTo>
                <a:lnTo>
                  <a:pt x="32003" y="22859"/>
                </a:lnTo>
                <a:lnTo>
                  <a:pt x="33527" y="22859"/>
                </a:lnTo>
                <a:lnTo>
                  <a:pt x="86867" y="44195"/>
                </a:lnTo>
                <a:lnTo>
                  <a:pt x="94487" y="45719"/>
                </a:lnTo>
                <a:lnTo>
                  <a:pt x="140207" y="64007"/>
                </a:lnTo>
                <a:lnTo>
                  <a:pt x="147827" y="65531"/>
                </a:lnTo>
                <a:lnTo>
                  <a:pt x="163067" y="71627"/>
                </a:lnTo>
                <a:lnTo>
                  <a:pt x="170687" y="73151"/>
                </a:lnTo>
                <a:lnTo>
                  <a:pt x="185927" y="79247"/>
                </a:lnTo>
                <a:lnTo>
                  <a:pt x="193547" y="80771"/>
                </a:lnTo>
                <a:lnTo>
                  <a:pt x="208787" y="86867"/>
                </a:lnTo>
                <a:lnTo>
                  <a:pt x="216407" y="88391"/>
                </a:lnTo>
                <a:lnTo>
                  <a:pt x="224027" y="91439"/>
                </a:lnTo>
                <a:lnTo>
                  <a:pt x="231647" y="92963"/>
                </a:lnTo>
                <a:lnTo>
                  <a:pt x="239267" y="96011"/>
                </a:lnTo>
                <a:lnTo>
                  <a:pt x="246887" y="97535"/>
                </a:lnTo>
                <a:lnTo>
                  <a:pt x="254507" y="100583"/>
                </a:lnTo>
                <a:lnTo>
                  <a:pt x="269747" y="103631"/>
                </a:lnTo>
                <a:lnTo>
                  <a:pt x="277367" y="106679"/>
                </a:lnTo>
                <a:lnTo>
                  <a:pt x="300227" y="111251"/>
                </a:lnTo>
                <a:lnTo>
                  <a:pt x="307847" y="114299"/>
                </a:lnTo>
                <a:lnTo>
                  <a:pt x="376427" y="128015"/>
                </a:lnTo>
                <a:lnTo>
                  <a:pt x="380999" y="128015"/>
                </a:lnTo>
                <a:lnTo>
                  <a:pt x="382523" y="124967"/>
                </a:lnTo>
                <a:lnTo>
                  <a:pt x="382523" y="120395"/>
                </a:lnTo>
                <a:lnTo>
                  <a:pt x="379475" y="118871"/>
                </a:lnTo>
                <a:lnTo>
                  <a:pt x="310895" y="105155"/>
                </a:lnTo>
                <a:lnTo>
                  <a:pt x="303275" y="102107"/>
                </a:lnTo>
                <a:lnTo>
                  <a:pt x="280415" y="97535"/>
                </a:lnTo>
                <a:lnTo>
                  <a:pt x="272795" y="94487"/>
                </a:lnTo>
                <a:lnTo>
                  <a:pt x="257555" y="91439"/>
                </a:lnTo>
                <a:lnTo>
                  <a:pt x="249935" y="88391"/>
                </a:lnTo>
                <a:lnTo>
                  <a:pt x="242315" y="86867"/>
                </a:lnTo>
                <a:lnTo>
                  <a:pt x="234695" y="83819"/>
                </a:lnTo>
                <a:lnTo>
                  <a:pt x="227075" y="82295"/>
                </a:lnTo>
                <a:lnTo>
                  <a:pt x="219455" y="79247"/>
                </a:lnTo>
                <a:lnTo>
                  <a:pt x="211835" y="77723"/>
                </a:lnTo>
                <a:lnTo>
                  <a:pt x="196595" y="71627"/>
                </a:lnTo>
                <a:lnTo>
                  <a:pt x="188975" y="70103"/>
                </a:lnTo>
                <a:lnTo>
                  <a:pt x="173735" y="64007"/>
                </a:lnTo>
                <a:lnTo>
                  <a:pt x="166115" y="62483"/>
                </a:lnTo>
                <a:lnTo>
                  <a:pt x="150875" y="56387"/>
                </a:lnTo>
                <a:lnTo>
                  <a:pt x="143255" y="54863"/>
                </a:lnTo>
                <a:lnTo>
                  <a:pt x="97535" y="36575"/>
                </a:lnTo>
                <a:lnTo>
                  <a:pt x="89915" y="35051"/>
                </a:lnTo>
                <a:lnTo>
                  <a:pt x="36575" y="13715"/>
                </a:lnTo>
                <a:lnTo>
                  <a:pt x="38099" y="13715"/>
                </a:lnTo>
                <a:lnTo>
                  <a:pt x="30479" y="9143"/>
                </a:lnTo>
                <a:lnTo>
                  <a:pt x="28955" y="9143"/>
                </a:lnTo>
                <a:lnTo>
                  <a:pt x="6095" y="0"/>
                </a:lnTo>
                <a:close/>
              </a:path>
            </a:pathLst>
          </a:custGeom>
          <a:solidFill>
            <a:srgbClr val="E07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714231" y="347548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043" y="0"/>
                </a:lnTo>
              </a:path>
            </a:pathLst>
          </a:custGeom>
          <a:ln w="27177">
            <a:solidFill>
              <a:srgbClr val="E07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5892804" y="2722029"/>
            <a:ext cx="167640" cy="885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6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71120" algn="ctr">
              <a:lnSpc>
                <a:spcPct val="100000"/>
              </a:lnSpc>
              <a:spcBef>
                <a:spcPts val="720"/>
              </a:spcBef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6299713" y="3608997"/>
            <a:ext cx="3587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&lt; </a:t>
            </a:r>
            <a:r>
              <a:rPr sz="1000" spc="-15" dirty="0">
                <a:latin typeface="Arial"/>
                <a:cs typeface="Arial"/>
              </a:rPr>
              <a:t>25</a:t>
            </a:r>
            <a:r>
              <a:rPr sz="1000" spc="-1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866642" y="3608997"/>
            <a:ext cx="5168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25K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50</a:t>
            </a:r>
            <a:r>
              <a:rPr sz="1000" spc="-1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7512819" y="3608997"/>
            <a:ext cx="11982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50K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75</a:t>
            </a:r>
            <a:r>
              <a:rPr sz="1000" spc="-10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  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75K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1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8866134" y="3608997"/>
            <a:ext cx="3937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100K</a:t>
            </a:r>
            <a:r>
              <a:rPr sz="1000" spc="-10" dirty="0"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729090" y="2823233"/>
            <a:ext cx="152400" cy="666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5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qu</a:t>
            </a:r>
            <a:r>
              <a:rPr sz="1000" b="1" spc="-5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n</a:t>
            </a:r>
            <a:r>
              <a:rPr sz="1000" b="1" spc="-5" dirty="0">
                <a:latin typeface="Arial"/>
                <a:cs typeface="Arial"/>
              </a:rPr>
              <a:t>c</a:t>
            </a:r>
            <a:r>
              <a:rPr sz="1000" b="1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7366513" y="3792078"/>
            <a:ext cx="8070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In</a:t>
            </a:r>
            <a:r>
              <a:rPr sz="1000" b="1" spc="-15" dirty="0">
                <a:latin typeface="Arial"/>
                <a:cs typeface="Arial"/>
              </a:rPr>
              <a:t>c</a:t>
            </a:r>
            <a:r>
              <a:rPr sz="1000" b="1" spc="-10" dirty="0">
                <a:latin typeface="Arial"/>
                <a:cs typeface="Arial"/>
              </a:rPr>
              <a:t>ome</a:t>
            </a:r>
            <a:r>
              <a:rPr sz="1000" b="1" spc="-5" dirty="0">
                <a:latin typeface="Arial"/>
                <a:cs typeface="Arial"/>
              </a:rPr>
              <a:t> (</a:t>
            </a:r>
            <a:r>
              <a:rPr sz="1000" b="1" spc="-10" dirty="0">
                <a:latin typeface="Arial"/>
                <a:cs typeface="Arial"/>
              </a:rPr>
              <a:t>in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15" dirty="0">
                <a:latin typeface="Arial"/>
                <a:cs typeface="Arial"/>
              </a:rPr>
              <a:t>$</a:t>
            </a:r>
            <a:r>
              <a:rPr sz="1000" b="1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1011923" y="3355848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14031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78039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243571" y="335064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413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498079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87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62100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626107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690116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4123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818132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885950" y="335064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413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138172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202179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266188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330195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394203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458211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522219" y="3355848"/>
            <a:ext cx="13970" cy="0"/>
          </a:xfrm>
          <a:custGeom>
            <a:avLst/>
            <a:gdLst/>
            <a:ahLst/>
            <a:cxnLst/>
            <a:rect l="l" t="t" r="r" b="b"/>
            <a:pathLst>
              <a:path w="13969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778251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842259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906267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970275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034283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098291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162300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226307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290315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354323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418332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482339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546347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610355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674364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38371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802379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866388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930395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994403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058411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122420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186427" y="33512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250435" y="3351276"/>
            <a:ext cx="29209" cy="9525"/>
          </a:xfrm>
          <a:custGeom>
            <a:avLst/>
            <a:gdLst/>
            <a:ahLst/>
            <a:cxnLst/>
            <a:rect l="l" t="t" r="r" b="b"/>
            <a:pathLst>
              <a:path w="29210" h="9525">
                <a:moveTo>
                  <a:pt x="0" y="4571"/>
                </a:moveTo>
                <a:lnTo>
                  <a:pt x="2895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011923" y="3112008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114031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178039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242047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306055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370063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434071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498079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87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562100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626107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690116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754123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18132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85950" y="3106801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413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138172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202179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266188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330195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394203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458211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522219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586227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650235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714244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778251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842259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906267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970275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034283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098291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162300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226307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290315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354323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418332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482339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546347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610355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674364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738371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802379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66388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930395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994403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058411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122420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86427" y="310743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250435" y="3107436"/>
            <a:ext cx="29209" cy="9525"/>
          </a:xfrm>
          <a:custGeom>
            <a:avLst/>
            <a:gdLst/>
            <a:ahLst/>
            <a:cxnLst/>
            <a:rect l="l" t="t" r="r" b="b"/>
            <a:pathLst>
              <a:path w="29210" h="9525">
                <a:moveTo>
                  <a:pt x="0" y="4571"/>
                </a:moveTo>
                <a:lnTo>
                  <a:pt x="2895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11923" y="2868168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114031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178039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242047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306055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370063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34071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98079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87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562100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626107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690116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754123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818132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882139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46147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010155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074163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138172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202179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266188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330195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394203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458211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522219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586227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650235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714244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778251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842259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906267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970275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034283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098291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162300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30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226307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290315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54323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418332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482339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546347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610355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74364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738371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802379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866388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930395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994403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058411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122420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186427" y="28635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250435" y="2863596"/>
            <a:ext cx="29209" cy="9525"/>
          </a:xfrm>
          <a:custGeom>
            <a:avLst/>
            <a:gdLst/>
            <a:ahLst/>
            <a:cxnLst/>
            <a:rect l="l" t="t" r="r" b="b"/>
            <a:pathLst>
              <a:path w="29210" h="9525">
                <a:moveTo>
                  <a:pt x="0" y="4571"/>
                </a:moveTo>
                <a:lnTo>
                  <a:pt x="2895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245095" y="3233928"/>
            <a:ext cx="257810" cy="365760"/>
          </a:xfrm>
          <a:custGeom>
            <a:avLst/>
            <a:gdLst/>
            <a:ahLst/>
            <a:cxnLst/>
            <a:rect l="l" t="t" r="r" b="b"/>
            <a:pathLst>
              <a:path w="257809" h="365760">
                <a:moveTo>
                  <a:pt x="257555" y="0"/>
                </a:moveTo>
                <a:lnTo>
                  <a:pt x="0" y="0"/>
                </a:lnTo>
                <a:lnTo>
                  <a:pt x="0" y="365759"/>
                </a:lnTo>
                <a:lnTo>
                  <a:pt x="257555" y="365759"/>
                </a:lnTo>
                <a:lnTo>
                  <a:pt x="25755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889760" y="2990088"/>
            <a:ext cx="259079" cy="609600"/>
          </a:xfrm>
          <a:custGeom>
            <a:avLst/>
            <a:gdLst/>
            <a:ahLst/>
            <a:cxnLst/>
            <a:rect l="l" t="t" r="r" b="b"/>
            <a:pathLst>
              <a:path w="259080" h="609600">
                <a:moveTo>
                  <a:pt x="259079" y="0"/>
                </a:moveTo>
                <a:lnTo>
                  <a:pt x="0" y="0"/>
                </a:lnTo>
                <a:lnTo>
                  <a:pt x="0" y="609599"/>
                </a:lnTo>
                <a:lnTo>
                  <a:pt x="259079" y="609599"/>
                </a:lnTo>
                <a:lnTo>
                  <a:pt x="259079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535935" y="3112008"/>
            <a:ext cx="259079" cy="487680"/>
          </a:xfrm>
          <a:custGeom>
            <a:avLst/>
            <a:gdLst/>
            <a:ahLst/>
            <a:cxnLst/>
            <a:rect l="l" t="t" r="r" b="b"/>
            <a:pathLst>
              <a:path w="259080" h="487679">
                <a:moveTo>
                  <a:pt x="259079" y="0"/>
                </a:moveTo>
                <a:lnTo>
                  <a:pt x="0" y="0"/>
                </a:lnTo>
                <a:lnTo>
                  <a:pt x="0" y="487679"/>
                </a:lnTo>
                <a:lnTo>
                  <a:pt x="259079" y="4876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182111" y="3477767"/>
            <a:ext cx="257810" cy="121920"/>
          </a:xfrm>
          <a:custGeom>
            <a:avLst/>
            <a:gdLst/>
            <a:ahLst/>
            <a:cxnLst/>
            <a:rect l="l" t="t" r="r" b="b"/>
            <a:pathLst>
              <a:path w="257810" h="121920">
                <a:moveTo>
                  <a:pt x="257555" y="0"/>
                </a:moveTo>
                <a:lnTo>
                  <a:pt x="0" y="0"/>
                </a:lnTo>
                <a:lnTo>
                  <a:pt x="0" y="121919"/>
                </a:lnTo>
                <a:lnTo>
                  <a:pt x="257555" y="121919"/>
                </a:lnTo>
                <a:lnTo>
                  <a:pt x="25755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828288" y="3538728"/>
            <a:ext cx="257810" cy="60960"/>
          </a:xfrm>
          <a:custGeom>
            <a:avLst/>
            <a:gdLst/>
            <a:ahLst/>
            <a:cxnLst/>
            <a:rect l="l" t="t" r="r" b="b"/>
            <a:pathLst>
              <a:path w="257810" h="60960">
                <a:moveTo>
                  <a:pt x="257555" y="0"/>
                </a:moveTo>
                <a:lnTo>
                  <a:pt x="0" y="0"/>
                </a:lnTo>
                <a:lnTo>
                  <a:pt x="0" y="60959"/>
                </a:lnTo>
                <a:lnTo>
                  <a:pt x="257555" y="60959"/>
                </a:lnTo>
                <a:lnTo>
                  <a:pt x="25755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50023" y="2868168"/>
            <a:ext cx="0" cy="774700"/>
          </a:xfrm>
          <a:custGeom>
            <a:avLst/>
            <a:gdLst/>
            <a:ahLst/>
            <a:cxnLst/>
            <a:rect l="l" t="t" r="r" b="b"/>
            <a:pathLst>
              <a:path h="774700">
                <a:moveTo>
                  <a:pt x="0" y="0"/>
                </a:moveTo>
                <a:lnTo>
                  <a:pt x="0" y="77419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011923" y="3599688"/>
            <a:ext cx="3267710" cy="0"/>
          </a:xfrm>
          <a:custGeom>
            <a:avLst/>
            <a:gdLst/>
            <a:ahLst/>
            <a:cxnLst/>
            <a:rect l="l" t="t" r="r" b="b"/>
            <a:pathLst>
              <a:path w="3267710">
                <a:moveTo>
                  <a:pt x="0" y="0"/>
                </a:moveTo>
                <a:lnTo>
                  <a:pt x="326745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691639" y="35996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337816" y="35996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983991" y="35996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630167" y="35996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274820" y="35996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876800" y="3048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599" y="0"/>
                </a:moveTo>
                <a:lnTo>
                  <a:pt x="228599" y="76199"/>
                </a:lnTo>
                <a:lnTo>
                  <a:pt x="0" y="76199"/>
                </a:lnTo>
                <a:lnTo>
                  <a:pt x="0" y="228599"/>
                </a:lnTo>
                <a:lnTo>
                  <a:pt x="228599" y="228599"/>
                </a:lnTo>
                <a:lnTo>
                  <a:pt x="228599" y="304799"/>
                </a:lnTo>
                <a:lnTo>
                  <a:pt x="380999" y="152399"/>
                </a:lnTo>
                <a:lnTo>
                  <a:pt x="228599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 txBox="1"/>
          <p:nvPr/>
        </p:nvSpPr>
        <p:spPr>
          <a:xfrm>
            <a:off x="6209796" y="2196151"/>
            <a:ext cx="2740660" cy="45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125" marR="5080" indent="-607060">
              <a:lnSpc>
                <a:spcPct val="150000"/>
              </a:lnSpc>
            </a:pPr>
            <a:r>
              <a:rPr sz="1200" b="1" spc="-40" dirty="0">
                <a:solidFill>
                  <a:srgbClr val="F79829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79829"/>
                </a:solidFill>
                <a:latin typeface="Arial"/>
                <a:cs typeface="Arial"/>
              </a:rPr>
              <a:t>ft</a:t>
            </a:r>
            <a:r>
              <a:rPr sz="1200" b="1" dirty="0">
                <a:solidFill>
                  <a:srgbClr val="F79829"/>
                </a:solidFill>
                <a:latin typeface="Arial"/>
                <a:cs typeface="Arial"/>
              </a:rPr>
              <a:t>er</a:t>
            </a:r>
            <a:r>
              <a:rPr sz="1200" b="1" spc="-25" dirty="0">
                <a:solidFill>
                  <a:srgbClr val="F7982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79829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79829"/>
                </a:solidFill>
                <a:latin typeface="Arial"/>
                <a:cs typeface="Arial"/>
              </a:rPr>
              <a:t>dd</a:t>
            </a:r>
            <a:r>
              <a:rPr sz="1200" b="1" dirty="0">
                <a:solidFill>
                  <a:srgbClr val="F79829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79829"/>
                </a:solidFill>
                <a:latin typeface="Arial"/>
                <a:cs typeface="Arial"/>
              </a:rPr>
              <a:t>n</a:t>
            </a:r>
            <a:r>
              <a:rPr sz="1200" b="1" dirty="0">
                <a:solidFill>
                  <a:srgbClr val="F79829"/>
                </a:solidFill>
                <a:latin typeface="Arial"/>
                <a:cs typeface="Arial"/>
              </a:rPr>
              <a:t>g</a:t>
            </a:r>
            <a:r>
              <a:rPr sz="1200" b="1" spc="45" dirty="0">
                <a:solidFill>
                  <a:srgbClr val="F7982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79829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7982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79829"/>
                </a:solidFill>
                <a:latin typeface="Arial"/>
                <a:cs typeface="Arial"/>
              </a:rPr>
              <a:t>P</a:t>
            </a:r>
            <a:r>
              <a:rPr sz="1200" b="1" spc="-5" dirty="0">
                <a:solidFill>
                  <a:srgbClr val="F79829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79829"/>
                </a:solidFill>
                <a:latin typeface="Arial"/>
                <a:cs typeface="Arial"/>
              </a:rPr>
              <a:t>l</a:t>
            </a:r>
            <a:r>
              <a:rPr sz="1200" b="1" spc="-35" dirty="0">
                <a:solidFill>
                  <a:srgbClr val="F79829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79829"/>
                </a:solidFill>
                <a:latin typeface="Arial"/>
                <a:cs typeface="Arial"/>
              </a:rPr>
              <a:t>no</a:t>
            </a:r>
            <a:r>
              <a:rPr sz="1200" b="1" dirty="0">
                <a:solidFill>
                  <a:srgbClr val="F79829"/>
                </a:solidFill>
                <a:latin typeface="Arial"/>
                <a:cs typeface="Arial"/>
              </a:rPr>
              <a:t>mial</a:t>
            </a:r>
            <a:r>
              <a:rPr sz="1200" b="1" spc="40" dirty="0">
                <a:solidFill>
                  <a:srgbClr val="F79829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F79829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79829"/>
                </a:solidFill>
                <a:latin typeface="Arial"/>
                <a:cs typeface="Arial"/>
              </a:rPr>
              <a:t>re</a:t>
            </a:r>
            <a:r>
              <a:rPr sz="1200" b="1" spc="-5" dirty="0">
                <a:solidFill>
                  <a:srgbClr val="F79829"/>
                </a:solidFill>
                <a:latin typeface="Arial"/>
                <a:cs typeface="Arial"/>
              </a:rPr>
              <a:t>n</a:t>
            </a:r>
            <a:r>
              <a:rPr sz="1200" b="1" dirty="0">
                <a:solidFill>
                  <a:srgbClr val="F79829"/>
                </a:solidFill>
                <a:latin typeface="Arial"/>
                <a:cs typeface="Arial"/>
              </a:rPr>
              <a:t>d</a:t>
            </a:r>
            <a:r>
              <a:rPr sz="1200" b="1" spc="-15" dirty="0">
                <a:solidFill>
                  <a:srgbClr val="F7982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79829"/>
                </a:solidFill>
                <a:latin typeface="Arial"/>
                <a:cs typeface="Arial"/>
              </a:rPr>
              <a:t>L</a:t>
            </a:r>
            <a:r>
              <a:rPr sz="1200" b="1" dirty="0">
                <a:solidFill>
                  <a:srgbClr val="F79829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F79829"/>
                </a:solidFill>
                <a:latin typeface="Arial"/>
                <a:cs typeface="Arial"/>
              </a:rPr>
              <a:t>n</a:t>
            </a:r>
            <a:r>
              <a:rPr sz="1200" b="1" dirty="0">
                <a:solidFill>
                  <a:srgbClr val="F79829"/>
                </a:solidFill>
                <a:latin typeface="Arial"/>
                <a:cs typeface="Arial"/>
              </a:rPr>
              <a:t>e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me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787389" y="2798229"/>
            <a:ext cx="167640" cy="885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6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71120" algn="ctr">
              <a:lnSpc>
                <a:spcPct val="100000"/>
              </a:lnSpc>
              <a:spcBef>
                <a:spcPts val="720"/>
              </a:spcBef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1194297" y="3685197"/>
            <a:ext cx="3587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&lt; </a:t>
            </a:r>
            <a:r>
              <a:rPr sz="1000" spc="-15" dirty="0">
                <a:latin typeface="Arial"/>
                <a:cs typeface="Arial"/>
              </a:rPr>
              <a:t>25</a:t>
            </a:r>
            <a:r>
              <a:rPr sz="1000" spc="-1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1761226" y="3685197"/>
            <a:ext cx="5168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25K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50</a:t>
            </a:r>
            <a:r>
              <a:rPr sz="1000" spc="-1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2407403" y="3685197"/>
            <a:ext cx="11982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50K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75</a:t>
            </a:r>
            <a:r>
              <a:rPr sz="1000" spc="-10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  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75K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1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3760717" y="3685197"/>
            <a:ext cx="3937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100K</a:t>
            </a:r>
            <a:r>
              <a:rPr sz="1000" spc="-10" dirty="0"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623674" y="2899433"/>
            <a:ext cx="152400" cy="666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5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qu</a:t>
            </a:r>
            <a:r>
              <a:rPr sz="1000" b="1" spc="-5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n</a:t>
            </a:r>
            <a:r>
              <a:rPr sz="1000" b="1" spc="-5" dirty="0">
                <a:latin typeface="Arial"/>
                <a:cs typeface="Arial"/>
              </a:rPr>
              <a:t>c</a:t>
            </a:r>
            <a:r>
              <a:rPr sz="1000" b="1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1710945" y="2546671"/>
            <a:ext cx="14554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me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3" name="object 333"/>
          <p:cNvSpPr/>
          <p:nvPr/>
        </p:nvSpPr>
        <p:spPr>
          <a:xfrm>
            <a:off x="76200" y="3886200"/>
            <a:ext cx="9906000" cy="3276600"/>
          </a:xfrm>
          <a:custGeom>
            <a:avLst/>
            <a:gdLst/>
            <a:ahLst/>
            <a:cxnLst/>
            <a:rect l="l" t="t" r="r" b="b"/>
            <a:pathLst>
              <a:path w="9906000" h="3276600">
                <a:moveTo>
                  <a:pt x="0" y="3276600"/>
                </a:moveTo>
                <a:lnTo>
                  <a:pt x="9905999" y="3276600"/>
                </a:lnTo>
                <a:lnTo>
                  <a:pt x="990599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951476" y="5030723"/>
            <a:ext cx="2691765" cy="501650"/>
          </a:xfrm>
          <a:custGeom>
            <a:avLst/>
            <a:gdLst/>
            <a:ahLst/>
            <a:cxnLst/>
            <a:rect l="l" t="t" r="r" b="b"/>
            <a:pathLst>
              <a:path w="2691765" h="501650">
                <a:moveTo>
                  <a:pt x="2641091" y="0"/>
                </a:moveTo>
                <a:lnTo>
                  <a:pt x="50291" y="0"/>
                </a:lnTo>
                <a:lnTo>
                  <a:pt x="41650" y="765"/>
                </a:lnTo>
                <a:lnTo>
                  <a:pt x="7913" y="23484"/>
                </a:lnTo>
                <a:lnTo>
                  <a:pt x="0" y="50291"/>
                </a:lnTo>
                <a:lnTo>
                  <a:pt x="0" y="451103"/>
                </a:lnTo>
                <a:lnTo>
                  <a:pt x="23484" y="493482"/>
                </a:lnTo>
                <a:lnTo>
                  <a:pt x="50291" y="501395"/>
                </a:lnTo>
                <a:lnTo>
                  <a:pt x="2641091" y="501395"/>
                </a:lnTo>
                <a:lnTo>
                  <a:pt x="2683470" y="477911"/>
                </a:lnTo>
                <a:lnTo>
                  <a:pt x="2691383" y="451103"/>
                </a:lnTo>
                <a:lnTo>
                  <a:pt x="2691383" y="50291"/>
                </a:lnTo>
                <a:lnTo>
                  <a:pt x="2667899" y="7913"/>
                </a:lnTo>
                <a:lnTo>
                  <a:pt x="2641091" y="0"/>
                </a:lnTo>
                <a:close/>
              </a:path>
            </a:pathLst>
          </a:custGeom>
          <a:solidFill>
            <a:srgbClr val="E07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939283" y="5018532"/>
            <a:ext cx="2715895" cy="525780"/>
          </a:xfrm>
          <a:custGeom>
            <a:avLst/>
            <a:gdLst/>
            <a:ahLst/>
            <a:cxnLst/>
            <a:rect l="l" t="t" r="r" b="b"/>
            <a:pathLst>
              <a:path w="2715895" h="525779">
                <a:moveTo>
                  <a:pt x="2665475" y="524255"/>
                </a:moveTo>
                <a:lnTo>
                  <a:pt x="51815" y="524255"/>
                </a:lnTo>
                <a:lnTo>
                  <a:pt x="62483" y="525779"/>
                </a:lnTo>
                <a:lnTo>
                  <a:pt x="2654807" y="525779"/>
                </a:lnTo>
                <a:lnTo>
                  <a:pt x="2665475" y="524255"/>
                </a:lnTo>
                <a:close/>
              </a:path>
              <a:path w="2715895" h="525779">
                <a:moveTo>
                  <a:pt x="2676143" y="521207"/>
                </a:moveTo>
                <a:lnTo>
                  <a:pt x="39623" y="521207"/>
                </a:lnTo>
                <a:lnTo>
                  <a:pt x="48767" y="524255"/>
                </a:lnTo>
                <a:lnTo>
                  <a:pt x="2666999" y="524255"/>
                </a:lnTo>
                <a:lnTo>
                  <a:pt x="2676143" y="521207"/>
                </a:lnTo>
                <a:close/>
              </a:path>
              <a:path w="2715895" h="525779">
                <a:moveTo>
                  <a:pt x="2686811" y="515111"/>
                </a:moveTo>
                <a:lnTo>
                  <a:pt x="28955" y="515111"/>
                </a:lnTo>
                <a:lnTo>
                  <a:pt x="38099" y="519683"/>
                </a:lnTo>
                <a:lnTo>
                  <a:pt x="38099" y="521207"/>
                </a:lnTo>
                <a:lnTo>
                  <a:pt x="2677667" y="521207"/>
                </a:lnTo>
                <a:lnTo>
                  <a:pt x="2679191" y="519683"/>
                </a:lnTo>
                <a:lnTo>
                  <a:pt x="2686811" y="515111"/>
                </a:lnTo>
                <a:close/>
              </a:path>
              <a:path w="2715895" h="525779">
                <a:moveTo>
                  <a:pt x="47243" y="496823"/>
                </a:moveTo>
                <a:lnTo>
                  <a:pt x="50291" y="498347"/>
                </a:lnTo>
                <a:lnTo>
                  <a:pt x="12191" y="498347"/>
                </a:lnTo>
                <a:lnTo>
                  <a:pt x="18287" y="505967"/>
                </a:lnTo>
                <a:lnTo>
                  <a:pt x="18287" y="507491"/>
                </a:lnTo>
                <a:lnTo>
                  <a:pt x="19811" y="507491"/>
                </a:lnTo>
                <a:lnTo>
                  <a:pt x="27431" y="513587"/>
                </a:lnTo>
                <a:lnTo>
                  <a:pt x="27431" y="515111"/>
                </a:lnTo>
                <a:lnTo>
                  <a:pt x="2688335" y="515111"/>
                </a:lnTo>
                <a:lnTo>
                  <a:pt x="2689859" y="513587"/>
                </a:lnTo>
                <a:lnTo>
                  <a:pt x="2697479" y="507491"/>
                </a:lnTo>
                <a:lnTo>
                  <a:pt x="2699003" y="505967"/>
                </a:lnTo>
                <a:lnTo>
                  <a:pt x="2703880" y="499871"/>
                </a:lnTo>
                <a:lnTo>
                  <a:pt x="56387" y="499871"/>
                </a:lnTo>
                <a:lnTo>
                  <a:pt x="47243" y="496823"/>
                </a:lnTo>
                <a:close/>
              </a:path>
              <a:path w="2715895" h="525779">
                <a:moveTo>
                  <a:pt x="2668523" y="496823"/>
                </a:moveTo>
                <a:lnTo>
                  <a:pt x="2659379" y="499871"/>
                </a:lnTo>
                <a:lnTo>
                  <a:pt x="2703880" y="499871"/>
                </a:lnTo>
                <a:lnTo>
                  <a:pt x="2705099" y="498347"/>
                </a:lnTo>
                <a:lnTo>
                  <a:pt x="2666999" y="498347"/>
                </a:lnTo>
                <a:lnTo>
                  <a:pt x="2668523" y="496823"/>
                </a:lnTo>
                <a:close/>
              </a:path>
              <a:path w="2715895" h="525779">
                <a:moveTo>
                  <a:pt x="38099" y="35051"/>
                </a:moveTo>
                <a:lnTo>
                  <a:pt x="35051" y="36575"/>
                </a:lnTo>
                <a:lnTo>
                  <a:pt x="4571" y="36575"/>
                </a:lnTo>
                <a:lnTo>
                  <a:pt x="4571" y="38099"/>
                </a:lnTo>
                <a:lnTo>
                  <a:pt x="1523" y="48767"/>
                </a:lnTo>
                <a:lnTo>
                  <a:pt x="1523" y="50291"/>
                </a:lnTo>
                <a:lnTo>
                  <a:pt x="0" y="62483"/>
                </a:lnTo>
                <a:lnTo>
                  <a:pt x="0" y="464819"/>
                </a:lnTo>
                <a:lnTo>
                  <a:pt x="1523" y="473963"/>
                </a:lnTo>
                <a:lnTo>
                  <a:pt x="1523" y="477011"/>
                </a:lnTo>
                <a:lnTo>
                  <a:pt x="4571" y="486155"/>
                </a:lnTo>
                <a:lnTo>
                  <a:pt x="4571" y="487679"/>
                </a:lnTo>
                <a:lnTo>
                  <a:pt x="6095" y="489203"/>
                </a:lnTo>
                <a:lnTo>
                  <a:pt x="10667" y="496823"/>
                </a:lnTo>
                <a:lnTo>
                  <a:pt x="10667" y="498347"/>
                </a:lnTo>
                <a:lnTo>
                  <a:pt x="50291" y="498347"/>
                </a:lnTo>
                <a:lnTo>
                  <a:pt x="44195" y="495299"/>
                </a:lnTo>
                <a:lnTo>
                  <a:pt x="42671" y="495299"/>
                </a:lnTo>
                <a:lnTo>
                  <a:pt x="35051" y="489203"/>
                </a:lnTo>
                <a:lnTo>
                  <a:pt x="36880" y="489203"/>
                </a:lnTo>
                <a:lnTo>
                  <a:pt x="33223" y="484631"/>
                </a:lnTo>
                <a:lnTo>
                  <a:pt x="32003" y="484631"/>
                </a:lnTo>
                <a:lnTo>
                  <a:pt x="27431" y="477011"/>
                </a:lnTo>
                <a:lnTo>
                  <a:pt x="28447" y="477011"/>
                </a:lnTo>
                <a:lnTo>
                  <a:pt x="26415" y="470915"/>
                </a:lnTo>
                <a:lnTo>
                  <a:pt x="25907" y="470915"/>
                </a:lnTo>
                <a:lnTo>
                  <a:pt x="25907" y="53339"/>
                </a:lnTo>
                <a:lnTo>
                  <a:pt x="26778" y="53339"/>
                </a:lnTo>
                <a:lnTo>
                  <a:pt x="28085" y="48767"/>
                </a:lnTo>
                <a:lnTo>
                  <a:pt x="27431" y="48767"/>
                </a:lnTo>
                <a:lnTo>
                  <a:pt x="32003" y="39623"/>
                </a:lnTo>
                <a:lnTo>
                  <a:pt x="34442" y="39623"/>
                </a:lnTo>
                <a:lnTo>
                  <a:pt x="38099" y="35051"/>
                </a:lnTo>
                <a:close/>
              </a:path>
              <a:path w="2715895" h="525779">
                <a:moveTo>
                  <a:pt x="2674619" y="493775"/>
                </a:moveTo>
                <a:lnTo>
                  <a:pt x="2666999" y="498347"/>
                </a:lnTo>
                <a:lnTo>
                  <a:pt x="2705099" y="498347"/>
                </a:lnTo>
                <a:lnTo>
                  <a:pt x="2706623" y="496823"/>
                </a:lnTo>
                <a:lnTo>
                  <a:pt x="2707538" y="495299"/>
                </a:lnTo>
                <a:lnTo>
                  <a:pt x="2673095" y="495299"/>
                </a:lnTo>
                <a:lnTo>
                  <a:pt x="2674619" y="493775"/>
                </a:lnTo>
                <a:close/>
              </a:path>
              <a:path w="2715895" h="525779">
                <a:moveTo>
                  <a:pt x="41147" y="493775"/>
                </a:moveTo>
                <a:lnTo>
                  <a:pt x="42671" y="495299"/>
                </a:lnTo>
                <a:lnTo>
                  <a:pt x="44195" y="495299"/>
                </a:lnTo>
                <a:lnTo>
                  <a:pt x="41147" y="493775"/>
                </a:lnTo>
                <a:close/>
              </a:path>
              <a:path w="2715895" h="525779">
                <a:moveTo>
                  <a:pt x="2679869" y="489881"/>
                </a:moveTo>
                <a:lnTo>
                  <a:pt x="2673095" y="495299"/>
                </a:lnTo>
                <a:lnTo>
                  <a:pt x="2707538" y="495299"/>
                </a:lnTo>
                <a:lnTo>
                  <a:pt x="2710281" y="490727"/>
                </a:lnTo>
                <a:lnTo>
                  <a:pt x="2679191" y="490727"/>
                </a:lnTo>
                <a:lnTo>
                  <a:pt x="2679869" y="489881"/>
                </a:lnTo>
                <a:close/>
              </a:path>
              <a:path w="2715895" h="525779">
                <a:moveTo>
                  <a:pt x="36880" y="489203"/>
                </a:moveTo>
                <a:lnTo>
                  <a:pt x="35051" y="489203"/>
                </a:lnTo>
                <a:lnTo>
                  <a:pt x="38099" y="490727"/>
                </a:lnTo>
                <a:lnTo>
                  <a:pt x="36880" y="489203"/>
                </a:lnTo>
                <a:close/>
              </a:path>
              <a:path w="2715895" h="525779">
                <a:moveTo>
                  <a:pt x="2680715" y="489203"/>
                </a:moveTo>
                <a:lnTo>
                  <a:pt x="2679869" y="489881"/>
                </a:lnTo>
                <a:lnTo>
                  <a:pt x="2679191" y="490727"/>
                </a:lnTo>
                <a:lnTo>
                  <a:pt x="2680715" y="489203"/>
                </a:lnTo>
                <a:close/>
              </a:path>
              <a:path w="2715895" h="525779">
                <a:moveTo>
                  <a:pt x="2711195" y="489203"/>
                </a:moveTo>
                <a:lnTo>
                  <a:pt x="2680715" y="489203"/>
                </a:lnTo>
                <a:lnTo>
                  <a:pt x="2679191" y="490727"/>
                </a:lnTo>
                <a:lnTo>
                  <a:pt x="2710281" y="490727"/>
                </a:lnTo>
                <a:lnTo>
                  <a:pt x="2711195" y="489203"/>
                </a:lnTo>
                <a:close/>
              </a:path>
              <a:path w="2715895" h="525779">
                <a:moveTo>
                  <a:pt x="2712211" y="483107"/>
                </a:moveTo>
                <a:lnTo>
                  <a:pt x="2685287" y="483107"/>
                </a:lnTo>
                <a:lnTo>
                  <a:pt x="2679869" y="489881"/>
                </a:lnTo>
                <a:lnTo>
                  <a:pt x="2680715" y="489203"/>
                </a:lnTo>
                <a:lnTo>
                  <a:pt x="2711195" y="489203"/>
                </a:lnTo>
                <a:lnTo>
                  <a:pt x="2711195" y="486155"/>
                </a:lnTo>
                <a:lnTo>
                  <a:pt x="2712211" y="483107"/>
                </a:lnTo>
                <a:close/>
              </a:path>
              <a:path w="2715895" h="525779">
                <a:moveTo>
                  <a:pt x="32003" y="483107"/>
                </a:moveTo>
                <a:lnTo>
                  <a:pt x="32003" y="484631"/>
                </a:lnTo>
                <a:lnTo>
                  <a:pt x="33223" y="484631"/>
                </a:lnTo>
                <a:lnTo>
                  <a:pt x="32003" y="483107"/>
                </a:lnTo>
                <a:close/>
              </a:path>
              <a:path w="2715895" h="525779">
                <a:moveTo>
                  <a:pt x="2714243" y="477011"/>
                </a:moveTo>
                <a:lnTo>
                  <a:pt x="2688335" y="477011"/>
                </a:lnTo>
                <a:lnTo>
                  <a:pt x="2683763" y="484631"/>
                </a:lnTo>
                <a:lnTo>
                  <a:pt x="2685287" y="483107"/>
                </a:lnTo>
                <a:lnTo>
                  <a:pt x="2712211" y="483107"/>
                </a:lnTo>
                <a:lnTo>
                  <a:pt x="2714243" y="477011"/>
                </a:lnTo>
                <a:close/>
              </a:path>
              <a:path w="2715895" h="525779">
                <a:moveTo>
                  <a:pt x="28447" y="477011"/>
                </a:moveTo>
                <a:lnTo>
                  <a:pt x="27431" y="477011"/>
                </a:lnTo>
                <a:lnTo>
                  <a:pt x="28955" y="478535"/>
                </a:lnTo>
                <a:lnTo>
                  <a:pt x="28447" y="477011"/>
                </a:lnTo>
                <a:close/>
              </a:path>
              <a:path w="2715895" h="525779">
                <a:moveTo>
                  <a:pt x="2689859" y="469391"/>
                </a:moveTo>
                <a:lnTo>
                  <a:pt x="2686811" y="478535"/>
                </a:lnTo>
                <a:lnTo>
                  <a:pt x="2688335" y="477011"/>
                </a:lnTo>
                <a:lnTo>
                  <a:pt x="2714243" y="477011"/>
                </a:lnTo>
                <a:lnTo>
                  <a:pt x="2714243" y="475487"/>
                </a:lnTo>
                <a:lnTo>
                  <a:pt x="2715767" y="473963"/>
                </a:lnTo>
                <a:lnTo>
                  <a:pt x="2715767" y="470915"/>
                </a:lnTo>
                <a:lnTo>
                  <a:pt x="2689859" y="470915"/>
                </a:lnTo>
                <a:lnTo>
                  <a:pt x="2689859" y="469391"/>
                </a:lnTo>
                <a:close/>
              </a:path>
              <a:path w="2715895" h="525779">
                <a:moveTo>
                  <a:pt x="25907" y="469391"/>
                </a:moveTo>
                <a:lnTo>
                  <a:pt x="25907" y="470915"/>
                </a:lnTo>
                <a:lnTo>
                  <a:pt x="26415" y="470915"/>
                </a:lnTo>
                <a:lnTo>
                  <a:pt x="25907" y="469391"/>
                </a:lnTo>
                <a:close/>
              </a:path>
              <a:path w="2715895" h="525779">
                <a:moveTo>
                  <a:pt x="2715767" y="53339"/>
                </a:moveTo>
                <a:lnTo>
                  <a:pt x="2689859" y="53339"/>
                </a:lnTo>
                <a:lnTo>
                  <a:pt x="2691383" y="64007"/>
                </a:lnTo>
                <a:lnTo>
                  <a:pt x="2691383" y="463295"/>
                </a:lnTo>
                <a:lnTo>
                  <a:pt x="2689859" y="470915"/>
                </a:lnTo>
                <a:lnTo>
                  <a:pt x="2715767" y="470915"/>
                </a:lnTo>
                <a:lnTo>
                  <a:pt x="2715767" y="53339"/>
                </a:lnTo>
                <a:close/>
              </a:path>
              <a:path w="2715895" h="525779">
                <a:moveTo>
                  <a:pt x="26778" y="53339"/>
                </a:moveTo>
                <a:lnTo>
                  <a:pt x="25907" y="53339"/>
                </a:lnTo>
                <a:lnTo>
                  <a:pt x="25907" y="56387"/>
                </a:lnTo>
                <a:lnTo>
                  <a:pt x="26778" y="53339"/>
                </a:lnTo>
                <a:close/>
              </a:path>
              <a:path w="2715895" h="525779">
                <a:moveTo>
                  <a:pt x="2686811" y="45719"/>
                </a:moveTo>
                <a:lnTo>
                  <a:pt x="2689859" y="56387"/>
                </a:lnTo>
                <a:lnTo>
                  <a:pt x="2689859" y="53339"/>
                </a:lnTo>
                <a:lnTo>
                  <a:pt x="2715767" y="53339"/>
                </a:lnTo>
                <a:lnTo>
                  <a:pt x="2715767" y="50291"/>
                </a:lnTo>
                <a:lnTo>
                  <a:pt x="2714243" y="50291"/>
                </a:lnTo>
                <a:lnTo>
                  <a:pt x="2714243" y="48767"/>
                </a:lnTo>
                <a:lnTo>
                  <a:pt x="2688335" y="48767"/>
                </a:lnTo>
                <a:lnTo>
                  <a:pt x="2686811" y="45719"/>
                </a:lnTo>
                <a:close/>
              </a:path>
              <a:path w="2715895" h="525779">
                <a:moveTo>
                  <a:pt x="28955" y="45719"/>
                </a:moveTo>
                <a:lnTo>
                  <a:pt x="27431" y="48767"/>
                </a:lnTo>
                <a:lnTo>
                  <a:pt x="28085" y="48767"/>
                </a:lnTo>
                <a:lnTo>
                  <a:pt x="28955" y="45719"/>
                </a:lnTo>
                <a:close/>
              </a:path>
              <a:path w="2715895" h="525779">
                <a:moveTo>
                  <a:pt x="2711631" y="39623"/>
                </a:moveTo>
                <a:lnTo>
                  <a:pt x="2683763" y="39623"/>
                </a:lnTo>
                <a:lnTo>
                  <a:pt x="2688335" y="48767"/>
                </a:lnTo>
                <a:lnTo>
                  <a:pt x="2714243" y="48767"/>
                </a:lnTo>
                <a:lnTo>
                  <a:pt x="2711631" y="39623"/>
                </a:lnTo>
                <a:close/>
              </a:path>
              <a:path w="2715895" h="525779">
                <a:moveTo>
                  <a:pt x="34442" y="39623"/>
                </a:moveTo>
                <a:lnTo>
                  <a:pt x="32003" y="39623"/>
                </a:lnTo>
                <a:lnTo>
                  <a:pt x="32003" y="42671"/>
                </a:lnTo>
                <a:lnTo>
                  <a:pt x="34442" y="39623"/>
                </a:lnTo>
                <a:close/>
              </a:path>
              <a:path w="2715895" h="525779">
                <a:moveTo>
                  <a:pt x="2679869" y="35898"/>
                </a:moveTo>
                <a:lnTo>
                  <a:pt x="2685287" y="42671"/>
                </a:lnTo>
                <a:lnTo>
                  <a:pt x="2683763" y="39623"/>
                </a:lnTo>
                <a:lnTo>
                  <a:pt x="2711631" y="39623"/>
                </a:lnTo>
                <a:lnTo>
                  <a:pt x="2711195" y="38099"/>
                </a:lnTo>
                <a:lnTo>
                  <a:pt x="2711195" y="36575"/>
                </a:lnTo>
                <a:lnTo>
                  <a:pt x="2680715" y="36575"/>
                </a:lnTo>
                <a:lnTo>
                  <a:pt x="2679869" y="35898"/>
                </a:lnTo>
                <a:close/>
              </a:path>
              <a:path w="2715895" h="525779">
                <a:moveTo>
                  <a:pt x="56387" y="25907"/>
                </a:moveTo>
                <a:lnTo>
                  <a:pt x="10667" y="25907"/>
                </a:lnTo>
                <a:lnTo>
                  <a:pt x="10667" y="27431"/>
                </a:lnTo>
                <a:lnTo>
                  <a:pt x="6095" y="36575"/>
                </a:lnTo>
                <a:lnTo>
                  <a:pt x="35051" y="36575"/>
                </a:lnTo>
                <a:lnTo>
                  <a:pt x="42671" y="30479"/>
                </a:lnTo>
                <a:lnTo>
                  <a:pt x="44195" y="30479"/>
                </a:lnTo>
                <a:lnTo>
                  <a:pt x="50291" y="27431"/>
                </a:lnTo>
                <a:lnTo>
                  <a:pt x="47243" y="27431"/>
                </a:lnTo>
                <a:lnTo>
                  <a:pt x="56387" y="25907"/>
                </a:lnTo>
                <a:close/>
              </a:path>
              <a:path w="2715895" h="525779">
                <a:moveTo>
                  <a:pt x="2679191" y="35051"/>
                </a:moveTo>
                <a:lnTo>
                  <a:pt x="2679869" y="35898"/>
                </a:lnTo>
                <a:lnTo>
                  <a:pt x="2680715" y="36575"/>
                </a:lnTo>
                <a:lnTo>
                  <a:pt x="2679191" y="35051"/>
                </a:lnTo>
                <a:close/>
              </a:path>
              <a:path w="2715895" h="525779">
                <a:moveTo>
                  <a:pt x="2710433" y="35051"/>
                </a:moveTo>
                <a:lnTo>
                  <a:pt x="2679191" y="35051"/>
                </a:lnTo>
                <a:lnTo>
                  <a:pt x="2680715" y="36575"/>
                </a:lnTo>
                <a:lnTo>
                  <a:pt x="2711195" y="36575"/>
                </a:lnTo>
                <a:lnTo>
                  <a:pt x="2710433" y="35051"/>
                </a:lnTo>
                <a:close/>
              </a:path>
              <a:path w="2715895" h="525779">
                <a:moveTo>
                  <a:pt x="2708147" y="30479"/>
                </a:moveTo>
                <a:lnTo>
                  <a:pt x="2673095" y="30479"/>
                </a:lnTo>
                <a:lnTo>
                  <a:pt x="2679869" y="35898"/>
                </a:lnTo>
                <a:lnTo>
                  <a:pt x="2679191" y="35051"/>
                </a:lnTo>
                <a:lnTo>
                  <a:pt x="2710433" y="35051"/>
                </a:lnTo>
                <a:lnTo>
                  <a:pt x="2708147" y="30479"/>
                </a:lnTo>
                <a:close/>
              </a:path>
              <a:path w="2715895" h="525779">
                <a:moveTo>
                  <a:pt x="44195" y="30479"/>
                </a:moveTo>
                <a:lnTo>
                  <a:pt x="42671" y="30479"/>
                </a:lnTo>
                <a:lnTo>
                  <a:pt x="41147" y="32003"/>
                </a:lnTo>
                <a:lnTo>
                  <a:pt x="44195" y="30479"/>
                </a:lnTo>
                <a:close/>
              </a:path>
              <a:path w="2715895" h="525779">
                <a:moveTo>
                  <a:pt x="2706623" y="27431"/>
                </a:moveTo>
                <a:lnTo>
                  <a:pt x="2666999" y="27431"/>
                </a:lnTo>
                <a:lnTo>
                  <a:pt x="2674619" y="32003"/>
                </a:lnTo>
                <a:lnTo>
                  <a:pt x="2673095" y="30479"/>
                </a:lnTo>
                <a:lnTo>
                  <a:pt x="2708147" y="30479"/>
                </a:lnTo>
                <a:lnTo>
                  <a:pt x="2706623" y="27431"/>
                </a:lnTo>
                <a:close/>
              </a:path>
              <a:path w="2715895" h="525779">
                <a:moveTo>
                  <a:pt x="2703880" y="24383"/>
                </a:moveTo>
                <a:lnTo>
                  <a:pt x="2653283" y="24383"/>
                </a:lnTo>
                <a:lnTo>
                  <a:pt x="2662427" y="25907"/>
                </a:lnTo>
                <a:lnTo>
                  <a:pt x="2659379" y="25907"/>
                </a:lnTo>
                <a:lnTo>
                  <a:pt x="2668523" y="27431"/>
                </a:lnTo>
                <a:lnTo>
                  <a:pt x="2705099" y="27431"/>
                </a:lnTo>
                <a:lnTo>
                  <a:pt x="2705099" y="25907"/>
                </a:lnTo>
                <a:lnTo>
                  <a:pt x="2703880" y="24383"/>
                </a:lnTo>
                <a:close/>
              </a:path>
              <a:path w="2715895" h="525779">
                <a:moveTo>
                  <a:pt x="2679191" y="4571"/>
                </a:moveTo>
                <a:lnTo>
                  <a:pt x="38099" y="4571"/>
                </a:lnTo>
                <a:lnTo>
                  <a:pt x="28955" y="9143"/>
                </a:lnTo>
                <a:lnTo>
                  <a:pt x="27431" y="10667"/>
                </a:lnTo>
                <a:lnTo>
                  <a:pt x="19811" y="16763"/>
                </a:lnTo>
                <a:lnTo>
                  <a:pt x="18287" y="16763"/>
                </a:lnTo>
                <a:lnTo>
                  <a:pt x="18287" y="18287"/>
                </a:lnTo>
                <a:lnTo>
                  <a:pt x="12191" y="25907"/>
                </a:lnTo>
                <a:lnTo>
                  <a:pt x="54863" y="25907"/>
                </a:lnTo>
                <a:lnTo>
                  <a:pt x="64007" y="24383"/>
                </a:lnTo>
                <a:lnTo>
                  <a:pt x="2703880" y="24383"/>
                </a:lnTo>
                <a:lnTo>
                  <a:pt x="2699003" y="18287"/>
                </a:lnTo>
                <a:lnTo>
                  <a:pt x="2697479" y="18287"/>
                </a:lnTo>
                <a:lnTo>
                  <a:pt x="2697479" y="16763"/>
                </a:lnTo>
                <a:lnTo>
                  <a:pt x="2689859" y="10667"/>
                </a:lnTo>
                <a:lnTo>
                  <a:pt x="2688335" y="10667"/>
                </a:lnTo>
                <a:lnTo>
                  <a:pt x="2688335" y="9143"/>
                </a:lnTo>
                <a:lnTo>
                  <a:pt x="2686811" y="9143"/>
                </a:lnTo>
                <a:lnTo>
                  <a:pt x="2679191" y="4571"/>
                </a:lnTo>
                <a:close/>
              </a:path>
              <a:path w="2715895" h="525779">
                <a:moveTo>
                  <a:pt x="2666999" y="0"/>
                </a:moveTo>
                <a:lnTo>
                  <a:pt x="50291" y="0"/>
                </a:lnTo>
                <a:lnTo>
                  <a:pt x="48767" y="1523"/>
                </a:lnTo>
                <a:lnTo>
                  <a:pt x="39623" y="3047"/>
                </a:lnTo>
                <a:lnTo>
                  <a:pt x="39623" y="4571"/>
                </a:lnTo>
                <a:lnTo>
                  <a:pt x="2677667" y="4571"/>
                </a:lnTo>
                <a:lnTo>
                  <a:pt x="2676143" y="3047"/>
                </a:lnTo>
                <a:lnTo>
                  <a:pt x="2666999" y="1523"/>
                </a:lnTo>
                <a:lnTo>
                  <a:pt x="2666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 txBox="1"/>
          <p:nvPr/>
        </p:nvSpPr>
        <p:spPr>
          <a:xfrm>
            <a:off x="485636" y="4407767"/>
            <a:ext cx="6720840" cy="96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Exam</a:t>
            </a:r>
            <a:r>
              <a:rPr sz="1800" b="1" dirty="0">
                <a:latin typeface="Arial"/>
                <a:cs typeface="Arial"/>
              </a:rPr>
              <a:t>ining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D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Arial"/>
                <a:cs typeface="Arial"/>
              </a:rPr>
              <a:t>Loo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spc="-5" dirty="0">
                <a:latin typeface="Arial"/>
                <a:cs typeface="Arial"/>
              </a:rPr>
              <a:t>k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spc="5" dirty="0">
                <a:latin typeface="Arial"/>
                <a:cs typeface="Arial"/>
              </a:rPr>
              <a:t>tt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Exami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2261109" y="3868278"/>
            <a:ext cx="8070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In</a:t>
            </a:r>
            <a:r>
              <a:rPr sz="1000" b="1" spc="-15" dirty="0">
                <a:latin typeface="Arial"/>
                <a:cs typeface="Arial"/>
              </a:rPr>
              <a:t>c</a:t>
            </a:r>
            <a:r>
              <a:rPr sz="1000" b="1" spc="-10" dirty="0">
                <a:latin typeface="Arial"/>
                <a:cs typeface="Arial"/>
              </a:rPr>
              <a:t>ome</a:t>
            </a:r>
            <a:r>
              <a:rPr sz="1000" b="1" spc="-5" dirty="0">
                <a:latin typeface="Arial"/>
                <a:cs typeface="Arial"/>
              </a:rPr>
              <a:t> (</a:t>
            </a:r>
            <a:r>
              <a:rPr sz="1000" b="1" spc="-10" dirty="0">
                <a:latin typeface="Arial"/>
                <a:cs typeface="Arial"/>
              </a:rPr>
              <a:t>in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15" dirty="0">
                <a:latin typeface="Arial"/>
                <a:cs typeface="Arial"/>
              </a:rPr>
              <a:t>$</a:t>
            </a:r>
            <a:r>
              <a:rPr sz="1000" b="1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7" name="object 347"/>
          <p:cNvSpPr/>
          <p:nvPr/>
        </p:nvSpPr>
        <p:spPr>
          <a:xfrm>
            <a:off x="4826507" y="5532120"/>
            <a:ext cx="1483360" cy="200025"/>
          </a:xfrm>
          <a:custGeom>
            <a:avLst/>
            <a:gdLst/>
            <a:ahLst/>
            <a:cxnLst/>
            <a:rect l="l" t="t" r="r" b="b"/>
            <a:pathLst>
              <a:path w="1483360" h="200025">
                <a:moveTo>
                  <a:pt x="1458467" y="86867"/>
                </a:moveTo>
                <a:lnTo>
                  <a:pt x="6095" y="86867"/>
                </a:lnTo>
                <a:lnTo>
                  <a:pt x="0" y="92963"/>
                </a:lnTo>
                <a:lnTo>
                  <a:pt x="0" y="199643"/>
                </a:lnTo>
                <a:lnTo>
                  <a:pt x="25907" y="199643"/>
                </a:lnTo>
                <a:lnTo>
                  <a:pt x="25907" y="112775"/>
                </a:lnTo>
                <a:lnTo>
                  <a:pt x="12191" y="112775"/>
                </a:lnTo>
                <a:lnTo>
                  <a:pt x="25907" y="99059"/>
                </a:lnTo>
                <a:lnTo>
                  <a:pt x="1458467" y="99059"/>
                </a:lnTo>
                <a:lnTo>
                  <a:pt x="1458467" y="86867"/>
                </a:lnTo>
                <a:close/>
              </a:path>
              <a:path w="1483360" h="200025">
                <a:moveTo>
                  <a:pt x="25907" y="99059"/>
                </a:moveTo>
                <a:lnTo>
                  <a:pt x="12191" y="112775"/>
                </a:lnTo>
                <a:lnTo>
                  <a:pt x="25907" y="112775"/>
                </a:lnTo>
                <a:lnTo>
                  <a:pt x="25907" y="99059"/>
                </a:lnTo>
                <a:close/>
              </a:path>
              <a:path w="1483360" h="200025">
                <a:moveTo>
                  <a:pt x="1482851" y="86867"/>
                </a:moveTo>
                <a:lnTo>
                  <a:pt x="1470659" y="86867"/>
                </a:lnTo>
                <a:lnTo>
                  <a:pt x="1458467" y="99059"/>
                </a:lnTo>
                <a:lnTo>
                  <a:pt x="25907" y="99059"/>
                </a:lnTo>
                <a:lnTo>
                  <a:pt x="25907" y="112775"/>
                </a:lnTo>
                <a:lnTo>
                  <a:pt x="1478279" y="112775"/>
                </a:lnTo>
                <a:lnTo>
                  <a:pt x="1482851" y="106679"/>
                </a:lnTo>
                <a:lnTo>
                  <a:pt x="1482851" y="86867"/>
                </a:lnTo>
                <a:close/>
              </a:path>
              <a:path w="1483360" h="200025">
                <a:moveTo>
                  <a:pt x="1482851" y="0"/>
                </a:moveTo>
                <a:lnTo>
                  <a:pt x="1458467" y="0"/>
                </a:lnTo>
                <a:lnTo>
                  <a:pt x="1458467" y="99059"/>
                </a:lnTo>
                <a:lnTo>
                  <a:pt x="1470659" y="86867"/>
                </a:lnTo>
                <a:lnTo>
                  <a:pt x="1482851" y="86867"/>
                </a:lnTo>
                <a:lnTo>
                  <a:pt x="1482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494532" y="5731764"/>
            <a:ext cx="2689860" cy="501650"/>
          </a:xfrm>
          <a:custGeom>
            <a:avLst/>
            <a:gdLst/>
            <a:ahLst/>
            <a:cxnLst/>
            <a:rect l="l" t="t" r="r" b="b"/>
            <a:pathLst>
              <a:path w="2689860" h="501650">
                <a:moveTo>
                  <a:pt x="2639567" y="0"/>
                </a:moveTo>
                <a:lnTo>
                  <a:pt x="50291" y="0"/>
                </a:lnTo>
                <a:lnTo>
                  <a:pt x="41260" y="765"/>
                </a:lnTo>
                <a:lnTo>
                  <a:pt x="7538" y="23484"/>
                </a:lnTo>
                <a:lnTo>
                  <a:pt x="0" y="50291"/>
                </a:lnTo>
                <a:lnTo>
                  <a:pt x="0" y="451103"/>
                </a:lnTo>
                <a:lnTo>
                  <a:pt x="22809" y="493482"/>
                </a:lnTo>
                <a:lnTo>
                  <a:pt x="50291" y="501395"/>
                </a:lnTo>
                <a:lnTo>
                  <a:pt x="2639567" y="501395"/>
                </a:lnTo>
                <a:lnTo>
                  <a:pt x="2681946" y="477911"/>
                </a:lnTo>
                <a:lnTo>
                  <a:pt x="2689859" y="451103"/>
                </a:lnTo>
                <a:lnTo>
                  <a:pt x="2689859" y="50291"/>
                </a:lnTo>
                <a:lnTo>
                  <a:pt x="2666375" y="7913"/>
                </a:lnTo>
                <a:lnTo>
                  <a:pt x="2639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480815" y="5719572"/>
            <a:ext cx="2717800" cy="525780"/>
          </a:xfrm>
          <a:custGeom>
            <a:avLst/>
            <a:gdLst/>
            <a:ahLst/>
            <a:cxnLst/>
            <a:rect l="l" t="t" r="r" b="b"/>
            <a:pathLst>
              <a:path w="2717800" h="525779">
                <a:moveTo>
                  <a:pt x="2665475" y="524255"/>
                </a:moveTo>
                <a:lnTo>
                  <a:pt x="51815" y="524255"/>
                </a:lnTo>
                <a:lnTo>
                  <a:pt x="51815" y="525779"/>
                </a:lnTo>
                <a:lnTo>
                  <a:pt x="2665475" y="525779"/>
                </a:lnTo>
                <a:lnTo>
                  <a:pt x="2665475" y="524255"/>
                </a:lnTo>
                <a:close/>
              </a:path>
              <a:path w="2717800" h="525779">
                <a:moveTo>
                  <a:pt x="2677667" y="521207"/>
                </a:moveTo>
                <a:lnTo>
                  <a:pt x="39623" y="521207"/>
                </a:lnTo>
                <a:lnTo>
                  <a:pt x="50291" y="524255"/>
                </a:lnTo>
                <a:lnTo>
                  <a:pt x="2666999" y="524255"/>
                </a:lnTo>
                <a:lnTo>
                  <a:pt x="2677667" y="521207"/>
                </a:lnTo>
                <a:close/>
              </a:path>
              <a:path w="2717800" h="525779">
                <a:moveTo>
                  <a:pt x="2688335" y="515111"/>
                </a:moveTo>
                <a:lnTo>
                  <a:pt x="28955" y="515111"/>
                </a:lnTo>
                <a:lnTo>
                  <a:pt x="28955" y="516635"/>
                </a:lnTo>
                <a:lnTo>
                  <a:pt x="38099" y="521207"/>
                </a:lnTo>
                <a:lnTo>
                  <a:pt x="2679191" y="521207"/>
                </a:lnTo>
                <a:lnTo>
                  <a:pt x="2688335" y="516635"/>
                </a:lnTo>
                <a:lnTo>
                  <a:pt x="2688335" y="515111"/>
                </a:lnTo>
                <a:close/>
              </a:path>
              <a:path w="2717800" h="525779">
                <a:moveTo>
                  <a:pt x="2697479" y="507491"/>
                </a:moveTo>
                <a:lnTo>
                  <a:pt x="19811" y="507491"/>
                </a:lnTo>
                <a:lnTo>
                  <a:pt x="19811" y="509015"/>
                </a:lnTo>
                <a:lnTo>
                  <a:pt x="27431" y="515111"/>
                </a:lnTo>
                <a:lnTo>
                  <a:pt x="2689859" y="515111"/>
                </a:lnTo>
                <a:lnTo>
                  <a:pt x="2697479" y="509015"/>
                </a:lnTo>
                <a:lnTo>
                  <a:pt x="2697479" y="507491"/>
                </a:lnTo>
                <a:close/>
              </a:path>
              <a:path w="2717800" h="525779">
                <a:moveTo>
                  <a:pt x="47243" y="496823"/>
                </a:moveTo>
                <a:lnTo>
                  <a:pt x="50291" y="498347"/>
                </a:lnTo>
                <a:lnTo>
                  <a:pt x="12191" y="498347"/>
                </a:lnTo>
                <a:lnTo>
                  <a:pt x="12191" y="499871"/>
                </a:lnTo>
                <a:lnTo>
                  <a:pt x="18287" y="507491"/>
                </a:lnTo>
                <a:lnTo>
                  <a:pt x="2699003" y="507491"/>
                </a:lnTo>
                <a:lnTo>
                  <a:pt x="2703880" y="501395"/>
                </a:lnTo>
                <a:lnTo>
                  <a:pt x="64007" y="501395"/>
                </a:lnTo>
                <a:lnTo>
                  <a:pt x="54863" y="499871"/>
                </a:lnTo>
                <a:lnTo>
                  <a:pt x="56387" y="499871"/>
                </a:lnTo>
                <a:lnTo>
                  <a:pt x="47243" y="496823"/>
                </a:lnTo>
                <a:close/>
              </a:path>
              <a:path w="2717800" h="525779">
                <a:moveTo>
                  <a:pt x="2670047" y="496823"/>
                </a:moveTo>
                <a:lnTo>
                  <a:pt x="2660903" y="499871"/>
                </a:lnTo>
                <a:lnTo>
                  <a:pt x="2662427" y="499871"/>
                </a:lnTo>
                <a:lnTo>
                  <a:pt x="2651759" y="501395"/>
                </a:lnTo>
                <a:lnTo>
                  <a:pt x="2703880" y="501395"/>
                </a:lnTo>
                <a:lnTo>
                  <a:pt x="2705099" y="499871"/>
                </a:lnTo>
                <a:lnTo>
                  <a:pt x="2705099" y="498347"/>
                </a:lnTo>
                <a:lnTo>
                  <a:pt x="2666999" y="498347"/>
                </a:lnTo>
                <a:lnTo>
                  <a:pt x="2670047" y="496823"/>
                </a:lnTo>
                <a:close/>
              </a:path>
              <a:path w="2717800" h="525779">
                <a:moveTo>
                  <a:pt x="50291" y="27431"/>
                </a:moveTo>
                <a:lnTo>
                  <a:pt x="10667" y="27431"/>
                </a:lnTo>
                <a:lnTo>
                  <a:pt x="10667" y="28955"/>
                </a:lnTo>
                <a:lnTo>
                  <a:pt x="6095" y="36575"/>
                </a:lnTo>
                <a:lnTo>
                  <a:pt x="6095" y="38099"/>
                </a:lnTo>
                <a:lnTo>
                  <a:pt x="4571" y="39623"/>
                </a:lnTo>
                <a:lnTo>
                  <a:pt x="1523" y="48767"/>
                </a:lnTo>
                <a:lnTo>
                  <a:pt x="1523" y="50291"/>
                </a:lnTo>
                <a:lnTo>
                  <a:pt x="0" y="62483"/>
                </a:lnTo>
                <a:lnTo>
                  <a:pt x="0" y="464819"/>
                </a:lnTo>
                <a:lnTo>
                  <a:pt x="1523" y="475487"/>
                </a:lnTo>
                <a:lnTo>
                  <a:pt x="1523" y="477011"/>
                </a:lnTo>
                <a:lnTo>
                  <a:pt x="4571" y="486155"/>
                </a:lnTo>
                <a:lnTo>
                  <a:pt x="6095" y="487679"/>
                </a:lnTo>
                <a:lnTo>
                  <a:pt x="6095" y="489203"/>
                </a:lnTo>
                <a:lnTo>
                  <a:pt x="10667" y="496823"/>
                </a:lnTo>
                <a:lnTo>
                  <a:pt x="10667" y="498347"/>
                </a:lnTo>
                <a:lnTo>
                  <a:pt x="50291" y="498347"/>
                </a:lnTo>
                <a:lnTo>
                  <a:pt x="41147" y="493775"/>
                </a:lnTo>
                <a:lnTo>
                  <a:pt x="42290" y="493775"/>
                </a:lnTo>
                <a:lnTo>
                  <a:pt x="38480" y="490727"/>
                </a:lnTo>
                <a:lnTo>
                  <a:pt x="38099" y="490727"/>
                </a:lnTo>
                <a:lnTo>
                  <a:pt x="36575" y="489203"/>
                </a:lnTo>
                <a:lnTo>
                  <a:pt x="36880" y="489203"/>
                </a:lnTo>
                <a:lnTo>
                  <a:pt x="32003" y="483107"/>
                </a:lnTo>
                <a:lnTo>
                  <a:pt x="32613" y="483107"/>
                </a:lnTo>
                <a:lnTo>
                  <a:pt x="29870" y="478535"/>
                </a:lnTo>
                <a:lnTo>
                  <a:pt x="28955" y="478535"/>
                </a:lnTo>
                <a:lnTo>
                  <a:pt x="25907" y="469391"/>
                </a:lnTo>
                <a:lnTo>
                  <a:pt x="26996" y="469391"/>
                </a:lnTo>
                <a:lnTo>
                  <a:pt x="25907" y="461771"/>
                </a:lnTo>
                <a:lnTo>
                  <a:pt x="25907" y="62483"/>
                </a:lnTo>
                <a:lnTo>
                  <a:pt x="26923" y="56387"/>
                </a:lnTo>
                <a:lnTo>
                  <a:pt x="25907" y="56387"/>
                </a:lnTo>
                <a:lnTo>
                  <a:pt x="28955" y="47243"/>
                </a:lnTo>
                <a:lnTo>
                  <a:pt x="29870" y="47243"/>
                </a:lnTo>
                <a:lnTo>
                  <a:pt x="32613" y="42671"/>
                </a:lnTo>
                <a:lnTo>
                  <a:pt x="32003" y="42671"/>
                </a:lnTo>
                <a:lnTo>
                  <a:pt x="36880" y="36575"/>
                </a:lnTo>
                <a:lnTo>
                  <a:pt x="36575" y="36575"/>
                </a:lnTo>
                <a:lnTo>
                  <a:pt x="38099" y="35051"/>
                </a:lnTo>
                <a:lnTo>
                  <a:pt x="38480" y="35051"/>
                </a:lnTo>
                <a:lnTo>
                  <a:pt x="42290" y="32003"/>
                </a:lnTo>
                <a:lnTo>
                  <a:pt x="41147" y="32003"/>
                </a:lnTo>
                <a:lnTo>
                  <a:pt x="50291" y="27431"/>
                </a:lnTo>
                <a:close/>
              </a:path>
              <a:path w="2717800" h="525779">
                <a:moveTo>
                  <a:pt x="2708452" y="493775"/>
                </a:moveTo>
                <a:lnTo>
                  <a:pt x="2676143" y="493775"/>
                </a:lnTo>
                <a:lnTo>
                  <a:pt x="2666999" y="498347"/>
                </a:lnTo>
                <a:lnTo>
                  <a:pt x="2706623" y="498347"/>
                </a:lnTo>
                <a:lnTo>
                  <a:pt x="2706623" y="496823"/>
                </a:lnTo>
                <a:lnTo>
                  <a:pt x="2708452" y="493775"/>
                </a:lnTo>
                <a:close/>
              </a:path>
              <a:path w="2717800" h="525779">
                <a:moveTo>
                  <a:pt x="42290" y="493775"/>
                </a:moveTo>
                <a:lnTo>
                  <a:pt x="41147" y="493775"/>
                </a:lnTo>
                <a:lnTo>
                  <a:pt x="44195" y="495299"/>
                </a:lnTo>
                <a:lnTo>
                  <a:pt x="42290" y="493775"/>
                </a:lnTo>
                <a:close/>
              </a:path>
              <a:path w="2717800" h="525779">
                <a:moveTo>
                  <a:pt x="2679869" y="489881"/>
                </a:moveTo>
                <a:lnTo>
                  <a:pt x="2673095" y="495299"/>
                </a:lnTo>
                <a:lnTo>
                  <a:pt x="2676143" y="493775"/>
                </a:lnTo>
                <a:lnTo>
                  <a:pt x="2708452" y="493775"/>
                </a:lnTo>
                <a:lnTo>
                  <a:pt x="2710281" y="490727"/>
                </a:lnTo>
                <a:lnTo>
                  <a:pt x="2679191" y="490727"/>
                </a:lnTo>
                <a:lnTo>
                  <a:pt x="2679869" y="489881"/>
                </a:lnTo>
                <a:close/>
              </a:path>
              <a:path w="2717800" h="525779">
                <a:moveTo>
                  <a:pt x="36575" y="489203"/>
                </a:moveTo>
                <a:lnTo>
                  <a:pt x="38099" y="490727"/>
                </a:lnTo>
                <a:lnTo>
                  <a:pt x="37422" y="489881"/>
                </a:lnTo>
                <a:lnTo>
                  <a:pt x="36575" y="489203"/>
                </a:lnTo>
                <a:close/>
              </a:path>
              <a:path w="2717800" h="525779">
                <a:moveTo>
                  <a:pt x="37422" y="489881"/>
                </a:moveTo>
                <a:lnTo>
                  <a:pt x="38099" y="490727"/>
                </a:lnTo>
                <a:lnTo>
                  <a:pt x="38480" y="490727"/>
                </a:lnTo>
                <a:lnTo>
                  <a:pt x="37422" y="489881"/>
                </a:lnTo>
                <a:close/>
              </a:path>
              <a:path w="2717800" h="525779">
                <a:moveTo>
                  <a:pt x="2680715" y="489203"/>
                </a:moveTo>
                <a:lnTo>
                  <a:pt x="2679869" y="489881"/>
                </a:lnTo>
                <a:lnTo>
                  <a:pt x="2679191" y="490727"/>
                </a:lnTo>
                <a:lnTo>
                  <a:pt x="2680715" y="489203"/>
                </a:lnTo>
                <a:close/>
              </a:path>
              <a:path w="2717800" h="525779">
                <a:moveTo>
                  <a:pt x="2711195" y="489203"/>
                </a:moveTo>
                <a:lnTo>
                  <a:pt x="2680715" y="489203"/>
                </a:lnTo>
                <a:lnTo>
                  <a:pt x="2679191" y="490727"/>
                </a:lnTo>
                <a:lnTo>
                  <a:pt x="2710281" y="490727"/>
                </a:lnTo>
                <a:lnTo>
                  <a:pt x="2711195" y="489203"/>
                </a:lnTo>
                <a:close/>
              </a:path>
              <a:path w="2717800" h="525779">
                <a:moveTo>
                  <a:pt x="36880" y="489203"/>
                </a:moveTo>
                <a:lnTo>
                  <a:pt x="36575" y="489203"/>
                </a:lnTo>
                <a:lnTo>
                  <a:pt x="37422" y="489881"/>
                </a:lnTo>
                <a:lnTo>
                  <a:pt x="36880" y="489203"/>
                </a:lnTo>
                <a:close/>
              </a:path>
              <a:path w="2717800" h="525779">
                <a:moveTo>
                  <a:pt x="2713735" y="483107"/>
                </a:moveTo>
                <a:lnTo>
                  <a:pt x="2685287" y="483107"/>
                </a:lnTo>
                <a:lnTo>
                  <a:pt x="2679869" y="489881"/>
                </a:lnTo>
                <a:lnTo>
                  <a:pt x="2680715" y="489203"/>
                </a:lnTo>
                <a:lnTo>
                  <a:pt x="2711195" y="489203"/>
                </a:lnTo>
                <a:lnTo>
                  <a:pt x="2711195" y="487679"/>
                </a:lnTo>
                <a:lnTo>
                  <a:pt x="2712719" y="486155"/>
                </a:lnTo>
                <a:lnTo>
                  <a:pt x="2713735" y="483107"/>
                </a:lnTo>
                <a:close/>
              </a:path>
              <a:path w="2717800" h="525779">
                <a:moveTo>
                  <a:pt x="32613" y="483107"/>
                </a:moveTo>
                <a:lnTo>
                  <a:pt x="32003" y="483107"/>
                </a:lnTo>
                <a:lnTo>
                  <a:pt x="33527" y="484631"/>
                </a:lnTo>
                <a:lnTo>
                  <a:pt x="32613" y="483107"/>
                </a:lnTo>
                <a:close/>
              </a:path>
              <a:path w="2717800" h="525779">
                <a:moveTo>
                  <a:pt x="2688335" y="477011"/>
                </a:moveTo>
                <a:lnTo>
                  <a:pt x="2683763" y="484631"/>
                </a:lnTo>
                <a:lnTo>
                  <a:pt x="2685287" y="483107"/>
                </a:lnTo>
                <a:lnTo>
                  <a:pt x="2713735" y="483107"/>
                </a:lnTo>
                <a:lnTo>
                  <a:pt x="2715259" y="478535"/>
                </a:lnTo>
                <a:lnTo>
                  <a:pt x="2688335" y="478535"/>
                </a:lnTo>
                <a:lnTo>
                  <a:pt x="2688335" y="477011"/>
                </a:lnTo>
                <a:close/>
              </a:path>
              <a:path w="2717800" h="525779">
                <a:moveTo>
                  <a:pt x="28955" y="477011"/>
                </a:moveTo>
                <a:lnTo>
                  <a:pt x="28955" y="478535"/>
                </a:lnTo>
                <a:lnTo>
                  <a:pt x="29870" y="478535"/>
                </a:lnTo>
                <a:lnTo>
                  <a:pt x="28955" y="477011"/>
                </a:lnTo>
                <a:close/>
              </a:path>
              <a:path w="2717800" h="525779">
                <a:moveTo>
                  <a:pt x="2716529" y="469391"/>
                </a:moveTo>
                <a:lnTo>
                  <a:pt x="2691383" y="469391"/>
                </a:lnTo>
                <a:lnTo>
                  <a:pt x="2688335" y="478535"/>
                </a:lnTo>
                <a:lnTo>
                  <a:pt x="2715259" y="478535"/>
                </a:lnTo>
                <a:lnTo>
                  <a:pt x="2715767" y="477011"/>
                </a:lnTo>
                <a:lnTo>
                  <a:pt x="2715767" y="475487"/>
                </a:lnTo>
                <a:lnTo>
                  <a:pt x="2716529" y="469391"/>
                </a:lnTo>
                <a:close/>
              </a:path>
              <a:path w="2717800" h="525779">
                <a:moveTo>
                  <a:pt x="26996" y="469391"/>
                </a:moveTo>
                <a:lnTo>
                  <a:pt x="25907" y="469391"/>
                </a:lnTo>
                <a:lnTo>
                  <a:pt x="27431" y="472439"/>
                </a:lnTo>
                <a:lnTo>
                  <a:pt x="26996" y="469391"/>
                </a:lnTo>
                <a:close/>
              </a:path>
              <a:path w="2717800" h="525779">
                <a:moveTo>
                  <a:pt x="2689859" y="53339"/>
                </a:moveTo>
                <a:lnTo>
                  <a:pt x="2691383" y="64007"/>
                </a:lnTo>
                <a:lnTo>
                  <a:pt x="2691383" y="463295"/>
                </a:lnTo>
                <a:lnTo>
                  <a:pt x="2689859" y="472439"/>
                </a:lnTo>
                <a:lnTo>
                  <a:pt x="2691383" y="469391"/>
                </a:lnTo>
                <a:lnTo>
                  <a:pt x="2716529" y="469391"/>
                </a:lnTo>
                <a:lnTo>
                  <a:pt x="2717291" y="463295"/>
                </a:lnTo>
                <a:lnTo>
                  <a:pt x="2717291" y="60959"/>
                </a:lnTo>
                <a:lnTo>
                  <a:pt x="2716638" y="56387"/>
                </a:lnTo>
                <a:lnTo>
                  <a:pt x="2691383" y="56387"/>
                </a:lnTo>
                <a:lnTo>
                  <a:pt x="2689859" y="53339"/>
                </a:lnTo>
                <a:close/>
              </a:path>
              <a:path w="2717800" h="525779">
                <a:moveTo>
                  <a:pt x="27431" y="53339"/>
                </a:moveTo>
                <a:lnTo>
                  <a:pt x="25907" y="56387"/>
                </a:lnTo>
                <a:lnTo>
                  <a:pt x="26923" y="56387"/>
                </a:lnTo>
                <a:lnTo>
                  <a:pt x="27431" y="53339"/>
                </a:lnTo>
                <a:close/>
              </a:path>
              <a:path w="2717800" h="525779">
                <a:moveTo>
                  <a:pt x="2715259" y="47243"/>
                </a:moveTo>
                <a:lnTo>
                  <a:pt x="2688335" y="47243"/>
                </a:lnTo>
                <a:lnTo>
                  <a:pt x="2691383" y="56387"/>
                </a:lnTo>
                <a:lnTo>
                  <a:pt x="2716638" y="56387"/>
                </a:lnTo>
                <a:lnTo>
                  <a:pt x="2715767" y="50291"/>
                </a:lnTo>
                <a:lnTo>
                  <a:pt x="2715767" y="48767"/>
                </a:lnTo>
                <a:lnTo>
                  <a:pt x="2715259" y="47243"/>
                </a:lnTo>
                <a:close/>
              </a:path>
              <a:path w="2717800" h="525779">
                <a:moveTo>
                  <a:pt x="29870" y="47243"/>
                </a:moveTo>
                <a:lnTo>
                  <a:pt x="28955" y="47243"/>
                </a:lnTo>
                <a:lnTo>
                  <a:pt x="28955" y="48767"/>
                </a:lnTo>
                <a:lnTo>
                  <a:pt x="29870" y="47243"/>
                </a:lnTo>
                <a:close/>
              </a:path>
              <a:path w="2717800" h="525779">
                <a:moveTo>
                  <a:pt x="2683763" y="41147"/>
                </a:moveTo>
                <a:lnTo>
                  <a:pt x="2688335" y="48767"/>
                </a:lnTo>
                <a:lnTo>
                  <a:pt x="2688335" y="47243"/>
                </a:lnTo>
                <a:lnTo>
                  <a:pt x="2715259" y="47243"/>
                </a:lnTo>
                <a:lnTo>
                  <a:pt x="2713735" y="42671"/>
                </a:lnTo>
                <a:lnTo>
                  <a:pt x="2685287" y="42671"/>
                </a:lnTo>
                <a:lnTo>
                  <a:pt x="2683763" y="41147"/>
                </a:lnTo>
                <a:close/>
              </a:path>
              <a:path w="2717800" h="525779">
                <a:moveTo>
                  <a:pt x="33527" y="41147"/>
                </a:moveTo>
                <a:lnTo>
                  <a:pt x="32003" y="42671"/>
                </a:lnTo>
                <a:lnTo>
                  <a:pt x="32613" y="42671"/>
                </a:lnTo>
                <a:lnTo>
                  <a:pt x="33527" y="41147"/>
                </a:lnTo>
                <a:close/>
              </a:path>
              <a:path w="2717800" h="525779">
                <a:moveTo>
                  <a:pt x="2679869" y="35898"/>
                </a:moveTo>
                <a:lnTo>
                  <a:pt x="2685287" y="42671"/>
                </a:lnTo>
                <a:lnTo>
                  <a:pt x="2713735" y="42671"/>
                </a:lnTo>
                <a:lnTo>
                  <a:pt x="2712719" y="39623"/>
                </a:lnTo>
                <a:lnTo>
                  <a:pt x="2711195" y="38099"/>
                </a:lnTo>
                <a:lnTo>
                  <a:pt x="2711195" y="36575"/>
                </a:lnTo>
                <a:lnTo>
                  <a:pt x="2680715" y="36575"/>
                </a:lnTo>
                <a:lnTo>
                  <a:pt x="2679869" y="35898"/>
                </a:lnTo>
                <a:close/>
              </a:path>
              <a:path w="2717800" h="525779">
                <a:moveTo>
                  <a:pt x="38099" y="35051"/>
                </a:moveTo>
                <a:lnTo>
                  <a:pt x="36575" y="36575"/>
                </a:lnTo>
                <a:lnTo>
                  <a:pt x="37422" y="35898"/>
                </a:lnTo>
                <a:lnTo>
                  <a:pt x="38099" y="35051"/>
                </a:lnTo>
                <a:close/>
              </a:path>
              <a:path w="2717800" h="525779">
                <a:moveTo>
                  <a:pt x="37422" y="35898"/>
                </a:moveTo>
                <a:lnTo>
                  <a:pt x="36575" y="36575"/>
                </a:lnTo>
                <a:lnTo>
                  <a:pt x="36880" y="36575"/>
                </a:lnTo>
                <a:lnTo>
                  <a:pt x="37422" y="35898"/>
                </a:lnTo>
                <a:close/>
              </a:path>
              <a:path w="2717800" h="525779">
                <a:moveTo>
                  <a:pt x="2679191" y="35051"/>
                </a:moveTo>
                <a:lnTo>
                  <a:pt x="2679869" y="35898"/>
                </a:lnTo>
                <a:lnTo>
                  <a:pt x="2680715" y="36575"/>
                </a:lnTo>
                <a:lnTo>
                  <a:pt x="2679191" y="35051"/>
                </a:lnTo>
                <a:close/>
              </a:path>
              <a:path w="2717800" h="525779">
                <a:moveTo>
                  <a:pt x="2710281" y="35051"/>
                </a:moveTo>
                <a:lnTo>
                  <a:pt x="2679191" y="35051"/>
                </a:lnTo>
                <a:lnTo>
                  <a:pt x="2680715" y="36575"/>
                </a:lnTo>
                <a:lnTo>
                  <a:pt x="2711195" y="36575"/>
                </a:lnTo>
                <a:lnTo>
                  <a:pt x="2710281" y="35051"/>
                </a:lnTo>
                <a:close/>
              </a:path>
              <a:path w="2717800" h="525779">
                <a:moveTo>
                  <a:pt x="38480" y="35051"/>
                </a:moveTo>
                <a:lnTo>
                  <a:pt x="38099" y="35051"/>
                </a:lnTo>
                <a:lnTo>
                  <a:pt x="37422" y="35898"/>
                </a:lnTo>
                <a:lnTo>
                  <a:pt x="38480" y="35051"/>
                </a:lnTo>
                <a:close/>
              </a:path>
              <a:path w="2717800" h="525779">
                <a:moveTo>
                  <a:pt x="2673095" y="30479"/>
                </a:moveTo>
                <a:lnTo>
                  <a:pt x="2679869" y="35898"/>
                </a:lnTo>
                <a:lnTo>
                  <a:pt x="2679191" y="35051"/>
                </a:lnTo>
                <a:lnTo>
                  <a:pt x="2710281" y="35051"/>
                </a:lnTo>
                <a:lnTo>
                  <a:pt x="2708452" y="32003"/>
                </a:lnTo>
                <a:lnTo>
                  <a:pt x="2676143" y="32003"/>
                </a:lnTo>
                <a:lnTo>
                  <a:pt x="2673095" y="30479"/>
                </a:lnTo>
                <a:close/>
              </a:path>
              <a:path w="2717800" h="525779">
                <a:moveTo>
                  <a:pt x="44195" y="30479"/>
                </a:moveTo>
                <a:lnTo>
                  <a:pt x="41147" y="32003"/>
                </a:lnTo>
                <a:lnTo>
                  <a:pt x="42290" y="32003"/>
                </a:lnTo>
                <a:lnTo>
                  <a:pt x="44195" y="30479"/>
                </a:lnTo>
                <a:close/>
              </a:path>
              <a:path w="2717800" h="525779">
                <a:moveTo>
                  <a:pt x="2706623" y="27431"/>
                </a:moveTo>
                <a:lnTo>
                  <a:pt x="2666999" y="27431"/>
                </a:lnTo>
                <a:lnTo>
                  <a:pt x="2676143" y="32003"/>
                </a:lnTo>
                <a:lnTo>
                  <a:pt x="2708452" y="32003"/>
                </a:lnTo>
                <a:lnTo>
                  <a:pt x="2706623" y="28955"/>
                </a:lnTo>
                <a:lnTo>
                  <a:pt x="2706623" y="27431"/>
                </a:lnTo>
                <a:close/>
              </a:path>
              <a:path w="2717800" h="525779">
                <a:moveTo>
                  <a:pt x="2699003" y="18287"/>
                </a:moveTo>
                <a:lnTo>
                  <a:pt x="18287" y="18287"/>
                </a:lnTo>
                <a:lnTo>
                  <a:pt x="12191" y="25907"/>
                </a:lnTo>
                <a:lnTo>
                  <a:pt x="12191" y="27431"/>
                </a:lnTo>
                <a:lnTo>
                  <a:pt x="50291" y="27431"/>
                </a:lnTo>
                <a:lnTo>
                  <a:pt x="47243" y="28955"/>
                </a:lnTo>
                <a:lnTo>
                  <a:pt x="56387" y="25907"/>
                </a:lnTo>
                <a:lnTo>
                  <a:pt x="54863" y="25907"/>
                </a:lnTo>
                <a:lnTo>
                  <a:pt x="65531" y="24383"/>
                </a:lnTo>
                <a:lnTo>
                  <a:pt x="2703880" y="24383"/>
                </a:lnTo>
                <a:lnTo>
                  <a:pt x="2699003" y="18287"/>
                </a:lnTo>
                <a:close/>
              </a:path>
              <a:path w="2717800" h="525779">
                <a:moveTo>
                  <a:pt x="2703880" y="24383"/>
                </a:moveTo>
                <a:lnTo>
                  <a:pt x="2653283" y="24383"/>
                </a:lnTo>
                <a:lnTo>
                  <a:pt x="2662427" y="25907"/>
                </a:lnTo>
                <a:lnTo>
                  <a:pt x="2660903" y="25907"/>
                </a:lnTo>
                <a:lnTo>
                  <a:pt x="2670047" y="28955"/>
                </a:lnTo>
                <a:lnTo>
                  <a:pt x="2666999" y="27431"/>
                </a:lnTo>
                <a:lnTo>
                  <a:pt x="2705099" y="27431"/>
                </a:lnTo>
                <a:lnTo>
                  <a:pt x="2705099" y="25907"/>
                </a:lnTo>
                <a:lnTo>
                  <a:pt x="2703880" y="24383"/>
                </a:lnTo>
                <a:close/>
              </a:path>
              <a:path w="2717800" h="525779">
                <a:moveTo>
                  <a:pt x="2689859" y="10667"/>
                </a:moveTo>
                <a:lnTo>
                  <a:pt x="27431" y="10667"/>
                </a:lnTo>
                <a:lnTo>
                  <a:pt x="19811" y="16763"/>
                </a:lnTo>
                <a:lnTo>
                  <a:pt x="19811" y="18287"/>
                </a:lnTo>
                <a:lnTo>
                  <a:pt x="2697479" y="18287"/>
                </a:lnTo>
                <a:lnTo>
                  <a:pt x="2697479" y="16763"/>
                </a:lnTo>
                <a:lnTo>
                  <a:pt x="2689859" y="10667"/>
                </a:lnTo>
                <a:close/>
              </a:path>
              <a:path w="2717800" h="525779">
                <a:moveTo>
                  <a:pt x="2679191" y="4571"/>
                </a:moveTo>
                <a:lnTo>
                  <a:pt x="38099" y="4571"/>
                </a:lnTo>
                <a:lnTo>
                  <a:pt x="28955" y="9143"/>
                </a:lnTo>
                <a:lnTo>
                  <a:pt x="28955" y="10667"/>
                </a:lnTo>
                <a:lnTo>
                  <a:pt x="2688335" y="10667"/>
                </a:lnTo>
                <a:lnTo>
                  <a:pt x="2688335" y="9143"/>
                </a:lnTo>
                <a:lnTo>
                  <a:pt x="2679191" y="4571"/>
                </a:lnTo>
                <a:close/>
              </a:path>
              <a:path w="2717800" h="525779">
                <a:moveTo>
                  <a:pt x="2666999" y="1523"/>
                </a:moveTo>
                <a:lnTo>
                  <a:pt x="50291" y="1523"/>
                </a:lnTo>
                <a:lnTo>
                  <a:pt x="39623" y="4571"/>
                </a:lnTo>
                <a:lnTo>
                  <a:pt x="2677667" y="4571"/>
                </a:lnTo>
                <a:lnTo>
                  <a:pt x="2666999" y="1523"/>
                </a:lnTo>
                <a:close/>
              </a:path>
              <a:path w="2717800" h="525779">
                <a:moveTo>
                  <a:pt x="2665475" y="0"/>
                </a:moveTo>
                <a:lnTo>
                  <a:pt x="51815" y="0"/>
                </a:lnTo>
                <a:lnTo>
                  <a:pt x="51815" y="1523"/>
                </a:lnTo>
                <a:lnTo>
                  <a:pt x="2665475" y="1523"/>
                </a:lnTo>
                <a:lnTo>
                  <a:pt x="26654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 txBox="1"/>
          <p:nvPr/>
        </p:nvSpPr>
        <p:spPr>
          <a:xfrm>
            <a:off x="4283459" y="5896426"/>
            <a:ext cx="11093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erall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ern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1" name="object 351"/>
          <p:cNvSpPr/>
          <p:nvPr/>
        </p:nvSpPr>
        <p:spPr>
          <a:xfrm>
            <a:off x="1911095" y="6233159"/>
            <a:ext cx="2941320" cy="200025"/>
          </a:xfrm>
          <a:custGeom>
            <a:avLst/>
            <a:gdLst/>
            <a:ahLst/>
            <a:cxnLst/>
            <a:rect l="l" t="t" r="r" b="b"/>
            <a:pathLst>
              <a:path w="2941320" h="200025">
                <a:moveTo>
                  <a:pt x="2915411" y="86867"/>
                </a:moveTo>
                <a:lnTo>
                  <a:pt x="6095" y="86867"/>
                </a:lnTo>
                <a:lnTo>
                  <a:pt x="0" y="92963"/>
                </a:lnTo>
                <a:lnTo>
                  <a:pt x="0" y="199643"/>
                </a:lnTo>
                <a:lnTo>
                  <a:pt x="24383" y="199643"/>
                </a:lnTo>
                <a:lnTo>
                  <a:pt x="24383" y="112775"/>
                </a:lnTo>
                <a:lnTo>
                  <a:pt x="12191" y="112775"/>
                </a:lnTo>
                <a:lnTo>
                  <a:pt x="24383" y="100583"/>
                </a:lnTo>
                <a:lnTo>
                  <a:pt x="2915411" y="100583"/>
                </a:lnTo>
                <a:lnTo>
                  <a:pt x="2915411" y="86867"/>
                </a:lnTo>
                <a:close/>
              </a:path>
              <a:path w="2941320" h="200025">
                <a:moveTo>
                  <a:pt x="24383" y="100583"/>
                </a:moveTo>
                <a:lnTo>
                  <a:pt x="12191" y="112775"/>
                </a:lnTo>
                <a:lnTo>
                  <a:pt x="24383" y="112775"/>
                </a:lnTo>
                <a:lnTo>
                  <a:pt x="24383" y="100583"/>
                </a:lnTo>
                <a:close/>
              </a:path>
              <a:path w="2941320" h="200025">
                <a:moveTo>
                  <a:pt x="2941319" y="86867"/>
                </a:moveTo>
                <a:lnTo>
                  <a:pt x="2927603" y="86867"/>
                </a:lnTo>
                <a:lnTo>
                  <a:pt x="2915411" y="100583"/>
                </a:lnTo>
                <a:lnTo>
                  <a:pt x="24383" y="100583"/>
                </a:lnTo>
                <a:lnTo>
                  <a:pt x="24383" y="112775"/>
                </a:lnTo>
                <a:lnTo>
                  <a:pt x="2935223" y="112775"/>
                </a:lnTo>
                <a:lnTo>
                  <a:pt x="2941319" y="106679"/>
                </a:lnTo>
                <a:lnTo>
                  <a:pt x="2941319" y="86867"/>
                </a:lnTo>
                <a:close/>
              </a:path>
              <a:path w="2941320" h="200025">
                <a:moveTo>
                  <a:pt x="2941319" y="0"/>
                </a:moveTo>
                <a:lnTo>
                  <a:pt x="2915411" y="0"/>
                </a:lnTo>
                <a:lnTo>
                  <a:pt x="2915411" y="100583"/>
                </a:lnTo>
                <a:lnTo>
                  <a:pt x="2927603" y="86867"/>
                </a:lnTo>
                <a:lnTo>
                  <a:pt x="2941319" y="86867"/>
                </a:lnTo>
                <a:lnTo>
                  <a:pt x="2941319" y="0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77583" y="6432803"/>
            <a:ext cx="2691765" cy="501650"/>
          </a:xfrm>
          <a:custGeom>
            <a:avLst/>
            <a:gdLst/>
            <a:ahLst/>
            <a:cxnLst/>
            <a:rect l="l" t="t" r="r" b="b"/>
            <a:pathLst>
              <a:path w="2691765" h="501650">
                <a:moveTo>
                  <a:pt x="2641104" y="0"/>
                </a:moveTo>
                <a:lnTo>
                  <a:pt x="50291" y="0"/>
                </a:lnTo>
                <a:lnTo>
                  <a:pt x="41650" y="765"/>
                </a:lnTo>
                <a:lnTo>
                  <a:pt x="7913" y="23484"/>
                </a:lnTo>
                <a:lnTo>
                  <a:pt x="0" y="50291"/>
                </a:lnTo>
                <a:lnTo>
                  <a:pt x="0" y="451103"/>
                </a:lnTo>
                <a:lnTo>
                  <a:pt x="23484" y="493482"/>
                </a:lnTo>
                <a:lnTo>
                  <a:pt x="50291" y="501395"/>
                </a:lnTo>
                <a:lnTo>
                  <a:pt x="2641104" y="501395"/>
                </a:lnTo>
                <a:lnTo>
                  <a:pt x="2683482" y="477911"/>
                </a:lnTo>
                <a:lnTo>
                  <a:pt x="2691396" y="451103"/>
                </a:lnTo>
                <a:lnTo>
                  <a:pt x="2691396" y="50291"/>
                </a:lnTo>
                <a:lnTo>
                  <a:pt x="2667911" y="7913"/>
                </a:lnTo>
                <a:lnTo>
                  <a:pt x="2641104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65391" y="6420611"/>
            <a:ext cx="2715895" cy="525780"/>
          </a:xfrm>
          <a:custGeom>
            <a:avLst/>
            <a:gdLst/>
            <a:ahLst/>
            <a:cxnLst/>
            <a:rect l="l" t="t" r="r" b="b"/>
            <a:pathLst>
              <a:path w="2715895" h="525779">
                <a:moveTo>
                  <a:pt x="2677680" y="521207"/>
                </a:moveTo>
                <a:lnTo>
                  <a:pt x="39623" y="521207"/>
                </a:lnTo>
                <a:lnTo>
                  <a:pt x="39623" y="522731"/>
                </a:lnTo>
                <a:lnTo>
                  <a:pt x="48767" y="524255"/>
                </a:lnTo>
                <a:lnTo>
                  <a:pt x="50291" y="525779"/>
                </a:lnTo>
                <a:lnTo>
                  <a:pt x="2667012" y="525779"/>
                </a:lnTo>
                <a:lnTo>
                  <a:pt x="2667012" y="524255"/>
                </a:lnTo>
                <a:lnTo>
                  <a:pt x="2676156" y="522731"/>
                </a:lnTo>
                <a:lnTo>
                  <a:pt x="2677680" y="521207"/>
                </a:lnTo>
                <a:close/>
              </a:path>
              <a:path w="2715895" h="525779">
                <a:moveTo>
                  <a:pt x="54863" y="499871"/>
                </a:moveTo>
                <a:lnTo>
                  <a:pt x="12191" y="499871"/>
                </a:lnTo>
                <a:lnTo>
                  <a:pt x="18287" y="507491"/>
                </a:lnTo>
                <a:lnTo>
                  <a:pt x="18287" y="509015"/>
                </a:lnTo>
                <a:lnTo>
                  <a:pt x="19811" y="509015"/>
                </a:lnTo>
                <a:lnTo>
                  <a:pt x="27431" y="515111"/>
                </a:lnTo>
                <a:lnTo>
                  <a:pt x="28955" y="516635"/>
                </a:lnTo>
                <a:lnTo>
                  <a:pt x="38099" y="521207"/>
                </a:lnTo>
                <a:lnTo>
                  <a:pt x="2679204" y="521207"/>
                </a:lnTo>
                <a:lnTo>
                  <a:pt x="2686824" y="516635"/>
                </a:lnTo>
                <a:lnTo>
                  <a:pt x="2688348" y="516635"/>
                </a:lnTo>
                <a:lnTo>
                  <a:pt x="2688348" y="515111"/>
                </a:lnTo>
                <a:lnTo>
                  <a:pt x="2689872" y="515111"/>
                </a:lnTo>
                <a:lnTo>
                  <a:pt x="2697492" y="509015"/>
                </a:lnTo>
                <a:lnTo>
                  <a:pt x="2697492" y="507491"/>
                </a:lnTo>
                <a:lnTo>
                  <a:pt x="2699016" y="507491"/>
                </a:lnTo>
                <a:lnTo>
                  <a:pt x="2703892" y="501395"/>
                </a:lnTo>
                <a:lnTo>
                  <a:pt x="62483" y="501395"/>
                </a:lnTo>
                <a:lnTo>
                  <a:pt x="54863" y="499871"/>
                </a:lnTo>
                <a:close/>
              </a:path>
              <a:path w="2715895" h="525779">
                <a:moveTo>
                  <a:pt x="2705112" y="498347"/>
                </a:moveTo>
                <a:lnTo>
                  <a:pt x="2668536" y="498347"/>
                </a:lnTo>
                <a:lnTo>
                  <a:pt x="2659392" y="499871"/>
                </a:lnTo>
                <a:lnTo>
                  <a:pt x="2662440" y="499871"/>
                </a:lnTo>
                <a:lnTo>
                  <a:pt x="2651772" y="501395"/>
                </a:lnTo>
                <a:lnTo>
                  <a:pt x="2703892" y="501395"/>
                </a:lnTo>
                <a:lnTo>
                  <a:pt x="2705112" y="499871"/>
                </a:lnTo>
                <a:lnTo>
                  <a:pt x="2705112" y="498347"/>
                </a:lnTo>
                <a:close/>
              </a:path>
              <a:path w="2715895" h="525779">
                <a:moveTo>
                  <a:pt x="35051" y="489203"/>
                </a:moveTo>
                <a:lnTo>
                  <a:pt x="6095" y="489203"/>
                </a:lnTo>
                <a:lnTo>
                  <a:pt x="10667" y="498347"/>
                </a:lnTo>
                <a:lnTo>
                  <a:pt x="10667" y="499871"/>
                </a:lnTo>
                <a:lnTo>
                  <a:pt x="56387" y="499871"/>
                </a:lnTo>
                <a:lnTo>
                  <a:pt x="47243" y="498347"/>
                </a:lnTo>
                <a:lnTo>
                  <a:pt x="50291" y="498347"/>
                </a:lnTo>
                <a:lnTo>
                  <a:pt x="44195" y="495299"/>
                </a:lnTo>
                <a:lnTo>
                  <a:pt x="42671" y="495299"/>
                </a:lnTo>
                <a:lnTo>
                  <a:pt x="35051" y="489203"/>
                </a:lnTo>
                <a:close/>
              </a:path>
              <a:path w="2715895" h="525779">
                <a:moveTo>
                  <a:pt x="2674632" y="493775"/>
                </a:moveTo>
                <a:lnTo>
                  <a:pt x="2667012" y="498347"/>
                </a:lnTo>
                <a:lnTo>
                  <a:pt x="2706636" y="498347"/>
                </a:lnTo>
                <a:lnTo>
                  <a:pt x="2708160" y="495299"/>
                </a:lnTo>
                <a:lnTo>
                  <a:pt x="2673108" y="495299"/>
                </a:lnTo>
                <a:lnTo>
                  <a:pt x="2674632" y="493775"/>
                </a:lnTo>
                <a:close/>
              </a:path>
              <a:path w="2715895" h="525779">
                <a:moveTo>
                  <a:pt x="41147" y="493775"/>
                </a:moveTo>
                <a:lnTo>
                  <a:pt x="42671" y="495299"/>
                </a:lnTo>
                <a:lnTo>
                  <a:pt x="44195" y="495299"/>
                </a:lnTo>
                <a:lnTo>
                  <a:pt x="41147" y="493775"/>
                </a:lnTo>
                <a:close/>
              </a:path>
              <a:path w="2715895" h="525779">
                <a:moveTo>
                  <a:pt x="2679881" y="489881"/>
                </a:moveTo>
                <a:lnTo>
                  <a:pt x="2673108" y="495299"/>
                </a:lnTo>
                <a:lnTo>
                  <a:pt x="2708160" y="495299"/>
                </a:lnTo>
                <a:lnTo>
                  <a:pt x="2710446" y="490727"/>
                </a:lnTo>
                <a:lnTo>
                  <a:pt x="2679204" y="490727"/>
                </a:lnTo>
                <a:lnTo>
                  <a:pt x="2679881" y="489881"/>
                </a:lnTo>
                <a:close/>
              </a:path>
              <a:path w="2715895" h="525779">
                <a:moveTo>
                  <a:pt x="50291" y="27431"/>
                </a:moveTo>
                <a:lnTo>
                  <a:pt x="10667" y="27431"/>
                </a:lnTo>
                <a:lnTo>
                  <a:pt x="10667" y="28955"/>
                </a:lnTo>
                <a:lnTo>
                  <a:pt x="6095" y="36575"/>
                </a:lnTo>
                <a:lnTo>
                  <a:pt x="4571" y="38099"/>
                </a:lnTo>
                <a:lnTo>
                  <a:pt x="4571" y="39623"/>
                </a:lnTo>
                <a:lnTo>
                  <a:pt x="1523" y="48767"/>
                </a:lnTo>
                <a:lnTo>
                  <a:pt x="1523" y="51815"/>
                </a:lnTo>
                <a:lnTo>
                  <a:pt x="0" y="62483"/>
                </a:lnTo>
                <a:lnTo>
                  <a:pt x="0" y="464819"/>
                </a:lnTo>
                <a:lnTo>
                  <a:pt x="1523" y="475487"/>
                </a:lnTo>
                <a:lnTo>
                  <a:pt x="1523" y="477011"/>
                </a:lnTo>
                <a:lnTo>
                  <a:pt x="4571" y="487679"/>
                </a:lnTo>
                <a:lnTo>
                  <a:pt x="4571" y="489203"/>
                </a:lnTo>
                <a:lnTo>
                  <a:pt x="35051" y="489203"/>
                </a:lnTo>
                <a:lnTo>
                  <a:pt x="38099" y="490727"/>
                </a:lnTo>
                <a:lnTo>
                  <a:pt x="34442" y="486155"/>
                </a:lnTo>
                <a:lnTo>
                  <a:pt x="32003" y="486155"/>
                </a:lnTo>
                <a:lnTo>
                  <a:pt x="27431" y="477011"/>
                </a:lnTo>
                <a:lnTo>
                  <a:pt x="28085" y="477011"/>
                </a:lnTo>
                <a:lnTo>
                  <a:pt x="26778" y="472439"/>
                </a:lnTo>
                <a:lnTo>
                  <a:pt x="25907" y="472439"/>
                </a:lnTo>
                <a:lnTo>
                  <a:pt x="25907" y="54863"/>
                </a:lnTo>
                <a:lnTo>
                  <a:pt x="26415" y="54863"/>
                </a:lnTo>
                <a:lnTo>
                  <a:pt x="28447" y="48767"/>
                </a:lnTo>
                <a:lnTo>
                  <a:pt x="27431" y="48767"/>
                </a:lnTo>
                <a:lnTo>
                  <a:pt x="32003" y="41147"/>
                </a:lnTo>
                <a:lnTo>
                  <a:pt x="33223" y="41147"/>
                </a:lnTo>
                <a:lnTo>
                  <a:pt x="36880" y="36575"/>
                </a:lnTo>
                <a:lnTo>
                  <a:pt x="35051" y="36575"/>
                </a:lnTo>
                <a:lnTo>
                  <a:pt x="42671" y="30479"/>
                </a:lnTo>
                <a:lnTo>
                  <a:pt x="44195" y="30479"/>
                </a:lnTo>
                <a:lnTo>
                  <a:pt x="50291" y="27431"/>
                </a:lnTo>
                <a:close/>
              </a:path>
              <a:path w="2715895" h="525779">
                <a:moveTo>
                  <a:pt x="2680728" y="489203"/>
                </a:moveTo>
                <a:lnTo>
                  <a:pt x="2679881" y="489881"/>
                </a:lnTo>
                <a:lnTo>
                  <a:pt x="2679204" y="490727"/>
                </a:lnTo>
                <a:lnTo>
                  <a:pt x="2680728" y="489203"/>
                </a:lnTo>
                <a:close/>
              </a:path>
              <a:path w="2715895" h="525779">
                <a:moveTo>
                  <a:pt x="2711208" y="489203"/>
                </a:moveTo>
                <a:lnTo>
                  <a:pt x="2680728" y="489203"/>
                </a:lnTo>
                <a:lnTo>
                  <a:pt x="2679204" y="490727"/>
                </a:lnTo>
                <a:lnTo>
                  <a:pt x="2710446" y="490727"/>
                </a:lnTo>
                <a:lnTo>
                  <a:pt x="2711208" y="489203"/>
                </a:lnTo>
                <a:close/>
              </a:path>
              <a:path w="2715895" h="525779">
                <a:moveTo>
                  <a:pt x="2685300" y="483107"/>
                </a:moveTo>
                <a:lnTo>
                  <a:pt x="2679881" y="489881"/>
                </a:lnTo>
                <a:lnTo>
                  <a:pt x="2680728" y="489203"/>
                </a:lnTo>
                <a:lnTo>
                  <a:pt x="2711208" y="489203"/>
                </a:lnTo>
                <a:lnTo>
                  <a:pt x="2711208" y="487679"/>
                </a:lnTo>
                <a:lnTo>
                  <a:pt x="2711643" y="486155"/>
                </a:lnTo>
                <a:lnTo>
                  <a:pt x="2683776" y="486155"/>
                </a:lnTo>
                <a:lnTo>
                  <a:pt x="2685300" y="483107"/>
                </a:lnTo>
                <a:close/>
              </a:path>
              <a:path w="2715895" h="525779">
                <a:moveTo>
                  <a:pt x="32003" y="483107"/>
                </a:moveTo>
                <a:lnTo>
                  <a:pt x="32003" y="486155"/>
                </a:lnTo>
                <a:lnTo>
                  <a:pt x="34442" y="486155"/>
                </a:lnTo>
                <a:lnTo>
                  <a:pt x="32003" y="483107"/>
                </a:lnTo>
                <a:close/>
              </a:path>
              <a:path w="2715895" h="525779">
                <a:moveTo>
                  <a:pt x="2714256" y="477011"/>
                </a:moveTo>
                <a:lnTo>
                  <a:pt x="2688348" y="477011"/>
                </a:lnTo>
                <a:lnTo>
                  <a:pt x="2683776" y="486155"/>
                </a:lnTo>
                <a:lnTo>
                  <a:pt x="2711643" y="486155"/>
                </a:lnTo>
                <a:lnTo>
                  <a:pt x="2714256" y="477011"/>
                </a:lnTo>
                <a:close/>
              </a:path>
              <a:path w="2715895" h="525779">
                <a:moveTo>
                  <a:pt x="28085" y="477011"/>
                </a:moveTo>
                <a:lnTo>
                  <a:pt x="27431" y="477011"/>
                </a:lnTo>
                <a:lnTo>
                  <a:pt x="28955" y="480059"/>
                </a:lnTo>
                <a:lnTo>
                  <a:pt x="28085" y="477011"/>
                </a:lnTo>
                <a:close/>
              </a:path>
              <a:path w="2715895" h="525779">
                <a:moveTo>
                  <a:pt x="2689872" y="469391"/>
                </a:moveTo>
                <a:lnTo>
                  <a:pt x="2686824" y="480059"/>
                </a:lnTo>
                <a:lnTo>
                  <a:pt x="2688348" y="477011"/>
                </a:lnTo>
                <a:lnTo>
                  <a:pt x="2714256" y="477011"/>
                </a:lnTo>
                <a:lnTo>
                  <a:pt x="2714256" y="475487"/>
                </a:lnTo>
                <a:lnTo>
                  <a:pt x="2714637" y="472439"/>
                </a:lnTo>
                <a:lnTo>
                  <a:pt x="2689872" y="472439"/>
                </a:lnTo>
                <a:lnTo>
                  <a:pt x="2689872" y="469391"/>
                </a:lnTo>
                <a:close/>
              </a:path>
              <a:path w="2715895" h="525779">
                <a:moveTo>
                  <a:pt x="25907" y="469391"/>
                </a:moveTo>
                <a:lnTo>
                  <a:pt x="25907" y="472439"/>
                </a:lnTo>
                <a:lnTo>
                  <a:pt x="26778" y="472439"/>
                </a:lnTo>
                <a:lnTo>
                  <a:pt x="25907" y="469391"/>
                </a:lnTo>
                <a:close/>
              </a:path>
              <a:path w="2715895" h="525779">
                <a:moveTo>
                  <a:pt x="2714764" y="54863"/>
                </a:moveTo>
                <a:lnTo>
                  <a:pt x="2689872" y="54863"/>
                </a:lnTo>
                <a:lnTo>
                  <a:pt x="2691396" y="64007"/>
                </a:lnTo>
                <a:lnTo>
                  <a:pt x="2691396" y="463295"/>
                </a:lnTo>
                <a:lnTo>
                  <a:pt x="2689872" y="472439"/>
                </a:lnTo>
                <a:lnTo>
                  <a:pt x="2714637" y="472439"/>
                </a:lnTo>
                <a:lnTo>
                  <a:pt x="2715780" y="463295"/>
                </a:lnTo>
                <a:lnTo>
                  <a:pt x="2715780" y="60959"/>
                </a:lnTo>
                <a:lnTo>
                  <a:pt x="2714764" y="54863"/>
                </a:lnTo>
                <a:close/>
              </a:path>
              <a:path w="2715895" h="525779">
                <a:moveTo>
                  <a:pt x="26415" y="54863"/>
                </a:moveTo>
                <a:lnTo>
                  <a:pt x="25907" y="54863"/>
                </a:lnTo>
                <a:lnTo>
                  <a:pt x="25907" y="56387"/>
                </a:lnTo>
                <a:lnTo>
                  <a:pt x="26415" y="54863"/>
                </a:lnTo>
                <a:close/>
              </a:path>
              <a:path w="2715895" h="525779">
                <a:moveTo>
                  <a:pt x="2686824" y="47243"/>
                </a:moveTo>
                <a:lnTo>
                  <a:pt x="2689872" y="56387"/>
                </a:lnTo>
                <a:lnTo>
                  <a:pt x="2689872" y="54863"/>
                </a:lnTo>
                <a:lnTo>
                  <a:pt x="2714764" y="54863"/>
                </a:lnTo>
                <a:lnTo>
                  <a:pt x="2714256" y="51815"/>
                </a:lnTo>
                <a:lnTo>
                  <a:pt x="2714256" y="48767"/>
                </a:lnTo>
                <a:lnTo>
                  <a:pt x="2688348" y="48767"/>
                </a:lnTo>
                <a:lnTo>
                  <a:pt x="2686824" y="47243"/>
                </a:lnTo>
                <a:close/>
              </a:path>
              <a:path w="2715895" h="525779">
                <a:moveTo>
                  <a:pt x="28955" y="47243"/>
                </a:moveTo>
                <a:lnTo>
                  <a:pt x="27431" y="48767"/>
                </a:lnTo>
                <a:lnTo>
                  <a:pt x="28447" y="48767"/>
                </a:lnTo>
                <a:lnTo>
                  <a:pt x="28955" y="47243"/>
                </a:lnTo>
                <a:close/>
              </a:path>
              <a:path w="2715895" h="525779">
                <a:moveTo>
                  <a:pt x="2683776" y="41147"/>
                </a:moveTo>
                <a:lnTo>
                  <a:pt x="2688348" y="48767"/>
                </a:lnTo>
                <a:lnTo>
                  <a:pt x="2714256" y="48767"/>
                </a:lnTo>
                <a:lnTo>
                  <a:pt x="2712224" y="42671"/>
                </a:lnTo>
                <a:lnTo>
                  <a:pt x="2685300" y="42671"/>
                </a:lnTo>
                <a:lnTo>
                  <a:pt x="2683776" y="41147"/>
                </a:lnTo>
                <a:close/>
              </a:path>
              <a:path w="2715895" h="525779">
                <a:moveTo>
                  <a:pt x="33223" y="41147"/>
                </a:moveTo>
                <a:lnTo>
                  <a:pt x="32003" y="41147"/>
                </a:lnTo>
                <a:lnTo>
                  <a:pt x="32003" y="42671"/>
                </a:lnTo>
                <a:lnTo>
                  <a:pt x="33223" y="41147"/>
                </a:lnTo>
                <a:close/>
              </a:path>
              <a:path w="2715895" h="525779">
                <a:moveTo>
                  <a:pt x="2679881" y="35898"/>
                </a:moveTo>
                <a:lnTo>
                  <a:pt x="2685300" y="42671"/>
                </a:lnTo>
                <a:lnTo>
                  <a:pt x="2712224" y="42671"/>
                </a:lnTo>
                <a:lnTo>
                  <a:pt x="2711208" y="39623"/>
                </a:lnTo>
                <a:lnTo>
                  <a:pt x="2711208" y="36575"/>
                </a:lnTo>
                <a:lnTo>
                  <a:pt x="2680728" y="36575"/>
                </a:lnTo>
                <a:lnTo>
                  <a:pt x="2679881" y="35898"/>
                </a:lnTo>
                <a:close/>
              </a:path>
              <a:path w="2715895" h="525779">
                <a:moveTo>
                  <a:pt x="38099" y="35051"/>
                </a:moveTo>
                <a:lnTo>
                  <a:pt x="35051" y="36575"/>
                </a:lnTo>
                <a:lnTo>
                  <a:pt x="36880" y="36575"/>
                </a:lnTo>
                <a:lnTo>
                  <a:pt x="38099" y="35051"/>
                </a:lnTo>
                <a:close/>
              </a:path>
              <a:path w="2715895" h="525779">
                <a:moveTo>
                  <a:pt x="2679204" y="35051"/>
                </a:moveTo>
                <a:lnTo>
                  <a:pt x="2679881" y="35898"/>
                </a:lnTo>
                <a:lnTo>
                  <a:pt x="2680728" y="36575"/>
                </a:lnTo>
                <a:lnTo>
                  <a:pt x="2679204" y="35051"/>
                </a:lnTo>
                <a:close/>
              </a:path>
              <a:path w="2715895" h="525779">
                <a:moveTo>
                  <a:pt x="2710293" y="35051"/>
                </a:moveTo>
                <a:lnTo>
                  <a:pt x="2679204" y="35051"/>
                </a:lnTo>
                <a:lnTo>
                  <a:pt x="2680728" y="36575"/>
                </a:lnTo>
                <a:lnTo>
                  <a:pt x="2711208" y="36575"/>
                </a:lnTo>
                <a:lnTo>
                  <a:pt x="2710293" y="35051"/>
                </a:lnTo>
                <a:close/>
              </a:path>
              <a:path w="2715895" h="525779">
                <a:moveTo>
                  <a:pt x="2707550" y="30479"/>
                </a:moveTo>
                <a:lnTo>
                  <a:pt x="2673108" y="30479"/>
                </a:lnTo>
                <a:lnTo>
                  <a:pt x="2679881" y="35898"/>
                </a:lnTo>
                <a:lnTo>
                  <a:pt x="2679204" y="35051"/>
                </a:lnTo>
                <a:lnTo>
                  <a:pt x="2710293" y="35051"/>
                </a:lnTo>
                <a:lnTo>
                  <a:pt x="2707550" y="30479"/>
                </a:lnTo>
                <a:close/>
              </a:path>
              <a:path w="2715895" h="525779">
                <a:moveTo>
                  <a:pt x="44195" y="30479"/>
                </a:moveTo>
                <a:lnTo>
                  <a:pt x="42671" y="30479"/>
                </a:lnTo>
                <a:lnTo>
                  <a:pt x="41147" y="32003"/>
                </a:lnTo>
                <a:lnTo>
                  <a:pt x="44195" y="30479"/>
                </a:lnTo>
                <a:close/>
              </a:path>
              <a:path w="2715895" h="525779">
                <a:moveTo>
                  <a:pt x="2705112" y="27431"/>
                </a:moveTo>
                <a:lnTo>
                  <a:pt x="2667012" y="27431"/>
                </a:lnTo>
                <a:lnTo>
                  <a:pt x="2674632" y="32003"/>
                </a:lnTo>
                <a:lnTo>
                  <a:pt x="2673108" y="30479"/>
                </a:lnTo>
                <a:lnTo>
                  <a:pt x="2707550" y="30479"/>
                </a:lnTo>
                <a:lnTo>
                  <a:pt x="2706636" y="28955"/>
                </a:lnTo>
                <a:lnTo>
                  <a:pt x="2705112" y="27431"/>
                </a:lnTo>
                <a:close/>
              </a:path>
              <a:path w="2715895" h="525779">
                <a:moveTo>
                  <a:pt x="2688348" y="10667"/>
                </a:moveTo>
                <a:lnTo>
                  <a:pt x="27431" y="10667"/>
                </a:lnTo>
                <a:lnTo>
                  <a:pt x="27431" y="12191"/>
                </a:lnTo>
                <a:lnTo>
                  <a:pt x="19811" y="18287"/>
                </a:lnTo>
                <a:lnTo>
                  <a:pt x="18287" y="18287"/>
                </a:lnTo>
                <a:lnTo>
                  <a:pt x="18287" y="19811"/>
                </a:lnTo>
                <a:lnTo>
                  <a:pt x="12191" y="27431"/>
                </a:lnTo>
                <a:lnTo>
                  <a:pt x="50291" y="27431"/>
                </a:lnTo>
                <a:lnTo>
                  <a:pt x="47243" y="28955"/>
                </a:lnTo>
                <a:lnTo>
                  <a:pt x="56387" y="25907"/>
                </a:lnTo>
                <a:lnTo>
                  <a:pt x="2703892" y="25907"/>
                </a:lnTo>
                <a:lnTo>
                  <a:pt x="2699016" y="19811"/>
                </a:lnTo>
                <a:lnTo>
                  <a:pt x="2697492" y="18287"/>
                </a:lnTo>
                <a:lnTo>
                  <a:pt x="2689872" y="12191"/>
                </a:lnTo>
                <a:lnTo>
                  <a:pt x="2688348" y="10667"/>
                </a:lnTo>
                <a:close/>
              </a:path>
              <a:path w="2715895" h="525779">
                <a:moveTo>
                  <a:pt x="2703892" y="25907"/>
                </a:moveTo>
                <a:lnTo>
                  <a:pt x="2659392" y="25907"/>
                </a:lnTo>
                <a:lnTo>
                  <a:pt x="2668536" y="28955"/>
                </a:lnTo>
                <a:lnTo>
                  <a:pt x="2667012" y="27431"/>
                </a:lnTo>
                <a:lnTo>
                  <a:pt x="2705112" y="27431"/>
                </a:lnTo>
                <a:lnTo>
                  <a:pt x="2703892" y="25907"/>
                </a:lnTo>
                <a:close/>
              </a:path>
              <a:path w="2715895" h="525779">
                <a:moveTo>
                  <a:pt x="2677680" y="4571"/>
                </a:moveTo>
                <a:lnTo>
                  <a:pt x="38099" y="4571"/>
                </a:lnTo>
                <a:lnTo>
                  <a:pt x="38099" y="6095"/>
                </a:lnTo>
                <a:lnTo>
                  <a:pt x="28955" y="10667"/>
                </a:lnTo>
                <a:lnTo>
                  <a:pt x="2686824" y="10667"/>
                </a:lnTo>
                <a:lnTo>
                  <a:pt x="2679204" y="6095"/>
                </a:lnTo>
                <a:lnTo>
                  <a:pt x="2677680" y="4571"/>
                </a:lnTo>
                <a:close/>
              </a:path>
              <a:path w="2715895" h="525779">
                <a:moveTo>
                  <a:pt x="2667012" y="1523"/>
                </a:moveTo>
                <a:lnTo>
                  <a:pt x="48767" y="1523"/>
                </a:lnTo>
                <a:lnTo>
                  <a:pt x="39623" y="4571"/>
                </a:lnTo>
                <a:lnTo>
                  <a:pt x="2676156" y="4571"/>
                </a:lnTo>
                <a:lnTo>
                  <a:pt x="2667012" y="1523"/>
                </a:lnTo>
                <a:close/>
              </a:path>
              <a:path w="2715895" h="525779">
                <a:moveTo>
                  <a:pt x="2653296" y="0"/>
                </a:moveTo>
                <a:lnTo>
                  <a:pt x="60959" y="0"/>
                </a:lnTo>
                <a:lnTo>
                  <a:pt x="51815" y="1523"/>
                </a:lnTo>
                <a:lnTo>
                  <a:pt x="2663964" y="1523"/>
                </a:lnTo>
                <a:lnTo>
                  <a:pt x="26532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 txBox="1"/>
          <p:nvPr/>
        </p:nvSpPr>
        <p:spPr>
          <a:xfrm>
            <a:off x="827024" y="6489262"/>
            <a:ext cx="219329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nt</a:t>
            </a:r>
            <a:r>
              <a:rPr sz="1200" b="1" dirty="0">
                <a:latin typeface="Arial"/>
                <a:cs typeface="Arial"/>
              </a:rPr>
              <a:t>er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(M</a:t>
            </a:r>
            <a:r>
              <a:rPr sz="1200" dirty="0">
                <a:latin typeface="Arial"/>
                <a:cs typeface="Arial"/>
              </a:rPr>
              <a:t>easu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ent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endenc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5" name="object 355"/>
          <p:cNvSpPr/>
          <p:nvPr/>
        </p:nvSpPr>
        <p:spPr>
          <a:xfrm>
            <a:off x="4839461" y="6233159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3"/>
                </a:lnTo>
              </a:path>
            </a:pathLst>
          </a:custGeom>
          <a:ln w="27177">
            <a:solidFill>
              <a:srgbClr val="2F61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494532" y="6432803"/>
            <a:ext cx="2689860" cy="501650"/>
          </a:xfrm>
          <a:custGeom>
            <a:avLst/>
            <a:gdLst/>
            <a:ahLst/>
            <a:cxnLst/>
            <a:rect l="l" t="t" r="r" b="b"/>
            <a:pathLst>
              <a:path w="2689860" h="501650">
                <a:moveTo>
                  <a:pt x="2639567" y="0"/>
                </a:moveTo>
                <a:lnTo>
                  <a:pt x="50291" y="0"/>
                </a:lnTo>
                <a:lnTo>
                  <a:pt x="41260" y="765"/>
                </a:lnTo>
                <a:lnTo>
                  <a:pt x="7538" y="23484"/>
                </a:lnTo>
                <a:lnTo>
                  <a:pt x="0" y="50291"/>
                </a:lnTo>
                <a:lnTo>
                  <a:pt x="0" y="451103"/>
                </a:lnTo>
                <a:lnTo>
                  <a:pt x="22809" y="493482"/>
                </a:lnTo>
                <a:lnTo>
                  <a:pt x="50291" y="501395"/>
                </a:lnTo>
                <a:lnTo>
                  <a:pt x="2639567" y="501395"/>
                </a:lnTo>
                <a:lnTo>
                  <a:pt x="2681946" y="477911"/>
                </a:lnTo>
                <a:lnTo>
                  <a:pt x="2689859" y="451103"/>
                </a:lnTo>
                <a:lnTo>
                  <a:pt x="2689859" y="50291"/>
                </a:lnTo>
                <a:lnTo>
                  <a:pt x="2666375" y="7913"/>
                </a:lnTo>
                <a:lnTo>
                  <a:pt x="2639567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480815" y="6420611"/>
            <a:ext cx="2717800" cy="525780"/>
          </a:xfrm>
          <a:custGeom>
            <a:avLst/>
            <a:gdLst/>
            <a:ahLst/>
            <a:cxnLst/>
            <a:rect l="l" t="t" r="r" b="b"/>
            <a:pathLst>
              <a:path w="2717800" h="525779">
                <a:moveTo>
                  <a:pt x="2677667" y="521207"/>
                </a:moveTo>
                <a:lnTo>
                  <a:pt x="39623" y="521207"/>
                </a:lnTo>
                <a:lnTo>
                  <a:pt x="39623" y="522731"/>
                </a:lnTo>
                <a:lnTo>
                  <a:pt x="50291" y="524255"/>
                </a:lnTo>
                <a:lnTo>
                  <a:pt x="50291" y="525779"/>
                </a:lnTo>
                <a:lnTo>
                  <a:pt x="2666999" y="525779"/>
                </a:lnTo>
                <a:lnTo>
                  <a:pt x="2666999" y="524255"/>
                </a:lnTo>
                <a:lnTo>
                  <a:pt x="2677667" y="522731"/>
                </a:lnTo>
                <a:lnTo>
                  <a:pt x="2677667" y="521207"/>
                </a:lnTo>
                <a:close/>
              </a:path>
              <a:path w="2717800" h="525779">
                <a:moveTo>
                  <a:pt x="50291" y="27431"/>
                </a:moveTo>
                <a:lnTo>
                  <a:pt x="10667" y="27431"/>
                </a:lnTo>
                <a:lnTo>
                  <a:pt x="10667" y="28955"/>
                </a:lnTo>
                <a:lnTo>
                  <a:pt x="6095" y="36575"/>
                </a:lnTo>
                <a:lnTo>
                  <a:pt x="6095" y="38099"/>
                </a:lnTo>
                <a:lnTo>
                  <a:pt x="4571" y="39623"/>
                </a:lnTo>
                <a:lnTo>
                  <a:pt x="1523" y="48767"/>
                </a:lnTo>
                <a:lnTo>
                  <a:pt x="1523" y="51815"/>
                </a:lnTo>
                <a:lnTo>
                  <a:pt x="0" y="62483"/>
                </a:lnTo>
                <a:lnTo>
                  <a:pt x="0" y="464819"/>
                </a:lnTo>
                <a:lnTo>
                  <a:pt x="1523" y="475487"/>
                </a:lnTo>
                <a:lnTo>
                  <a:pt x="1523" y="477011"/>
                </a:lnTo>
                <a:lnTo>
                  <a:pt x="4571" y="487679"/>
                </a:lnTo>
                <a:lnTo>
                  <a:pt x="6095" y="487679"/>
                </a:lnTo>
                <a:lnTo>
                  <a:pt x="6095" y="489203"/>
                </a:lnTo>
                <a:lnTo>
                  <a:pt x="10667" y="498347"/>
                </a:lnTo>
                <a:lnTo>
                  <a:pt x="12191" y="499871"/>
                </a:lnTo>
                <a:lnTo>
                  <a:pt x="18287" y="507491"/>
                </a:lnTo>
                <a:lnTo>
                  <a:pt x="19811" y="509015"/>
                </a:lnTo>
                <a:lnTo>
                  <a:pt x="27431" y="515111"/>
                </a:lnTo>
                <a:lnTo>
                  <a:pt x="28955" y="516635"/>
                </a:lnTo>
                <a:lnTo>
                  <a:pt x="38099" y="521207"/>
                </a:lnTo>
                <a:lnTo>
                  <a:pt x="2679191" y="521207"/>
                </a:lnTo>
                <a:lnTo>
                  <a:pt x="2688335" y="516635"/>
                </a:lnTo>
                <a:lnTo>
                  <a:pt x="2689859" y="515111"/>
                </a:lnTo>
                <a:lnTo>
                  <a:pt x="2697479" y="509015"/>
                </a:lnTo>
                <a:lnTo>
                  <a:pt x="2699003" y="507491"/>
                </a:lnTo>
                <a:lnTo>
                  <a:pt x="2703880" y="501395"/>
                </a:lnTo>
                <a:lnTo>
                  <a:pt x="64007" y="501395"/>
                </a:lnTo>
                <a:lnTo>
                  <a:pt x="54863" y="499871"/>
                </a:lnTo>
                <a:lnTo>
                  <a:pt x="56387" y="499871"/>
                </a:lnTo>
                <a:lnTo>
                  <a:pt x="47243" y="498347"/>
                </a:lnTo>
                <a:lnTo>
                  <a:pt x="50291" y="498347"/>
                </a:lnTo>
                <a:lnTo>
                  <a:pt x="41147" y="493775"/>
                </a:lnTo>
                <a:lnTo>
                  <a:pt x="42290" y="493775"/>
                </a:lnTo>
                <a:lnTo>
                  <a:pt x="38480" y="490727"/>
                </a:lnTo>
                <a:lnTo>
                  <a:pt x="38099" y="490727"/>
                </a:lnTo>
                <a:lnTo>
                  <a:pt x="36575" y="489203"/>
                </a:lnTo>
                <a:lnTo>
                  <a:pt x="36880" y="489203"/>
                </a:lnTo>
                <a:lnTo>
                  <a:pt x="34442" y="486155"/>
                </a:lnTo>
                <a:lnTo>
                  <a:pt x="33527" y="486155"/>
                </a:lnTo>
                <a:lnTo>
                  <a:pt x="30479" y="480059"/>
                </a:lnTo>
                <a:lnTo>
                  <a:pt x="28955" y="480059"/>
                </a:lnTo>
                <a:lnTo>
                  <a:pt x="25907" y="469391"/>
                </a:lnTo>
                <a:lnTo>
                  <a:pt x="26996" y="469391"/>
                </a:lnTo>
                <a:lnTo>
                  <a:pt x="25907" y="461771"/>
                </a:lnTo>
                <a:lnTo>
                  <a:pt x="25907" y="62483"/>
                </a:lnTo>
                <a:lnTo>
                  <a:pt x="27127" y="56387"/>
                </a:lnTo>
                <a:lnTo>
                  <a:pt x="25907" y="56387"/>
                </a:lnTo>
                <a:lnTo>
                  <a:pt x="28955" y="47243"/>
                </a:lnTo>
                <a:lnTo>
                  <a:pt x="29870" y="47243"/>
                </a:lnTo>
                <a:lnTo>
                  <a:pt x="32613" y="42671"/>
                </a:lnTo>
                <a:lnTo>
                  <a:pt x="32003" y="42671"/>
                </a:lnTo>
                <a:lnTo>
                  <a:pt x="36880" y="36575"/>
                </a:lnTo>
                <a:lnTo>
                  <a:pt x="36575" y="36575"/>
                </a:lnTo>
                <a:lnTo>
                  <a:pt x="38099" y="35051"/>
                </a:lnTo>
                <a:lnTo>
                  <a:pt x="38480" y="35051"/>
                </a:lnTo>
                <a:lnTo>
                  <a:pt x="42290" y="32003"/>
                </a:lnTo>
                <a:lnTo>
                  <a:pt x="41147" y="32003"/>
                </a:lnTo>
                <a:lnTo>
                  <a:pt x="50291" y="27431"/>
                </a:lnTo>
                <a:close/>
              </a:path>
              <a:path w="2717800" h="525779">
                <a:moveTo>
                  <a:pt x="2708909" y="493775"/>
                </a:moveTo>
                <a:lnTo>
                  <a:pt x="2676143" y="493775"/>
                </a:lnTo>
                <a:lnTo>
                  <a:pt x="2666999" y="498347"/>
                </a:lnTo>
                <a:lnTo>
                  <a:pt x="2670047" y="498347"/>
                </a:lnTo>
                <a:lnTo>
                  <a:pt x="2660903" y="499871"/>
                </a:lnTo>
                <a:lnTo>
                  <a:pt x="2662427" y="499871"/>
                </a:lnTo>
                <a:lnTo>
                  <a:pt x="2651759" y="501395"/>
                </a:lnTo>
                <a:lnTo>
                  <a:pt x="2703880" y="501395"/>
                </a:lnTo>
                <a:lnTo>
                  <a:pt x="2705099" y="499871"/>
                </a:lnTo>
                <a:lnTo>
                  <a:pt x="2706623" y="498347"/>
                </a:lnTo>
                <a:lnTo>
                  <a:pt x="2708909" y="493775"/>
                </a:lnTo>
                <a:close/>
              </a:path>
              <a:path w="2717800" h="525779">
                <a:moveTo>
                  <a:pt x="42290" y="493775"/>
                </a:moveTo>
                <a:lnTo>
                  <a:pt x="41147" y="493775"/>
                </a:lnTo>
                <a:lnTo>
                  <a:pt x="44195" y="495299"/>
                </a:lnTo>
                <a:lnTo>
                  <a:pt x="42290" y="493775"/>
                </a:lnTo>
                <a:close/>
              </a:path>
              <a:path w="2717800" h="525779">
                <a:moveTo>
                  <a:pt x="2679869" y="489881"/>
                </a:moveTo>
                <a:lnTo>
                  <a:pt x="2673095" y="495299"/>
                </a:lnTo>
                <a:lnTo>
                  <a:pt x="2676143" y="493775"/>
                </a:lnTo>
                <a:lnTo>
                  <a:pt x="2708909" y="493775"/>
                </a:lnTo>
                <a:lnTo>
                  <a:pt x="2710433" y="490727"/>
                </a:lnTo>
                <a:lnTo>
                  <a:pt x="2679191" y="490727"/>
                </a:lnTo>
                <a:lnTo>
                  <a:pt x="2679869" y="489881"/>
                </a:lnTo>
                <a:close/>
              </a:path>
              <a:path w="2717800" h="525779">
                <a:moveTo>
                  <a:pt x="36575" y="489203"/>
                </a:moveTo>
                <a:lnTo>
                  <a:pt x="38099" y="490727"/>
                </a:lnTo>
                <a:lnTo>
                  <a:pt x="37422" y="489881"/>
                </a:lnTo>
                <a:lnTo>
                  <a:pt x="36575" y="489203"/>
                </a:lnTo>
                <a:close/>
              </a:path>
              <a:path w="2717800" h="525779">
                <a:moveTo>
                  <a:pt x="37422" y="489881"/>
                </a:moveTo>
                <a:lnTo>
                  <a:pt x="38099" y="490727"/>
                </a:lnTo>
                <a:lnTo>
                  <a:pt x="38480" y="490727"/>
                </a:lnTo>
                <a:lnTo>
                  <a:pt x="37422" y="489881"/>
                </a:lnTo>
                <a:close/>
              </a:path>
              <a:path w="2717800" h="525779">
                <a:moveTo>
                  <a:pt x="2680715" y="489203"/>
                </a:moveTo>
                <a:lnTo>
                  <a:pt x="2679869" y="489881"/>
                </a:lnTo>
                <a:lnTo>
                  <a:pt x="2679191" y="490727"/>
                </a:lnTo>
                <a:lnTo>
                  <a:pt x="2680715" y="489203"/>
                </a:lnTo>
                <a:close/>
              </a:path>
              <a:path w="2717800" h="525779">
                <a:moveTo>
                  <a:pt x="2711195" y="489203"/>
                </a:moveTo>
                <a:lnTo>
                  <a:pt x="2680715" y="489203"/>
                </a:lnTo>
                <a:lnTo>
                  <a:pt x="2679191" y="490727"/>
                </a:lnTo>
                <a:lnTo>
                  <a:pt x="2710433" y="490727"/>
                </a:lnTo>
                <a:lnTo>
                  <a:pt x="2711195" y="489203"/>
                </a:lnTo>
                <a:close/>
              </a:path>
              <a:path w="2717800" h="525779">
                <a:moveTo>
                  <a:pt x="36880" y="489203"/>
                </a:moveTo>
                <a:lnTo>
                  <a:pt x="36575" y="489203"/>
                </a:lnTo>
                <a:lnTo>
                  <a:pt x="37422" y="489881"/>
                </a:lnTo>
                <a:lnTo>
                  <a:pt x="36880" y="489203"/>
                </a:lnTo>
                <a:close/>
              </a:path>
              <a:path w="2717800" h="525779">
                <a:moveTo>
                  <a:pt x="2685287" y="483107"/>
                </a:moveTo>
                <a:lnTo>
                  <a:pt x="2679869" y="489881"/>
                </a:lnTo>
                <a:lnTo>
                  <a:pt x="2680715" y="489203"/>
                </a:lnTo>
                <a:lnTo>
                  <a:pt x="2711195" y="489203"/>
                </a:lnTo>
                <a:lnTo>
                  <a:pt x="2711195" y="487679"/>
                </a:lnTo>
                <a:lnTo>
                  <a:pt x="2712719" y="487679"/>
                </a:lnTo>
                <a:lnTo>
                  <a:pt x="2713155" y="486155"/>
                </a:lnTo>
                <a:lnTo>
                  <a:pt x="2683763" y="486155"/>
                </a:lnTo>
                <a:lnTo>
                  <a:pt x="2685287" y="483107"/>
                </a:lnTo>
                <a:close/>
              </a:path>
              <a:path w="2717800" h="525779">
                <a:moveTo>
                  <a:pt x="32003" y="483107"/>
                </a:moveTo>
                <a:lnTo>
                  <a:pt x="33527" y="486155"/>
                </a:lnTo>
                <a:lnTo>
                  <a:pt x="34442" y="486155"/>
                </a:lnTo>
                <a:lnTo>
                  <a:pt x="32003" y="483107"/>
                </a:lnTo>
                <a:close/>
              </a:path>
              <a:path w="2717800" h="525779">
                <a:moveTo>
                  <a:pt x="2688335" y="477011"/>
                </a:moveTo>
                <a:lnTo>
                  <a:pt x="2683763" y="486155"/>
                </a:lnTo>
                <a:lnTo>
                  <a:pt x="2713155" y="486155"/>
                </a:lnTo>
                <a:lnTo>
                  <a:pt x="2714897" y="480059"/>
                </a:lnTo>
                <a:lnTo>
                  <a:pt x="2688335" y="480059"/>
                </a:lnTo>
                <a:lnTo>
                  <a:pt x="2688335" y="477011"/>
                </a:lnTo>
                <a:close/>
              </a:path>
              <a:path w="2717800" h="525779">
                <a:moveTo>
                  <a:pt x="28955" y="477011"/>
                </a:moveTo>
                <a:lnTo>
                  <a:pt x="28955" y="480059"/>
                </a:lnTo>
                <a:lnTo>
                  <a:pt x="30479" y="480059"/>
                </a:lnTo>
                <a:lnTo>
                  <a:pt x="28955" y="477011"/>
                </a:lnTo>
                <a:close/>
              </a:path>
              <a:path w="2717800" h="525779">
                <a:moveTo>
                  <a:pt x="2716529" y="469391"/>
                </a:moveTo>
                <a:lnTo>
                  <a:pt x="2691383" y="469391"/>
                </a:lnTo>
                <a:lnTo>
                  <a:pt x="2688335" y="480059"/>
                </a:lnTo>
                <a:lnTo>
                  <a:pt x="2714897" y="480059"/>
                </a:lnTo>
                <a:lnTo>
                  <a:pt x="2715767" y="477011"/>
                </a:lnTo>
                <a:lnTo>
                  <a:pt x="2715767" y="475487"/>
                </a:lnTo>
                <a:lnTo>
                  <a:pt x="2716529" y="469391"/>
                </a:lnTo>
                <a:close/>
              </a:path>
              <a:path w="2717800" h="525779">
                <a:moveTo>
                  <a:pt x="26996" y="469391"/>
                </a:moveTo>
                <a:lnTo>
                  <a:pt x="25907" y="469391"/>
                </a:lnTo>
                <a:lnTo>
                  <a:pt x="27431" y="472439"/>
                </a:lnTo>
                <a:lnTo>
                  <a:pt x="26996" y="469391"/>
                </a:lnTo>
                <a:close/>
              </a:path>
              <a:path w="2717800" h="525779">
                <a:moveTo>
                  <a:pt x="2689859" y="54863"/>
                </a:moveTo>
                <a:lnTo>
                  <a:pt x="2691383" y="64007"/>
                </a:lnTo>
                <a:lnTo>
                  <a:pt x="2691383" y="463295"/>
                </a:lnTo>
                <a:lnTo>
                  <a:pt x="2689859" y="472439"/>
                </a:lnTo>
                <a:lnTo>
                  <a:pt x="2691383" y="469391"/>
                </a:lnTo>
                <a:lnTo>
                  <a:pt x="2716529" y="469391"/>
                </a:lnTo>
                <a:lnTo>
                  <a:pt x="2717291" y="463295"/>
                </a:lnTo>
                <a:lnTo>
                  <a:pt x="2717291" y="60959"/>
                </a:lnTo>
                <a:lnTo>
                  <a:pt x="2716529" y="56387"/>
                </a:lnTo>
                <a:lnTo>
                  <a:pt x="2691383" y="56387"/>
                </a:lnTo>
                <a:lnTo>
                  <a:pt x="2689859" y="54863"/>
                </a:lnTo>
                <a:close/>
              </a:path>
              <a:path w="2717800" h="525779">
                <a:moveTo>
                  <a:pt x="27431" y="54863"/>
                </a:moveTo>
                <a:lnTo>
                  <a:pt x="25907" y="56387"/>
                </a:lnTo>
                <a:lnTo>
                  <a:pt x="27127" y="56387"/>
                </a:lnTo>
                <a:lnTo>
                  <a:pt x="27431" y="54863"/>
                </a:lnTo>
                <a:close/>
              </a:path>
              <a:path w="2717800" h="525779">
                <a:moveTo>
                  <a:pt x="2715259" y="47243"/>
                </a:moveTo>
                <a:lnTo>
                  <a:pt x="2688335" y="47243"/>
                </a:lnTo>
                <a:lnTo>
                  <a:pt x="2691383" y="56387"/>
                </a:lnTo>
                <a:lnTo>
                  <a:pt x="2716529" y="56387"/>
                </a:lnTo>
                <a:lnTo>
                  <a:pt x="2715767" y="51815"/>
                </a:lnTo>
                <a:lnTo>
                  <a:pt x="2715767" y="48767"/>
                </a:lnTo>
                <a:lnTo>
                  <a:pt x="2715259" y="47243"/>
                </a:lnTo>
                <a:close/>
              </a:path>
              <a:path w="2717800" h="525779">
                <a:moveTo>
                  <a:pt x="29870" y="47243"/>
                </a:moveTo>
                <a:lnTo>
                  <a:pt x="28955" y="47243"/>
                </a:lnTo>
                <a:lnTo>
                  <a:pt x="28955" y="48767"/>
                </a:lnTo>
                <a:lnTo>
                  <a:pt x="29870" y="47243"/>
                </a:lnTo>
                <a:close/>
              </a:path>
              <a:path w="2717800" h="525779">
                <a:moveTo>
                  <a:pt x="2683763" y="41147"/>
                </a:moveTo>
                <a:lnTo>
                  <a:pt x="2688335" y="48767"/>
                </a:lnTo>
                <a:lnTo>
                  <a:pt x="2688335" y="47243"/>
                </a:lnTo>
                <a:lnTo>
                  <a:pt x="2715259" y="47243"/>
                </a:lnTo>
                <a:lnTo>
                  <a:pt x="2713735" y="42671"/>
                </a:lnTo>
                <a:lnTo>
                  <a:pt x="2685287" y="42671"/>
                </a:lnTo>
                <a:lnTo>
                  <a:pt x="2683763" y="41147"/>
                </a:lnTo>
                <a:close/>
              </a:path>
              <a:path w="2717800" h="525779">
                <a:moveTo>
                  <a:pt x="33527" y="41147"/>
                </a:moveTo>
                <a:lnTo>
                  <a:pt x="32003" y="42671"/>
                </a:lnTo>
                <a:lnTo>
                  <a:pt x="32613" y="42671"/>
                </a:lnTo>
                <a:lnTo>
                  <a:pt x="33527" y="41147"/>
                </a:lnTo>
                <a:close/>
              </a:path>
              <a:path w="2717800" h="525779">
                <a:moveTo>
                  <a:pt x="2679869" y="35898"/>
                </a:moveTo>
                <a:lnTo>
                  <a:pt x="2685287" y="42671"/>
                </a:lnTo>
                <a:lnTo>
                  <a:pt x="2713735" y="42671"/>
                </a:lnTo>
                <a:lnTo>
                  <a:pt x="2712719" y="39623"/>
                </a:lnTo>
                <a:lnTo>
                  <a:pt x="2711195" y="38099"/>
                </a:lnTo>
                <a:lnTo>
                  <a:pt x="2711195" y="36575"/>
                </a:lnTo>
                <a:lnTo>
                  <a:pt x="2680715" y="36575"/>
                </a:lnTo>
                <a:lnTo>
                  <a:pt x="2679869" y="35898"/>
                </a:lnTo>
                <a:close/>
              </a:path>
              <a:path w="2717800" h="525779">
                <a:moveTo>
                  <a:pt x="38099" y="35051"/>
                </a:moveTo>
                <a:lnTo>
                  <a:pt x="36575" y="36575"/>
                </a:lnTo>
                <a:lnTo>
                  <a:pt x="37422" y="35898"/>
                </a:lnTo>
                <a:lnTo>
                  <a:pt x="38099" y="35051"/>
                </a:lnTo>
                <a:close/>
              </a:path>
              <a:path w="2717800" h="525779">
                <a:moveTo>
                  <a:pt x="37422" y="35898"/>
                </a:moveTo>
                <a:lnTo>
                  <a:pt x="36575" y="36575"/>
                </a:lnTo>
                <a:lnTo>
                  <a:pt x="36880" y="36575"/>
                </a:lnTo>
                <a:lnTo>
                  <a:pt x="37422" y="35898"/>
                </a:lnTo>
                <a:close/>
              </a:path>
              <a:path w="2717800" h="525779">
                <a:moveTo>
                  <a:pt x="2679191" y="35051"/>
                </a:moveTo>
                <a:lnTo>
                  <a:pt x="2679869" y="35898"/>
                </a:lnTo>
                <a:lnTo>
                  <a:pt x="2680715" y="36575"/>
                </a:lnTo>
                <a:lnTo>
                  <a:pt x="2679191" y="35051"/>
                </a:lnTo>
                <a:close/>
              </a:path>
              <a:path w="2717800" h="525779">
                <a:moveTo>
                  <a:pt x="2710281" y="35051"/>
                </a:moveTo>
                <a:lnTo>
                  <a:pt x="2679191" y="35051"/>
                </a:lnTo>
                <a:lnTo>
                  <a:pt x="2680715" y="36575"/>
                </a:lnTo>
                <a:lnTo>
                  <a:pt x="2711195" y="36575"/>
                </a:lnTo>
                <a:lnTo>
                  <a:pt x="2710281" y="35051"/>
                </a:lnTo>
                <a:close/>
              </a:path>
              <a:path w="2717800" h="525779">
                <a:moveTo>
                  <a:pt x="38480" y="35051"/>
                </a:moveTo>
                <a:lnTo>
                  <a:pt x="38099" y="35051"/>
                </a:lnTo>
                <a:lnTo>
                  <a:pt x="37422" y="35898"/>
                </a:lnTo>
                <a:lnTo>
                  <a:pt x="38480" y="35051"/>
                </a:lnTo>
                <a:close/>
              </a:path>
              <a:path w="2717800" h="525779">
                <a:moveTo>
                  <a:pt x="2673095" y="30479"/>
                </a:moveTo>
                <a:lnTo>
                  <a:pt x="2679869" y="35898"/>
                </a:lnTo>
                <a:lnTo>
                  <a:pt x="2679191" y="35051"/>
                </a:lnTo>
                <a:lnTo>
                  <a:pt x="2710281" y="35051"/>
                </a:lnTo>
                <a:lnTo>
                  <a:pt x="2708452" y="32003"/>
                </a:lnTo>
                <a:lnTo>
                  <a:pt x="2676143" y="32003"/>
                </a:lnTo>
                <a:lnTo>
                  <a:pt x="2673095" y="30479"/>
                </a:lnTo>
                <a:close/>
              </a:path>
              <a:path w="2717800" h="525779">
                <a:moveTo>
                  <a:pt x="44195" y="30479"/>
                </a:moveTo>
                <a:lnTo>
                  <a:pt x="41147" y="32003"/>
                </a:lnTo>
                <a:lnTo>
                  <a:pt x="42290" y="32003"/>
                </a:lnTo>
                <a:lnTo>
                  <a:pt x="44195" y="30479"/>
                </a:lnTo>
                <a:close/>
              </a:path>
              <a:path w="2717800" h="525779">
                <a:moveTo>
                  <a:pt x="2706623" y="27431"/>
                </a:moveTo>
                <a:lnTo>
                  <a:pt x="2666999" y="27431"/>
                </a:lnTo>
                <a:lnTo>
                  <a:pt x="2676143" y="32003"/>
                </a:lnTo>
                <a:lnTo>
                  <a:pt x="2708452" y="32003"/>
                </a:lnTo>
                <a:lnTo>
                  <a:pt x="2706623" y="28955"/>
                </a:lnTo>
                <a:lnTo>
                  <a:pt x="2706623" y="27431"/>
                </a:lnTo>
                <a:close/>
              </a:path>
              <a:path w="2717800" h="525779">
                <a:moveTo>
                  <a:pt x="2699003" y="18287"/>
                </a:moveTo>
                <a:lnTo>
                  <a:pt x="18287" y="18287"/>
                </a:lnTo>
                <a:lnTo>
                  <a:pt x="18287" y="19811"/>
                </a:lnTo>
                <a:lnTo>
                  <a:pt x="12191" y="27431"/>
                </a:lnTo>
                <a:lnTo>
                  <a:pt x="50291" y="27431"/>
                </a:lnTo>
                <a:lnTo>
                  <a:pt x="47243" y="28955"/>
                </a:lnTo>
                <a:lnTo>
                  <a:pt x="56387" y="25907"/>
                </a:lnTo>
                <a:lnTo>
                  <a:pt x="2703880" y="25907"/>
                </a:lnTo>
                <a:lnTo>
                  <a:pt x="2699003" y="19811"/>
                </a:lnTo>
                <a:lnTo>
                  <a:pt x="2699003" y="18287"/>
                </a:lnTo>
                <a:close/>
              </a:path>
              <a:path w="2717800" h="525779">
                <a:moveTo>
                  <a:pt x="2703880" y="25907"/>
                </a:moveTo>
                <a:lnTo>
                  <a:pt x="2660903" y="25907"/>
                </a:lnTo>
                <a:lnTo>
                  <a:pt x="2670047" y="28955"/>
                </a:lnTo>
                <a:lnTo>
                  <a:pt x="2666999" y="27431"/>
                </a:lnTo>
                <a:lnTo>
                  <a:pt x="2705099" y="27431"/>
                </a:lnTo>
                <a:lnTo>
                  <a:pt x="2703880" y="25907"/>
                </a:lnTo>
                <a:close/>
              </a:path>
              <a:path w="2717800" h="525779">
                <a:moveTo>
                  <a:pt x="2689859" y="10667"/>
                </a:moveTo>
                <a:lnTo>
                  <a:pt x="27431" y="10667"/>
                </a:lnTo>
                <a:lnTo>
                  <a:pt x="27431" y="12191"/>
                </a:lnTo>
                <a:lnTo>
                  <a:pt x="19811" y="18287"/>
                </a:lnTo>
                <a:lnTo>
                  <a:pt x="2697479" y="18287"/>
                </a:lnTo>
                <a:lnTo>
                  <a:pt x="2689859" y="12191"/>
                </a:lnTo>
                <a:lnTo>
                  <a:pt x="2689859" y="10667"/>
                </a:lnTo>
                <a:close/>
              </a:path>
              <a:path w="2717800" h="525779">
                <a:moveTo>
                  <a:pt x="2679191" y="4571"/>
                </a:moveTo>
                <a:lnTo>
                  <a:pt x="38099" y="4571"/>
                </a:lnTo>
                <a:lnTo>
                  <a:pt x="38099" y="6095"/>
                </a:lnTo>
                <a:lnTo>
                  <a:pt x="28955" y="10667"/>
                </a:lnTo>
                <a:lnTo>
                  <a:pt x="2688335" y="10667"/>
                </a:lnTo>
                <a:lnTo>
                  <a:pt x="2679191" y="6095"/>
                </a:lnTo>
                <a:lnTo>
                  <a:pt x="2679191" y="4571"/>
                </a:lnTo>
                <a:close/>
              </a:path>
              <a:path w="2717800" h="525779">
                <a:moveTo>
                  <a:pt x="2666999" y="1523"/>
                </a:moveTo>
                <a:lnTo>
                  <a:pt x="50291" y="1523"/>
                </a:lnTo>
                <a:lnTo>
                  <a:pt x="39623" y="4571"/>
                </a:lnTo>
                <a:lnTo>
                  <a:pt x="2677667" y="4571"/>
                </a:lnTo>
                <a:lnTo>
                  <a:pt x="2666999" y="1523"/>
                </a:lnTo>
                <a:close/>
              </a:path>
              <a:path w="2717800" h="525779">
                <a:moveTo>
                  <a:pt x="2653283" y="0"/>
                </a:moveTo>
                <a:lnTo>
                  <a:pt x="62483" y="0"/>
                </a:lnTo>
                <a:lnTo>
                  <a:pt x="51815" y="1523"/>
                </a:lnTo>
                <a:lnTo>
                  <a:pt x="2665475" y="1523"/>
                </a:lnTo>
                <a:lnTo>
                  <a:pt x="2653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 txBox="1"/>
          <p:nvPr/>
        </p:nvSpPr>
        <p:spPr>
          <a:xfrm>
            <a:off x="3975611" y="6489262"/>
            <a:ext cx="172720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read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(M</a:t>
            </a:r>
            <a:r>
              <a:rPr sz="1200" dirty="0">
                <a:latin typeface="Arial"/>
                <a:cs typeface="Arial"/>
              </a:rPr>
              <a:t>easu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spe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9" name="object 359"/>
          <p:cNvSpPr/>
          <p:nvPr/>
        </p:nvSpPr>
        <p:spPr>
          <a:xfrm>
            <a:off x="4826507" y="6233159"/>
            <a:ext cx="2941320" cy="200025"/>
          </a:xfrm>
          <a:custGeom>
            <a:avLst/>
            <a:gdLst/>
            <a:ahLst/>
            <a:cxnLst/>
            <a:rect l="l" t="t" r="r" b="b"/>
            <a:pathLst>
              <a:path w="2941320" h="200025">
                <a:moveTo>
                  <a:pt x="2915411" y="100583"/>
                </a:moveTo>
                <a:lnTo>
                  <a:pt x="2915411" y="199643"/>
                </a:lnTo>
                <a:lnTo>
                  <a:pt x="2941319" y="199643"/>
                </a:lnTo>
                <a:lnTo>
                  <a:pt x="2941319" y="112775"/>
                </a:lnTo>
                <a:lnTo>
                  <a:pt x="2929127" y="112775"/>
                </a:lnTo>
                <a:lnTo>
                  <a:pt x="2915411" y="100583"/>
                </a:lnTo>
                <a:close/>
              </a:path>
              <a:path w="2941320" h="200025">
                <a:moveTo>
                  <a:pt x="25907" y="0"/>
                </a:moveTo>
                <a:lnTo>
                  <a:pt x="0" y="0"/>
                </a:lnTo>
                <a:lnTo>
                  <a:pt x="0" y="106679"/>
                </a:lnTo>
                <a:lnTo>
                  <a:pt x="6095" y="112775"/>
                </a:lnTo>
                <a:lnTo>
                  <a:pt x="2915411" y="112775"/>
                </a:lnTo>
                <a:lnTo>
                  <a:pt x="2915411" y="100583"/>
                </a:lnTo>
                <a:lnTo>
                  <a:pt x="25907" y="100583"/>
                </a:lnTo>
                <a:lnTo>
                  <a:pt x="12191" y="86867"/>
                </a:lnTo>
                <a:lnTo>
                  <a:pt x="25907" y="86867"/>
                </a:lnTo>
                <a:lnTo>
                  <a:pt x="25907" y="0"/>
                </a:lnTo>
                <a:close/>
              </a:path>
              <a:path w="2941320" h="200025">
                <a:moveTo>
                  <a:pt x="2935223" y="86867"/>
                </a:moveTo>
                <a:lnTo>
                  <a:pt x="25907" y="86867"/>
                </a:lnTo>
                <a:lnTo>
                  <a:pt x="25907" y="100583"/>
                </a:lnTo>
                <a:lnTo>
                  <a:pt x="2915411" y="100583"/>
                </a:lnTo>
                <a:lnTo>
                  <a:pt x="2929127" y="112775"/>
                </a:lnTo>
                <a:lnTo>
                  <a:pt x="2941319" y="112775"/>
                </a:lnTo>
                <a:lnTo>
                  <a:pt x="2941319" y="92963"/>
                </a:lnTo>
                <a:lnTo>
                  <a:pt x="2935223" y="86867"/>
                </a:lnTo>
                <a:close/>
              </a:path>
              <a:path w="2941320" h="200025">
                <a:moveTo>
                  <a:pt x="25907" y="86867"/>
                </a:moveTo>
                <a:lnTo>
                  <a:pt x="12191" y="86867"/>
                </a:lnTo>
                <a:lnTo>
                  <a:pt x="25907" y="100583"/>
                </a:lnTo>
                <a:lnTo>
                  <a:pt x="25907" y="86867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409944" y="6432803"/>
            <a:ext cx="2691765" cy="501650"/>
          </a:xfrm>
          <a:custGeom>
            <a:avLst/>
            <a:gdLst/>
            <a:ahLst/>
            <a:cxnLst/>
            <a:rect l="l" t="t" r="r" b="b"/>
            <a:pathLst>
              <a:path w="2691765" h="501650">
                <a:moveTo>
                  <a:pt x="2641091" y="0"/>
                </a:moveTo>
                <a:lnTo>
                  <a:pt x="50291" y="0"/>
                </a:lnTo>
                <a:lnTo>
                  <a:pt x="41650" y="765"/>
                </a:lnTo>
                <a:lnTo>
                  <a:pt x="7913" y="23484"/>
                </a:lnTo>
                <a:lnTo>
                  <a:pt x="0" y="50291"/>
                </a:lnTo>
                <a:lnTo>
                  <a:pt x="0" y="451103"/>
                </a:lnTo>
                <a:lnTo>
                  <a:pt x="23484" y="493482"/>
                </a:lnTo>
                <a:lnTo>
                  <a:pt x="50291" y="501395"/>
                </a:lnTo>
                <a:lnTo>
                  <a:pt x="2641091" y="501395"/>
                </a:lnTo>
                <a:lnTo>
                  <a:pt x="2683470" y="477911"/>
                </a:lnTo>
                <a:lnTo>
                  <a:pt x="2691383" y="451103"/>
                </a:lnTo>
                <a:lnTo>
                  <a:pt x="2691383" y="50291"/>
                </a:lnTo>
                <a:lnTo>
                  <a:pt x="2667899" y="7913"/>
                </a:lnTo>
                <a:lnTo>
                  <a:pt x="2641091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397751" y="6420611"/>
            <a:ext cx="2715895" cy="525780"/>
          </a:xfrm>
          <a:custGeom>
            <a:avLst/>
            <a:gdLst/>
            <a:ahLst/>
            <a:cxnLst/>
            <a:rect l="l" t="t" r="r" b="b"/>
            <a:pathLst>
              <a:path w="2715895" h="525779">
                <a:moveTo>
                  <a:pt x="2676143" y="521207"/>
                </a:moveTo>
                <a:lnTo>
                  <a:pt x="38099" y="521207"/>
                </a:lnTo>
                <a:lnTo>
                  <a:pt x="39623" y="522731"/>
                </a:lnTo>
                <a:lnTo>
                  <a:pt x="48767" y="524255"/>
                </a:lnTo>
                <a:lnTo>
                  <a:pt x="48767" y="525779"/>
                </a:lnTo>
                <a:lnTo>
                  <a:pt x="2665475" y="525779"/>
                </a:lnTo>
                <a:lnTo>
                  <a:pt x="2666999" y="524255"/>
                </a:lnTo>
                <a:lnTo>
                  <a:pt x="2676143" y="522731"/>
                </a:lnTo>
                <a:lnTo>
                  <a:pt x="2676143" y="521207"/>
                </a:lnTo>
                <a:close/>
              </a:path>
              <a:path w="2715895" h="525779">
                <a:moveTo>
                  <a:pt x="47243" y="498347"/>
                </a:moveTo>
                <a:lnTo>
                  <a:pt x="10667" y="498347"/>
                </a:lnTo>
                <a:lnTo>
                  <a:pt x="10667" y="499871"/>
                </a:lnTo>
                <a:lnTo>
                  <a:pt x="16763" y="507491"/>
                </a:lnTo>
                <a:lnTo>
                  <a:pt x="18287" y="507491"/>
                </a:lnTo>
                <a:lnTo>
                  <a:pt x="18287" y="509015"/>
                </a:lnTo>
                <a:lnTo>
                  <a:pt x="25907" y="515111"/>
                </a:lnTo>
                <a:lnTo>
                  <a:pt x="27431" y="515111"/>
                </a:lnTo>
                <a:lnTo>
                  <a:pt x="27431" y="516635"/>
                </a:lnTo>
                <a:lnTo>
                  <a:pt x="28955" y="516635"/>
                </a:lnTo>
                <a:lnTo>
                  <a:pt x="36575" y="521207"/>
                </a:lnTo>
                <a:lnTo>
                  <a:pt x="2677667" y="521207"/>
                </a:lnTo>
                <a:lnTo>
                  <a:pt x="2686811" y="516635"/>
                </a:lnTo>
                <a:lnTo>
                  <a:pt x="2688335" y="515111"/>
                </a:lnTo>
                <a:lnTo>
                  <a:pt x="2695955" y="509015"/>
                </a:lnTo>
                <a:lnTo>
                  <a:pt x="2697479" y="509015"/>
                </a:lnTo>
                <a:lnTo>
                  <a:pt x="2697479" y="507491"/>
                </a:lnTo>
                <a:lnTo>
                  <a:pt x="2702356" y="501395"/>
                </a:lnTo>
                <a:lnTo>
                  <a:pt x="62483" y="501395"/>
                </a:lnTo>
                <a:lnTo>
                  <a:pt x="53339" y="499871"/>
                </a:lnTo>
                <a:lnTo>
                  <a:pt x="56387" y="499871"/>
                </a:lnTo>
                <a:lnTo>
                  <a:pt x="47243" y="498347"/>
                </a:lnTo>
                <a:close/>
              </a:path>
              <a:path w="2715895" h="525779">
                <a:moveTo>
                  <a:pt x="2703575" y="499871"/>
                </a:moveTo>
                <a:lnTo>
                  <a:pt x="2660903" y="499871"/>
                </a:lnTo>
                <a:lnTo>
                  <a:pt x="2651759" y="501395"/>
                </a:lnTo>
                <a:lnTo>
                  <a:pt x="2702356" y="501395"/>
                </a:lnTo>
                <a:lnTo>
                  <a:pt x="2703575" y="499871"/>
                </a:lnTo>
                <a:close/>
              </a:path>
              <a:path w="2715895" h="525779">
                <a:moveTo>
                  <a:pt x="2674619" y="493775"/>
                </a:moveTo>
                <a:lnTo>
                  <a:pt x="2665475" y="498347"/>
                </a:lnTo>
                <a:lnTo>
                  <a:pt x="2668523" y="498347"/>
                </a:lnTo>
                <a:lnTo>
                  <a:pt x="2659379" y="499871"/>
                </a:lnTo>
                <a:lnTo>
                  <a:pt x="2705099" y="499871"/>
                </a:lnTo>
                <a:lnTo>
                  <a:pt x="2705099" y="498347"/>
                </a:lnTo>
                <a:lnTo>
                  <a:pt x="2706623" y="495299"/>
                </a:lnTo>
                <a:lnTo>
                  <a:pt x="2673095" y="495299"/>
                </a:lnTo>
                <a:lnTo>
                  <a:pt x="2674619" y="493775"/>
                </a:lnTo>
                <a:close/>
              </a:path>
              <a:path w="2715895" h="525779">
                <a:moveTo>
                  <a:pt x="2688335" y="10667"/>
                </a:moveTo>
                <a:lnTo>
                  <a:pt x="27431" y="10667"/>
                </a:lnTo>
                <a:lnTo>
                  <a:pt x="25907" y="12191"/>
                </a:lnTo>
                <a:lnTo>
                  <a:pt x="18287" y="18287"/>
                </a:lnTo>
                <a:lnTo>
                  <a:pt x="16763" y="19811"/>
                </a:lnTo>
                <a:lnTo>
                  <a:pt x="10667" y="27431"/>
                </a:lnTo>
                <a:lnTo>
                  <a:pt x="9143" y="28955"/>
                </a:lnTo>
                <a:lnTo>
                  <a:pt x="4571" y="36575"/>
                </a:lnTo>
                <a:lnTo>
                  <a:pt x="4571" y="39623"/>
                </a:lnTo>
                <a:lnTo>
                  <a:pt x="1523" y="48767"/>
                </a:lnTo>
                <a:lnTo>
                  <a:pt x="1523" y="51815"/>
                </a:lnTo>
                <a:lnTo>
                  <a:pt x="0" y="62483"/>
                </a:lnTo>
                <a:lnTo>
                  <a:pt x="0" y="464819"/>
                </a:lnTo>
                <a:lnTo>
                  <a:pt x="1523" y="475487"/>
                </a:lnTo>
                <a:lnTo>
                  <a:pt x="1523" y="477011"/>
                </a:lnTo>
                <a:lnTo>
                  <a:pt x="4571" y="487679"/>
                </a:lnTo>
                <a:lnTo>
                  <a:pt x="4571" y="489203"/>
                </a:lnTo>
                <a:lnTo>
                  <a:pt x="9143" y="498347"/>
                </a:lnTo>
                <a:lnTo>
                  <a:pt x="48767" y="498347"/>
                </a:lnTo>
                <a:lnTo>
                  <a:pt x="43687" y="495299"/>
                </a:lnTo>
                <a:lnTo>
                  <a:pt x="42671" y="495299"/>
                </a:lnTo>
                <a:lnTo>
                  <a:pt x="36956" y="490727"/>
                </a:lnTo>
                <a:lnTo>
                  <a:pt x="36575" y="490727"/>
                </a:lnTo>
                <a:lnTo>
                  <a:pt x="35051" y="489203"/>
                </a:lnTo>
                <a:lnTo>
                  <a:pt x="35356" y="489203"/>
                </a:lnTo>
                <a:lnTo>
                  <a:pt x="32918" y="486155"/>
                </a:lnTo>
                <a:lnTo>
                  <a:pt x="32003" y="486155"/>
                </a:lnTo>
                <a:lnTo>
                  <a:pt x="27431" y="477011"/>
                </a:lnTo>
                <a:lnTo>
                  <a:pt x="28085" y="477011"/>
                </a:lnTo>
                <a:lnTo>
                  <a:pt x="26778" y="472439"/>
                </a:lnTo>
                <a:lnTo>
                  <a:pt x="25907" y="472439"/>
                </a:lnTo>
                <a:lnTo>
                  <a:pt x="24383" y="461771"/>
                </a:lnTo>
                <a:lnTo>
                  <a:pt x="24383" y="62483"/>
                </a:lnTo>
                <a:lnTo>
                  <a:pt x="25907" y="54863"/>
                </a:lnTo>
                <a:lnTo>
                  <a:pt x="26415" y="54863"/>
                </a:lnTo>
                <a:lnTo>
                  <a:pt x="28447" y="48767"/>
                </a:lnTo>
                <a:lnTo>
                  <a:pt x="27431" y="48767"/>
                </a:lnTo>
                <a:lnTo>
                  <a:pt x="31089" y="42671"/>
                </a:lnTo>
                <a:lnTo>
                  <a:pt x="30479" y="42671"/>
                </a:lnTo>
                <a:lnTo>
                  <a:pt x="35356" y="36575"/>
                </a:lnTo>
                <a:lnTo>
                  <a:pt x="35051" y="36575"/>
                </a:lnTo>
                <a:lnTo>
                  <a:pt x="36575" y="35051"/>
                </a:lnTo>
                <a:lnTo>
                  <a:pt x="36956" y="35051"/>
                </a:lnTo>
                <a:lnTo>
                  <a:pt x="42671" y="30479"/>
                </a:lnTo>
                <a:lnTo>
                  <a:pt x="43687" y="30479"/>
                </a:lnTo>
                <a:lnTo>
                  <a:pt x="48767" y="27431"/>
                </a:lnTo>
                <a:lnTo>
                  <a:pt x="51815" y="27431"/>
                </a:lnTo>
                <a:lnTo>
                  <a:pt x="56387" y="25907"/>
                </a:lnTo>
                <a:lnTo>
                  <a:pt x="2702356" y="25907"/>
                </a:lnTo>
                <a:lnTo>
                  <a:pt x="2697479" y="19811"/>
                </a:lnTo>
                <a:lnTo>
                  <a:pt x="2697479" y="18287"/>
                </a:lnTo>
                <a:lnTo>
                  <a:pt x="2695955" y="18287"/>
                </a:lnTo>
                <a:lnTo>
                  <a:pt x="2688335" y="12191"/>
                </a:lnTo>
                <a:lnTo>
                  <a:pt x="2688335" y="10667"/>
                </a:lnTo>
                <a:close/>
              </a:path>
              <a:path w="2715895" h="525779">
                <a:moveTo>
                  <a:pt x="41147" y="493775"/>
                </a:moveTo>
                <a:lnTo>
                  <a:pt x="42671" y="495299"/>
                </a:lnTo>
                <a:lnTo>
                  <a:pt x="43687" y="495299"/>
                </a:lnTo>
                <a:lnTo>
                  <a:pt x="41147" y="493775"/>
                </a:lnTo>
                <a:close/>
              </a:path>
              <a:path w="2715895" h="525779">
                <a:moveTo>
                  <a:pt x="2709671" y="489203"/>
                </a:moveTo>
                <a:lnTo>
                  <a:pt x="2680715" y="489203"/>
                </a:lnTo>
                <a:lnTo>
                  <a:pt x="2673095" y="495299"/>
                </a:lnTo>
                <a:lnTo>
                  <a:pt x="2706623" y="495299"/>
                </a:lnTo>
                <a:lnTo>
                  <a:pt x="2709671" y="489203"/>
                </a:lnTo>
                <a:close/>
              </a:path>
              <a:path w="2715895" h="525779">
                <a:moveTo>
                  <a:pt x="35051" y="489203"/>
                </a:moveTo>
                <a:lnTo>
                  <a:pt x="36575" y="490727"/>
                </a:lnTo>
                <a:lnTo>
                  <a:pt x="35898" y="489881"/>
                </a:lnTo>
                <a:lnTo>
                  <a:pt x="35051" y="489203"/>
                </a:lnTo>
                <a:close/>
              </a:path>
              <a:path w="2715895" h="525779">
                <a:moveTo>
                  <a:pt x="35898" y="489881"/>
                </a:moveTo>
                <a:lnTo>
                  <a:pt x="36575" y="490727"/>
                </a:lnTo>
                <a:lnTo>
                  <a:pt x="36956" y="490727"/>
                </a:lnTo>
                <a:lnTo>
                  <a:pt x="35898" y="489881"/>
                </a:lnTo>
                <a:close/>
              </a:path>
              <a:path w="2715895" h="525779">
                <a:moveTo>
                  <a:pt x="2683763" y="483107"/>
                </a:moveTo>
                <a:lnTo>
                  <a:pt x="2677667" y="490727"/>
                </a:lnTo>
                <a:lnTo>
                  <a:pt x="2680715" y="489203"/>
                </a:lnTo>
                <a:lnTo>
                  <a:pt x="2711195" y="489203"/>
                </a:lnTo>
                <a:lnTo>
                  <a:pt x="2711195" y="487679"/>
                </a:lnTo>
                <a:lnTo>
                  <a:pt x="2711631" y="486155"/>
                </a:lnTo>
                <a:lnTo>
                  <a:pt x="2683763" y="486155"/>
                </a:lnTo>
                <a:lnTo>
                  <a:pt x="2683763" y="483107"/>
                </a:lnTo>
                <a:close/>
              </a:path>
              <a:path w="2715895" h="525779">
                <a:moveTo>
                  <a:pt x="35356" y="489203"/>
                </a:moveTo>
                <a:lnTo>
                  <a:pt x="35051" y="489203"/>
                </a:lnTo>
                <a:lnTo>
                  <a:pt x="35898" y="489881"/>
                </a:lnTo>
                <a:lnTo>
                  <a:pt x="35356" y="489203"/>
                </a:lnTo>
                <a:close/>
              </a:path>
              <a:path w="2715895" h="525779">
                <a:moveTo>
                  <a:pt x="30479" y="483107"/>
                </a:moveTo>
                <a:lnTo>
                  <a:pt x="32003" y="486155"/>
                </a:lnTo>
                <a:lnTo>
                  <a:pt x="32918" y="486155"/>
                </a:lnTo>
                <a:lnTo>
                  <a:pt x="30479" y="483107"/>
                </a:lnTo>
                <a:close/>
              </a:path>
              <a:path w="2715895" h="525779">
                <a:moveTo>
                  <a:pt x="2714243" y="477011"/>
                </a:moveTo>
                <a:lnTo>
                  <a:pt x="2688335" y="477011"/>
                </a:lnTo>
                <a:lnTo>
                  <a:pt x="2683763" y="486155"/>
                </a:lnTo>
                <a:lnTo>
                  <a:pt x="2711631" y="486155"/>
                </a:lnTo>
                <a:lnTo>
                  <a:pt x="2714243" y="477011"/>
                </a:lnTo>
                <a:close/>
              </a:path>
              <a:path w="2715895" h="525779">
                <a:moveTo>
                  <a:pt x="28085" y="477011"/>
                </a:moveTo>
                <a:lnTo>
                  <a:pt x="27431" y="477011"/>
                </a:lnTo>
                <a:lnTo>
                  <a:pt x="28955" y="480059"/>
                </a:lnTo>
                <a:lnTo>
                  <a:pt x="28085" y="477011"/>
                </a:lnTo>
                <a:close/>
              </a:path>
              <a:path w="2715895" h="525779">
                <a:moveTo>
                  <a:pt x="2689859" y="469391"/>
                </a:moveTo>
                <a:lnTo>
                  <a:pt x="2686811" y="480059"/>
                </a:lnTo>
                <a:lnTo>
                  <a:pt x="2688335" y="477011"/>
                </a:lnTo>
                <a:lnTo>
                  <a:pt x="2714243" y="477011"/>
                </a:lnTo>
                <a:lnTo>
                  <a:pt x="2714243" y="475487"/>
                </a:lnTo>
                <a:lnTo>
                  <a:pt x="2714624" y="472439"/>
                </a:lnTo>
                <a:lnTo>
                  <a:pt x="2689859" y="472439"/>
                </a:lnTo>
                <a:lnTo>
                  <a:pt x="2689859" y="469391"/>
                </a:lnTo>
                <a:close/>
              </a:path>
              <a:path w="2715895" h="525779">
                <a:moveTo>
                  <a:pt x="25907" y="469391"/>
                </a:moveTo>
                <a:lnTo>
                  <a:pt x="25907" y="472439"/>
                </a:lnTo>
                <a:lnTo>
                  <a:pt x="26778" y="472439"/>
                </a:lnTo>
                <a:lnTo>
                  <a:pt x="25907" y="469391"/>
                </a:lnTo>
                <a:close/>
              </a:path>
              <a:path w="2715895" h="525779">
                <a:moveTo>
                  <a:pt x="2714751" y="54863"/>
                </a:moveTo>
                <a:lnTo>
                  <a:pt x="2689859" y="54863"/>
                </a:lnTo>
                <a:lnTo>
                  <a:pt x="2689859" y="472439"/>
                </a:lnTo>
                <a:lnTo>
                  <a:pt x="2714624" y="472439"/>
                </a:lnTo>
                <a:lnTo>
                  <a:pt x="2715767" y="463295"/>
                </a:lnTo>
                <a:lnTo>
                  <a:pt x="2715767" y="60959"/>
                </a:lnTo>
                <a:lnTo>
                  <a:pt x="2714751" y="54863"/>
                </a:lnTo>
                <a:close/>
              </a:path>
              <a:path w="2715895" h="525779">
                <a:moveTo>
                  <a:pt x="26415" y="54863"/>
                </a:moveTo>
                <a:lnTo>
                  <a:pt x="25907" y="54863"/>
                </a:lnTo>
                <a:lnTo>
                  <a:pt x="25907" y="56387"/>
                </a:lnTo>
                <a:lnTo>
                  <a:pt x="26415" y="54863"/>
                </a:lnTo>
                <a:close/>
              </a:path>
              <a:path w="2715895" h="525779">
                <a:moveTo>
                  <a:pt x="2686811" y="47243"/>
                </a:moveTo>
                <a:lnTo>
                  <a:pt x="2689859" y="56387"/>
                </a:lnTo>
                <a:lnTo>
                  <a:pt x="2689859" y="54863"/>
                </a:lnTo>
                <a:lnTo>
                  <a:pt x="2714751" y="54863"/>
                </a:lnTo>
                <a:lnTo>
                  <a:pt x="2714243" y="51815"/>
                </a:lnTo>
                <a:lnTo>
                  <a:pt x="2714243" y="48767"/>
                </a:lnTo>
                <a:lnTo>
                  <a:pt x="2688335" y="48767"/>
                </a:lnTo>
                <a:lnTo>
                  <a:pt x="2686811" y="47243"/>
                </a:lnTo>
                <a:close/>
              </a:path>
              <a:path w="2715895" h="525779">
                <a:moveTo>
                  <a:pt x="28955" y="47243"/>
                </a:moveTo>
                <a:lnTo>
                  <a:pt x="27431" y="48767"/>
                </a:lnTo>
                <a:lnTo>
                  <a:pt x="28447" y="48767"/>
                </a:lnTo>
                <a:lnTo>
                  <a:pt x="28955" y="47243"/>
                </a:lnTo>
                <a:close/>
              </a:path>
              <a:path w="2715895" h="525779">
                <a:moveTo>
                  <a:pt x="2711703" y="41147"/>
                </a:moveTo>
                <a:lnTo>
                  <a:pt x="2683763" y="41147"/>
                </a:lnTo>
                <a:lnTo>
                  <a:pt x="2688335" y="48767"/>
                </a:lnTo>
                <a:lnTo>
                  <a:pt x="2714243" y="48767"/>
                </a:lnTo>
                <a:lnTo>
                  <a:pt x="2711703" y="41147"/>
                </a:lnTo>
                <a:close/>
              </a:path>
              <a:path w="2715895" h="525779">
                <a:moveTo>
                  <a:pt x="32003" y="41147"/>
                </a:moveTo>
                <a:lnTo>
                  <a:pt x="30479" y="42671"/>
                </a:lnTo>
                <a:lnTo>
                  <a:pt x="31089" y="42671"/>
                </a:lnTo>
                <a:lnTo>
                  <a:pt x="32003" y="41147"/>
                </a:lnTo>
                <a:close/>
              </a:path>
              <a:path w="2715895" h="525779">
                <a:moveTo>
                  <a:pt x="2677667" y="35051"/>
                </a:moveTo>
                <a:lnTo>
                  <a:pt x="2683763" y="42671"/>
                </a:lnTo>
                <a:lnTo>
                  <a:pt x="2683763" y="41147"/>
                </a:lnTo>
                <a:lnTo>
                  <a:pt x="2711703" y="41147"/>
                </a:lnTo>
                <a:lnTo>
                  <a:pt x="2711195" y="39623"/>
                </a:lnTo>
                <a:lnTo>
                  <a:pt x="2711195" y="38099"/>
                </a:lnTo>
                <a:lnTo>
                  <a:pt x="2709671" y="36575"/>
                </a:lnTo>
                <a:lnTo>
                  <a:pt x="2680715" y="36575"/>
                </a:lnTo>
                <a:lnTo>
                  <a:pt x="2677667" y="35051"/>
                </a:lnTo>
                <a:close/>
              </a:path>
              <a:path w="2715895" h="525779">
                <a:moveTo>
                  <a:pt x="36575" y="35051"/>
                </a:moveTo>
                <a:lnTo>
                  <a:pt x="35051" y="36575"/>
                </a:lnTo>
                <a:lnTo>
                  <a:pt x="35898" y="35898"/>
                </a:lnTo>
                <a:lnTo>
                  <a:pt x="36575" y="35051"/>
                </a:lnTo>
                <a:close/>
              </a:path>
              <a:path w="2715895" h="525779">
                <a:moveTo>
                  <a:pt x="35898" y="35898"/>
                </a:moveTo>
                <a:lnTo>
                  <a:pt x="35051" y="36575"/>
                </a:lnTo>
                <a:lnTo>
                  <a:pt x="35356" y="36575"/>
                </a:lnTo>
                <a:lnTo>
                  <a:pt x="35898" y="35898"/>
                </a:lnTo>
                <a:close/>
              </a:path>
              <a:path w="2715895" h="525779">
                <a:moveTo>
                  <a:pt x="2706014" y="30479"/>
                </a:moveTo>
                <a:lnTo>
                  <a:pt x="2673095" y="30479"/>
                </a:lnTo>
                <a:lnTo>
                  <a:pt x="2680715" y="36575"/>
                </a:lnTo>
                <a:lnTo>
                  <a:pt x="2709671" y="36575"/>
                </a:lnTo>
                <a:lnTo>
                  <a:pt x="2706014" y="30479"/>
                </a:lnTo>
                <a:close/>
              </a:path>
              <a:path w="2715895" h="525779">
                <a:moveTo>
                  <a:pt x="36956" y="35051"/>
                </a:moveTo>
                <a:lnTo>
                  <a:pt x="36575" y="35051"/>
                </a:lnTo>
                <a:lnTo>
                  <a:pt x="35898" y="35898"/>
                </a:lnTo>
                <a:lnTo>
                  <a:pt x="36956" y="35051"/>
                </a:lnTo>
                <a:close/>
              </a:path>
              <a:path w="2715895" h="525779">
                <a:moveTo>
                  <a:pt x="43687" y="30479"/>
                </a:moveTo>
                <a:lnTo>
                  <a:pt x="42671" y="30479"/>
                </a:lnTo>
                <a:lnTo>
                  <a:pt x="41147" y="32003"/>
                </a:lnTo>
                <a:lnTo>
                  <a:pt x="43687" y="30479"/>
                </a:lnTo>
                <a:close/>
              </a:path>
              <a:path w="2715895" h="525779">
                <a:moveTo>
                  <a:pt x="2705099" y="27431"/>
                </a:moveTo>
                <a:lnTo>
                  <a:pt x="2665475" y="27431"/>
                </a:lnTo>
                <a:lnTo>
                  <a:pt x="2674619" y="32003"/>
                </a:lnTo>
                <a:lnTo>
                  <a:pt x="2673095" y="30479"/>
                </a:lnTo>
                <a:lnTo>
                  <a:pt x="2706014" y="30479"/>
                </a:lnTo>
                <a:lnTo>
                  <a:pt x="2705099" y="28955"/>
                </a:lnTo>
                <a:lnTo>
                  <a:pt x="2705099" y="27431"/>
                </a:lnTo>
                <a:close/>
              </a:path>
              <a:path w="2715895" h="525779">
                <a:moveTo>
                  <a:pt x="51815" y="27431"/>
                </a:moveTo>
                <a:lnTo>
                  <a:pt x="48767" y="27431"/>
                </a:lnTo>
                <a:lnTo>
                  <a:pt x="47243" y="28955"/>
                </a:lnTo>
                <a:lnTo>
                  <a:pt x="51815" y="27431"/>
                </a:lnTo>
                <a:close/>
              </a:path>
              <a:path w="2715895" h="525779">
                <a:moveTo>
                  <a:pt x="2702356" y="25907"/>
                </a:moveTo>
                <a:lnTo>
                  <a:pt x="2659379" y="25907"/>
                </a:lnTo>
                <a:lnTo>
                  <a:pt x="2668523" y="28955"/>
                </a:lnTo>
                <a:lnTo>
                  <a:pt x="2665475" y="27431"/>
                </a:lnTo>
                <a:lnTo>
                  <a:pt x="2703575" y="27431"/>
                </a:lnTo>
                <a:lnTo>
                  <a:pt x="2702356" y="25907"/>
                </a:lnTo>
                <a:close/>
              </a:path>
              <a:path w="2715895" h="525779">
                <a:moveTo>
                  <a:pt x="2677667" y="4571"/>
                </a:moveTo>
                <a:lnTo>
                  <a:pt x="38099" y="4571"/>
                </a:lnTo>
                <a:lnTo>
                  <a:pt x="36575" y="6095"/>
                </a:lnTo>
                <a:lnTo>
                  <a:pt x="28955" y="10667"/>
                </a:lnTo>
                <a:lnTo>
                  <a:pt x="2686811" y="10667"/>
                </a:lnTo>
                <a:lnTo>
                  <a:pt x="2677667" y="6095"/>
                </a:lnTo>
                <a:lnTo>
                  <a:pt x="2677667" y="4571"/>
                </a:lnTo>
                <a:close/>
              </a:path>
              <a:path w="2715895" h="525779">
                <a:moveTo>
                  <a:pt x="2666999" y="1523"/>
                </a:moveTo>
                <a:lnTo>
                  <a:pt x="48767" y="1523"/>
                </a:lnTo>
                <a:lnTo>
                  <a:pt x="39623" y="4571"/>
                </a:lnTo>
                <a:lnTo>
                  <a:pt x="2676143" y="4571"/>
                </a:lnTo>
                <a:lnTo>
                  <a:pt x="2666999" y="1523"/>
                </a:lnTo>
                <a:close/>
              </a:path>
              <a:path w="2715895" h="525779">
                <a:moveTo>
                  <a:pt x="2653283" y="0"/>
                </a:moveTo>
                <a:lnTo>
                  <a:pt x="60959" y="0"/>
                </a:lnTo>
                <a:lnTo>
                  <a:pt x="51815" y="1523"/>
                </a:lnTo>
                <a:lnTo>
                  <a:pt x="2663951" y="1523"/>
                </a:lnTo>
                <a:lnTo>
                  <a:pt x="2653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 txBox="1"/>
          <p:nvPr/>
        </p:nvSpPr>
        <p:spPr>
          <a:xfrm>
            <a:off x="7005325" y="6489262"/>
            <a:ext cx="149860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Ske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ness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tos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6284975" y="5532120"/>
            <a:ext cx="1483360" cy="200025"/>
          </a:xfrm>
          <a:custGeom>
            <a:avLst/>
            <a:gdLst/>
            <a:ahLst/>
            <a:cxnLst/>
            <a:rect l="l" t="t" r="r" b="b"/>
            <a:pathLst>
              <a:path w="1483359" h="200025">
                <a:moveTo>
                  <a:pt x="1456943" y="99059"/>
                </a:moveTo>
                <a:lnTo>
                  <a:pt x="1456943" y="199643"/>
                </a:lnTo>
                <a:lnTo>
                  <a:pt x="1482851" y="199643"/>
                </a:lnTo>
                <a:lnTo>
                  <a:pt x="1482851" y="112775"/>
                </a:lnTo>
                <a:lnTo>
                  <a:pt x="1470659" y="112775"/>
                </a:lnTo>
                <a:lnTo>
                  <a:pt x="1456943" y="99059"/>
                </a:lnTo>
                <a:close/>
              </a:path>
              <a:path w="1483359" h="200025">
                <a:moveTo>
                  <a:pt x="24383" y="0"/>
                </a:moveTo>
                <a:lnTo>
                  <a:pt x="0" y="0"/>
                </a:lnTo>
                <a:lnTo>
                  <a:pt x="0" y="106679"/>
                </a:lnTo>
                <a:lnTo>
                  <a:pt x="6095" y="112775"/>
                </a:lnTo>
                <a:lnTo>
                  <a:pt x="1456943" y="112775"/>
                </a:lnTo>
                <a:lnTo>
                  <a:pt x="1456943" y="99059"/>
                </a:lnTo>
                <a:lnTo>
                  <a:pt x="24383" y="99059"/>
                </a:lnTo>
                <a:lnTo>
                  <a:pt x="12191" y="86867"/>
                </a:lnTo>
                <a:lnTo>
                  <a:pt x="24383" y="86867"/>
                </a:lnTo>
                <a:lnTo>
                  <a:pt x="24383" y="0"/>
                </a:lnTo>
                <a:close/>
              </a:path>
              <a:path w="1483359" h="200025">
                <a:moveTo>
                  <a:pt x="1476755" y="86867"/>
                </a:moveTo>
                <a:lnTo>
                  <a:pt x="24383" y="86867"/>
                </a:lnTo>
                <a:lnTo>
                  <a:pt x="24383" y="99059"/>
                </a:lnTo>
                <a:lnTo>
                  <a:pt x="1456943" y="99059"/>
                </a:lnTo>
                <a:lnTo>
                  <a:pt x="1470659" y="112775"/>
                </a:lnTo>
                <a:lnTo>
                  <a:pt x="1482851" y="112775"/>
                </a:lnTo>
                <a:lnTo>
                  <a:pt x="1482851" y="92963"/>
                </a:lnTo>
                <a:lnTo>
                  <a:pt x="1476755" y="86867"/>
                </a:lnTo>
                <a:close/>
              </a:path>
              <a:path w="1483359" h="200025">
                <a:moveTo>
                  <a:pt x="24383" y="86867"/>
                </a:moveTo>
                <a:lnTo>
                  <a:pt x="12191" y="86867"/>
                </a:lnTo>
                <a:lnTo>
                  <a:pt x="24383" y="99059"/>
                </a:lnTo>
                <a:lnTo>
                  <a:pt x="24383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409944" y="5731764"/>
            <a:ext cx="2691765" cy="501650"/>
          </a:xfrm>
          <a:custGeom>
            <a:avLst/>
            <a:gdLst/>
            <a:ahLst/>
            <a:cxnLst/>
            <a:rect l="l" t="t" r="r" b="b"/>
            <a:pathLst>
              <a:path w="2691765" h="501650">
                <a:moveTo>
                  <a:pt x="2641091" y="0"/>
                </a:moveTo>
                <a:lnTo>
                  <a:pt x="50291" y="0"/>
                </a:lnTo>
                <a:lnTo>
                  <a:pt x="41650" y="765"/>
                </a:lnTo>
                <a:lnTo>
                  <a:pt x="7913" y="23484"/>
                </a:lnTo>
                <a:lnTo>
                  <a:pt x="0" y="50291"/>
                </a:lnTo>
                <a:lnTo>
                  <a:pt x="0" y="451103"/>
                </a:lnTo>
                <a:lnTo>
                  <a:pt x="23484" y="493482"/>
                </a:lnTo>
                <a:lnTo>
                  <a:pt x="50291" y="501395"/>
                </a:lnTo>
                <a:lnTo>
                  <a:pt x="2641091" y="501395"/>
                </a:lnTo>
                <a:lnTo>
                  <a:pt x="2683470" y="477911"/>
                </a:lnTo>
                <a:lnTo>
                  <a:pt x="2691383" y="451103"/>
                </a:lnTo>
                <a:lnTo>
                  <a:pt x="2691383" y="50291"/>
                </a:lnTo>
                <a:lnTo>
                  <a:pt x="2667899" y="7913"/>
                </a:lnTo>
                <a:lnTo>
                  <a:pt x="2641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397751" y="5719572"/>
            <a:ext cx="2715895" cy="525780"/>
          </a:xfrm>
          <a:custGeom>
            <a:avLst/>
            <a:gdLst/>
            <a:ahLst/>
            <a:cxnLst/>
            <a:rect l="l" t="t" r="r" b="b"/>
            <a:pathLst>
              <a:path w="2715895" h="525779">
                <a:moveTo>
                  <a:pt x="2665475" y="524255"/>
                </a:moveTo>
                <a:lnTo>
                  <a:pt x="50291" y="524255"/>
                </a:lnTo>
                <a:lnTo>
                  <a:pt x="51815" y="525779"/>
                </a:lnTo>
                <a:lnTo>
                  <a:pt x="2663951" y="525779"/>
                </a:lnTo>
                <a:lnTo>
                  <a:pt x="2665475" y="524255"/>
                </a:lnTo>
                <a:close/>
              </a:path>
              <a:path w="2715895" h="525779">
                <a:moveTo>
                  <a:pt x="2676143" y="521207"/>
                </a:moveTo>
                <a:lnTo>
                  <a:pt x="39623" y="521207"/>
                </a:lnTo>
                <a:lnTo>
                  <a:pt x="48767" y="524255"/>
                </a:lnTo>
                <a:lnTo>
                  <a:pt x="2666999" y="524255"/>
                </a:lnTo>
                <a:lnTo>
                  <a:pt x="2676143" y="521207"/>
                </a:lnTo>
                <a:close/>
              </a:path>
              <a:path w="2715895" h="525779">
                <a:moveTo>
                  <a:pt x="2686811" y="515111"/>
                </a:moveTo>
                <a:lnTo>
                  <a:pt x="27431" y="515111"/>
                </a:lnTo>
                <a:lnTo>
                  <a:pt x="28955" y="516635"/>
                </a:lnTo>
                <a:lnTo>
                  <a:pt x="36575" y="521207"/>
                </a:lnTo>
                <a:lnTo>
                  <a:pt x="2677667" y="521207"/>
                </a:lnTo>
                <a:lnTo>
                  <a:pt x="2686811" y="516635"/>
                </a:lnTo>
                <a:lnTo>
                  <a:pt x="2686811" y="515111"/>
                </a:lnTo>
                <a:close/>
              </a:path>
              <a:path w="2715895" h="525779">
                <a:moveTo>
                  <a:pt x="2688335" y="10667"/>
                </a:moveTo>
                <a:lnTo>
                  <a:pt x="25907" y="10667"/>
                </a:lnTo>
                <a:lnTo>
                  <a:pt x="18287" y="16763"/>
                </a:lnTo>
                <a:lnTo>
                  <a:pt x="18287" y="18287"/>
                </a:lnTo>
                <a:lnTo>
                  <a:pt x="16763" y="18287"/>
                </a:lnTo>
                <a:lnTo>
                  <a:pt x="10667" y="25907"/>
                </a:lnTo>
                <a:lnTo>
                  <a:pt x="10667" y="27431"/>
                </a:lnTo>
                <a:lnTo>
                  <a:pt x="9143" y="28955"/>
                </a:lnTo>
                <a:lnTo>
                  <a:pt x="4571" y="36575"/>
                </a:lnTo>
                <a:lnTo>
                  <a:pt x="4571" y="39623"/>
                </a:lnTo>
                <a:lnTo>
                  <a:pt x="1523" y="48767"/>
                </a:lnTo>
                <a:lnTo>
                  <a:pt x="1523" y="50291"/>
                </a:lnTo>
                <a:lnTo>
                  <a:pt x="0" y="62483"/>
                </a:lnTo>
                <a:lnTo>
                  <a:pt x="0" y="464819"/>
                </a:lnTo>
                <a:lnTo>
                  <a:pt x="1523" y="475487"/>
                </a:lnTo>
                <a:lnTo>
                  <a:pt x="1523" y="477011"/>
                </a:lnTo>
                <a:lnTo>
                  <a:pt x="4571" y="486155"/>
                </a:lnTo>
                <a:lnTo>
                  <a:pt x="4571" y="489203"/>
                </a:lnTo>
                <a:lnTo>
                  <a:pt x="9143" y="496823"/>
                </a:lnTo>
                <a:lnTo>
                  <a:pt x="10667" y="498347"/>
                </a:lnTo>
                <a:lnTo>
                  <a:pt x="10667" y="499871"/>
                </a:lnTo>
                <a:lnTo>
                  <a:pt x="16763" y="507491"/>
                </a:lnTo>
                <a:lnTo>
                  <a:pt x="18287" y="507491"/>
                </a:lnTo>
                <a:lnTo>
                  <a:pt x="18287" y="509015"/>
                </a:lnTo>
                <a:lnTo>
                  <a:pt x="25907" y="515111"/>
                </a:lnTo>
                <a:lnTo>
                  <a:pt x="2688335" y="515111"/>
                </a:lnTo>
                <a:lnTo>
                  <a:pt x="2695955" y="509015"/>
                </a:lnTo>
                <a:lnTo>
                  <a:pt x="2697479" y="507491"/>
                </a:lnTo>
                <a:lnTo>
                  <a:pt x="2702356" y="501395"/>
                </a:lnTo>
                <a:lnTo>
                  <a:pt x="62483" y="501395"/>
                </a:lnTo>
                <a:lnTo>
                  <a:pt x="53339" y="499871"/>
                </a:lnTo>
                <a:lnTo>
                  <a:pt x="56387" y="499871"/>
                </a:lnTo>
                <a:lnTo>
                  <a:pt x="51815" y="498347"/>
                </a:lnTo>
                <a:lnTo>
                  <a:pt x="48767" y="498347"/>
                </a:lnTo>
                <a:lnTo>
                  <a:pt x="43687" y="495299"/>
                </a:lnTo>
                <a:lnTo>
                  <a:pt x="42671" y="495299"/>
                </a:lnTo>
                <a:lnTo>
                  <a:pt x="36956" y="490727"/>
                </a:lnTo>
                <a:lnTo>
                  <a:pt x="36575" y="490727"/>
                </a:lnTo>
                <a:lnTo>
                  <a:pt x="35051" y="489203"/>
                </a:lnTo>
                <a:lnTo>
                  <a:pt x="35356" y="489203"/>
                </a:lnTo>
                <a:lnTo>
                  <a:pt x="30479" y="483107"/>
                </a:lnTo>
                <a:lnTo>
                  <a:pt x="31089" y="483107"/>
                </a:lnTo>
                <a:lnTo>
                  <a:pt x="27431" y="477011"/>
                </a:lnTo>
                <a:lnTo>
                  <a:pt x="28447" y="477011"/>
                </a:lnTo>
                <a:lnTo>
                  <a:pt x="26923" y="472439"/>
                </a:lnTo>
                <a:lnTo>
                  <a:pt x="25907" y="472439"/>
                </a:lnTo>
                <a:lnTo>
                  <a:pt x="24383" y="461771"/>
                </a:lnTo>
                <a:lnTo>
                  <a:pt x="24383" y="62483"/>
                </a:lnTo>
                <a:lnTo>
                  <a:pt x="25907" y="53339"/>
                </a:lnTo>
                <a:lnTo>
                  <a:pt x="26923" y="53339"/>
                </a:lnTo>
                <a:lnTo>
                  <a:pt x="28447" y="48767"/>
                </a:lnTo>
                <a:lnTo>
                  <a:pt x="27431" y="48767"/>
                </a:lnTo>
                <a:lnTo>
                  <a:pt x="31089" y="42671"/>
                </a:lnTo>
                <a:lnTo>
                  <a:pt x="30479" y="42671"/>
                </a:lnTo>
                <a:lnTo>
                  <a:pt x="35356" y="36575"/>
                </a:lnTo>
                <a:lnTo>
                  <a:pt x="35051" y="36575"/>
                </a:lnTo>
                <a:lnTo>
                  <a:pt x="36575" y="35051"/>
                </a:lnTo>
                <a:lnTo>
                  <a:pt x="36956" y="35051"/>
                </a:lnTo>
                <a:lnTo>
                  <a:pt x="42671" y="30479"/>
                </a:lnTo>
                <a:lnTo>
                  <a:pt x="43687" y="30479"/>
                </a:lnTo>
                <a:lnTo>
                  <a:pt x="48767" y="27431"/>
                </a:lnTo>
                <a:lnTo>
                  <a:pt x="51815" y="27431"/>
                </a:lnTo>
                <a:lnTo>
                  <a:pt x="56387" y="25907"/>
                </a:lnTo>
                <a:lnTo>
                  <a:pt x="53339" y="25907"/>
                </a:lnTo>
                <a:lnTo>
                  <a:pt x="64007" y="24383"/>
                </a:lnTo>
                <a:lnTo>
                  <a:pt x="2702356" y="24383"/>
                </a:lnTo>
                <a:lnTo>
                  <a:pt x="2697479" y="18287"/>
                </a:lnTo>
                <a:lnTo>
                  <a:pt x="2695955" y="16763"/>
                </a:lnTo>
                <a:lnTo>
                  <a:pt x="2688335" y="10667"/>
                </a:lnTo>
                <a:close/>
              </a:path>
              <a:path w="2715895" h="525779">
                <a:moveTo>
                  <a:pt x="2668523" y="496823"/>
                </a:moveTo>
                <a:lnTo>
                  <a:pt x="2659379" y="499871"/>
                </a:lnTo>
                <a:lnTo>
                  <a:pt x="2660903" y="499871"/>
                </a:lnTo>
                <a:lnTo>
                  <a:pt x="2651759" y="501395"/>
                </a:lnTo>
                <a:lnTo>
                  <a:pt x="2702356" y="501395"/>
                </a:lnTo>
                <a:lnTo>
                  <a:pt x="2703575" y="499871"/>
                </a:lnTo>
                <a:lnTo>
                  <a:pt x="2705099" y="498347"/>
                </a:lnTo>
                <a:lnTo>
                  <a:pt x="2665475" y="498347"/>
                </a:lnTo>
                <a:lnTo>
                  <a:pt x="2668523" y="496823"/>
                </a:lnTo>
                <a:close/>
              </a:path>
              <a:path w="2715895" h="525779">
                <a:moveTo>
                  <a:pt x="47243" y="496823"/>
                </a:moveTo>
                <a:lnTo>
                  <a:pt x="48767" y="498347"/>
                </a:lnTo>
                <a:lnTo>
                  <a:pt x="51815" y="498347"/>
                </a:lnTo>
                <a:lnTo>
                  <a:pt x="47243" y="496823"/>
                </a:lnTo>
                <a:close/>
              </a:path>
              <a:path w="2715895" h="525779">
                <a:moveTo>
                  <a:pt x="2674619" y="493775"/>
                </a:moveTo>
                <a:lnTo>
                  <a:pt x="2665475" y="498347"/>
                </a:lnTo>
                <a:lnTo>
                  <a:pt x="2705099" y="498347"/>
                </a:lnTo>
                <a:lnTo>
                  <a:pt x="2705099" y="496823"/>
                </a:lnTo>
                <a:lnTo>
                  <a:pt x="2706014" y="495299"/>
                </a:lnTo>
                <a:lnTo>
                  <a:pt x="2673095" y="495299"/>
                </a:lnTo>
                <a:lnTo>
                  <a:pt x="2674619" y="493775"/>
                </a:lnTo>
                <a:close/>
              </a:path>
              <a:path w="2715895" h="525779">
                <a:moveTo>
                  <a:pt x="41147" y="493775"/>
                </a:moveTo>
                <a:lnTo>
                  <a:pt x="42671" y="495299"/>
                </a:lnTo>
                <a:lnTo>
                  <a:pt x="43687" y="495299"/>
                </a:lnTo>
                <a:lnTo>
                  <a:pt x="41147" y="493775"/>
                </a:lnTo>
                <a:close/>
              </a:path>
              <a:path w="2715895" h="525779">
                <a:moveTo>
                  <a:pt x="2709671" y="489203"/>
                </a:moveTo>
                <a:lnTo>
                  <a:pt x="2680715" y="489203"/>
                </a:lnTo>
                <a:lnTo>
                  <a:pt x="2673095" y="495299"/>
                </a:lnTo>
                <a:lnTo>
                  <a:pt x="2706014" y="495299"/>
                </a:lnTo>
                <a:lnTo>
                  <a:pt x="2709671" y="489203"/>
                </a:lnTo>
                <a:close/>
              </a:path>
              <a:path w="2715895" h="525779">
                <a:moveTo>
                  <a:pt x="35051" y="489203"/>
                </a:moveTo>
                <a:lnTo>
                  <a:pt x="36575" y="490727"/>
                </a:lnTo>
                <a:lnTo>
                  <a:pt x="35898" y="489881"/>
                </a:lnTo>
                <a:lnTo>
                  <a:pt x="35051" y="489203"/>
                </a:lnTo>
                <a:close/>
              </a:path>
              <a:path w="2715895" h="525779">
                <a:moveTo>
                  <a:pt x="35898" y="489881"/>
                </a:moveTo>
                <a:lnTo>
                  <a:pt x="36575" y="490727"/>
                </a:lnTo>
                <a:lnTo>
                  <a:pt x="36956" y="490727"/>
                </a:lnTo>
                <a:lnTo>
                  <a:pt x="35898" y="489881"/>
                </a:lnTo>
                <a:close/>
              </a:path>
              <a:path w="2715895" h="525779">
                <a:moveTo>
                  <a:pt x="2683763" y="483107"/>
                </a:moveTo>
                <a:lnTo>
                  <a:pt x="2677667" y="490727"/>
                </a:lnTo>
                <a:lnTo>
                  <a:pt x="2680715" y="489203"/>
                </a:lnTo>
                <a:lnTo>
                  <a:pt x="2709671" y="489203"/>
                </a:lnTo>
                <a:lnTo>
                  <a:pt x="2711195" y="487679"/>
                </a:lnTo>
                <a:lnTo>
                  <a:pt x="2711195" y="486155"/>
                </a:lnTo>
                <a:lnTo>
                  <a:pt x="2711703" y="484631"/>
                </a:lnTo>
                <a:lnTo>
                  <a:pt x="2683763" y="484631"/>
                </a:lnTo>
                <a:lnTo>
                  <a:pt x="2683763" y="483107"/>
                </a:lnTo>
                <a:close/>
              </a:path>
              <a:path w="2715895" h="525779">
                <a:moveTo>
                  <a:pt x="35356" y="489203"/>
                </a:moveTo>
                <a:lnTo>
                  <a:pt x="35051" y="489203"/>
                </a:lnTo>
                <a:lnTo>
                  <a:pt x="35898" y="489881"/>
                </a:lnTo>
                <a:lnTo>
                  <a:pt x="35356" y="489203"/>
                </a:lnTo>
                <a:close/>
              </a:path>
              <a:path w="2715895" h="525779">
                <a:moveTo>
                  <a:pt x="31089" y="483107"/>
                </a:moveTo>
                <a:lnTo>
                  <a:pt x="30479" y="483107"/>
                </a:lnTo>
                <a:lnTo>
                  <a:pt x="32003" y="484631"/>
                </a:lnTo>
                <a:lnTo>
                  <a:pt x="31089" y="483107"/>
                </a:lnTo>
                <a:close/>
              </a:path>
              <a:path w="2715895" h="525779">
                <a:moveTo>
                  <a:pt x="2714243" y="477011"/>
                </a:moveTo>
                <a:lnTo>
                  <a:pt x="2688335" y="477011"/>
                </a:lnTo>
                <a:lnTo>
                  <a:pt x="2683763" y="484631"/>
                </a:lnTo>
                <a:lnTo>
                  <a:pt x="2711703" y="484631"/>
                </a:lnTo>
                <a:lnTo>
                  <a:pt x="2714243" y="477011"/>
                </a:lnTo>
                <a:close/>
              </a:path>
              <a:path w="2715895" h="525779">
                <a:moveTo>
                  <a:pt x="28447" y="477011"/>
                </a:moveTo>
                <a:lnTo>
                  <a:pt x="27431" y="477011"/>
                </a:lnTo>
                <a:lnTo>
                  <a:pt x="28955" y="478535"/>
                </a:lnTo>
                <a:lnTo>
                  <a:pt x="28447" y="477011"/>
                </a:lnTo>
                <a:close/>
              </a:path>
              <a:path w="2715895" h="525779">
                <a:moveTo>
                  <a:pt x="2689859" y="469391"/>
                </a:moveTo>
                <a:lnTo>
                  <a:pt x="2686811" y="478535"/>
                </a:lnTo>
                <a:lnTo>
                  <a:pt x="2688335" y="477011"/>
                </a:lnTo>
                <a:lnTo>
                  <a:pt x="2714243" y="477011"/>
                </a:lnTo>
                <a:lnTo>
                  <a:pt x="2714243" y="475487"/>
                </a:lnTo>
                <a:lnTo>
                  <a:pt x="2714624" y="472439"/>
                </a:lnTo>
                <a:lnTo>
                  <a:pt x="2689859" y="472439"/>
                </a:lnTo>
                <a:lnTo>
                  <a:pt x="2689859" y="469391"/>
                </a:lnTo>
                <a:close/>
              </a:path>
              <a:path w="2715895" h="525779">
                <a:moveTo>
                  <a:pt x="25907" y="469391"/>
                </a:moveTo>
                <a:lnTo>
                  <a:pt x="25907" y="472439"/>
                </a:lnTo>
                <a:lnTo>
                  <a:pt x="26923" y="472439"/>
                </a:lnTo>
                <a:lnTo>
                  <a:pt x="25907" y="469391"/>
                </a:lnTo>
                <a:close/>
              </a:path>
              <a:path w="2715895" h="525779">
                <a:moveTo>
                  <a:pt x="2714679" y="53339"/>
                </a:moveTo>
                <a:lnTo>
                  <a:pt x="2689859" y="53339"/>
                </a:lnTo>
                <a:lnTo>
                  <a:pt x="2689859" y="472439"/>
                </a:lnTo>
                <a:lnTo>
                  <a:pt x="2714624" y="472439"/>
                </a:lnTo>
                <a:lnTo>
                  <a:pt x="2715767" y="463295"/>
                </a:lnTo>
                <a:lnTo>
                  <a:pt x="2715767" y="60959"/>
                </a:lnTo>
                <a:lnTo>
                  <a:pt x="2714679" y="53339"/>
                </a:lnTo>
                <a:close/>
              </a:path>
              <a:path w="2715895" h="525779">
                <a:moveTo>
                  <a:pt x="26923" y="53339"/>
                </a:moveTo>
                <a:lnTo>
                  <a:pt x="25907" y="53339"/>
                </a:lnTo>
                <a:lnTo>
                  <a:pt x="25907" y="56387"/>
                </a:lnTo>
                <a:lnTo>
                  <a:pt x="26923" y="53339"/>
                </a:lnTo>
                <a:close/>
              </a:path>
              <a:path w="2715895" h="525779">
                <a:moveTo>
                  <a:pt x="2686811" y="47243"/>
                </a:moveTo>
                <a:lnTo>
                  <a:pt x="2689859" y="56387"/>
                </a:lnTo>
                <a:lnTo>
                  <a:pt x="2689859" y="53339"/>
                </a:lnTo>
                <a:lnTo>
                  <a:pt x="2714679" y="53339"/>
                </a:lnTo>
                <a:lnTo>
                  <a:pt x="2714243" y="50291"/>
                </a:lnTo>
                <a:lnTo>
                  <a:pt x="2714243" y="48767"/>
                </a:lnTo>
                <a:lnTo>
                  <a:pt x="2688335" y="48767"/>
                </a:lnTo>
                <a:lnTo>
                  <a:pt x="2686811" y="47243"/>
                </a:lnTo>
                <a:close/>
              </a:path>
              <a:path w="2715895" h="525779">
                <a:moveTo>
                  <a:pt x="28955" y="47243"/>
                </a:moveTo>
                <a:lnTo>
                  <a:pt x="27431" y="48767"/>
                </a:lnTo>
                <a:lnTo>
                  <a:pt x="28447" y="48767"/>
                </a:lnTo>
                <a:lnTo>
                  <a:pt x="28955" y="47243"/>
                </a:lnTo>
                <a:close/>
              </a:path>
              <a:path w="2715895" h="525779">
                <a:moveTo>
                  <a:pt x="2711703" y="41147"/>
                </a:moveTo>
                <a:lnTo>
                  <a:pt x="2683763" y="41147"/>
                </a:lnTo>
                <a:lnTo>
                  <a:pt x="2688335" y="48767"/>
                </a:lnTo>
                <a:lnTo>
                  <a:pt x="2714243" y="48767"/>
                </a:lnTo>
                <a:lnTo>
                  <a:pt x="2711703" y="41147"/>
                </a:lnTo>
                <a:close/>
              </a:path>
              <a:path w="2715895" h="525779">
                <a:moveTo>
                  <a:pt x="32003" y="41147"/>
                </a:moveTo>
                <a:lnTo>
                  <a:pt x="30479" y="42671"/>
                </a:lnTo>
                <a:lnTo>
                  <a:pt x="31089" y="42671"/>
                </a:lnTo>
                <a:lnTo>
                  <a:pt x="32003" y="41147"/>
                </a:lnTo>
                <a:close/>
              </a:path>
              <a:path w="2715895" h="525779">
                <a:moveTo>
                  <a:pt x="2677667" y="35051"/>
                </a:moveTo>
                <a:lnTo>
                  <a:pt x="2683763" y="42671"/>
                </a:lnTo>
                <a:lnTo>
                  <a:pt x="2683763" y="41147"/>
                </a:lnTo>
                <a:lnTo>
                  <a:pt x="2711703" y="41147"/>
                </a:lnTo>
                <a:lnTo>
                  <a:pt x="2711195" y="39623"/>
                </a:lnTo>
                <a:lnTo>
                  <a:pt x="2711195" y="38099"/>
                </a:lnTo>
                <a:lnTo>
                  <a:pt x="2709671" y="36575"/>
                </a:lnTo>
                <a:lnTo>
                  <a:pt x="2680715" y="36575"/>
                </a:lnTo>
                <a:lnTo>
                  <a:pt x="2677667" y="35051"/>
                </a:lnTo>
                <a:close/>
              </a:path>
              <a:path w="2715895" h="525779">
                <a:moveTo>
                  <a:pt x="36575" y="35051"/>
                </a:moveTo>
                <a:lnTo>
                  <a:pt x="35051" y="36575"/>
                </a:lnTo>
                <a:lnTo>
                  <a:pt x="35898" y="35898"/>
                </a:lnTo>
                <a:lnTo>
                  <a:pt x="36575" y="35051"/>
                </a:lnTo>
                <a:close/>
              </a:path>
              <a:path w="2715895" h="525779">
                <a:moveTo>
                  <a:pt x="35898" y="35898"/>
                </a:moveTo>
                <a:lnTo>
                  <a:pt x="35051" y="36575"/>
                </a:lnTo>
                <a:lnTo>
                  <a:pt x="35356" y="36575"/>
                </a:lnTo>
                <a:lnTo>
                  <a:pt x="35898" y="35898"/>
                </a:lnTo>
                <a:close/>
              </a:path>
              <a:path w="2715895" h="525779">
                <a:moveTo>
                  <a:pt x="2706014" y="30479"/>
                </a:moveTo>
                <a:lnTo>
                  <a:pt x="2673095" y="30479"/>
                </a:lnTo>
                <a:lnTo>
                  <a:pt x="2680715" y="36575"/>
                </a:lnTo>
                <a:lnTo>
                  <a:pt x="2709671" y="36575"/>
                </a:lnTo>
                <a:lnTo>
                  <a:pt x="2706014" y="30479"/>
                </a:lnTo>
                <a:close/>
              </a:path>
              <a:path w="2715895" h="525779">
                <a:moveTo>
                  <a:pt x="36956" y="35051"/>
                </a:moveTo>
                <a:lnTo>
                  <a:pt x="36575" y="35051"/>
                </a:lnTo>
                <a:lnTo>
                  <a:pt x="35898" y="35898"/>
                </a:lnTo>
                <a:lnTo>
                  <a:pt x="36956" y="35051"/>
                </a:lnTo>
                <a:close/>
              </a:path>
              <a:path w="2715895" h="525779">
                <a:moveTo>
                  <a:pt x="43687" y="30479"/>
                </a:moveTo>
                <a:lnTo>
                  <a:pt x="42671" y="30479"/>
                </a:lnTo>
                <a:lnTo>
                  <a:pt x="41147" y="32003"/>
                </a:lnTo>
                <a:lnTo>
                  <a:pt x="43687" y="30479"/>
                </a:lnTo>
                <a:close/>
              </a:path>
              <a:path w="2715895" h="525779">
                <a:moveTo>
                  <a:pt x="2705099" y="27431"/>
                </a:moveTo>
                <a:lnTo>
                  <a:pt x="2665475" y="27431"/>
                </a:lnTo>
                <a:lnTo>
                  <a:pt x="2674619" y="32003"/>
                </a:lnTo>
                <a:lnTo>
                  <a:pt x="2673095" y="30479"/>
                </a:lnTo>
                <a:lnTo>
                  <a:pt x="2706014" y="30479"/>
                </a:lnTo>
                <a:lnTo>
                  <a:pt x="2705099" y="28955"/>
                </a:lnTo>
                <a:lnTo>
                  <a:pt x="2705099" y="27431"/>
                </a:lnTo>
                <a:close/>
              </a:path>
              <a:path w="2715895" h="525779">
                <a:moveTo>
                  <a:pt x="51815" y="27431"/>
                </a:moveTo>
                <a:lnTo>
                  <a:pt x="48767" y="27431"/>
                </a:lnTo>
                <a:lnTo>
                  <a:pt x="47243" y="28955"/>
                </a:lnTo>
                <a:lnTo>
                  <a:pt x="51815" y="27431"/>
                </a:lnTo>
                <a:close/>
              </a:path>
              <a:path w="2715895" h="525779">
                <a:moveTo>
                  <a:pt x="2702356" y="24383"/>
                </a:moveTo>
                <a:lnTo>
                  <a:pt x="2653283" y="24383"/>
                </a:lnTo>
                <a:lnTo>
                  <a:pt x="2660903" y="25907"/>
                </a:lnTo>
                <a:lnTo>
                  <a:pt x="2659379" y="25907"/>
                </a:lnTo>
                <a:lnTo>
                  <a:pt x="2668523" y="28955"/>
                </a:lnTo>
                <a:lnTo>
                  <a:pt x="2665475" y="27431"/>
                </a:lnTo>
                <a:lnTo>
                  <a:pt x="2705099" y="27431"/>
                </a:lnTo>
                <a:lnTo>
                  <a:pt x="2703575" y="25907"/>
                </a:lnTo>
                <a:lnTo>
                  <a:pt x="2702356" y="24383"/>
                </a:lnTo>
                <a:close/>
              </a:path>
              <a:path w="2715895" h="525779">
                <a:moveTo>
                  <a:pt x="2677667" y="4571"/>
                </a:moveTo>
                <a:lnTo>
                  <a:pt x="36575" y="4571"/>
                </a:lnTo>
                <a:lnTo>
                  <a:pt x="28955" y="9143"/>
                </a:lnTo>
                <a:lnTo>
                  <a:pt x="27431" y="10667"/>
                </a:lnTo>
                <a:lnTo>
                  <a:pt x="2686811" y="10667"/>
                </a:lnTo>
                <a:lnTo>
                  <a:pt x="2686811" y="9143"/>
                </a:lnTo>
                <a:lnTo>
                  <a:pt x="2677667" y="4571"/>
                </a:lnTo>
                <a:close/>
              </a:path>
              <a:path w="2715895" h="525779">
                <a:moveTo>
                  <a:pt x="2666999" y="1523"/>
                </a:moveTo>
                <a:lnTo>
                  <a:pt x="48767" y="1523"/>
                </a:lnTo>
                <a:lnTo>
                  <a:pt x="39623" y="4571"/>
                </a:lnTo>
                <a:lnTo>
                  <a:pt x="2676143" y="4571"/>
                </a:lnTo>
                <a:lnTo>
                  <a:pt x="2666999" y="1523"/>
                </a:lnTo>
                <a:close/>
              </a:path>
              <a:path w="2715895" h="525779">
                <a:moveTo>
                  <a:pt x="2663951" y="0"/>
                </a:moveTo>
                <a:lnTo>
                  <a:pt x="51815" y="0"/>
                </a:lnTo>
                <a:lnTo>
                  <a:pt x="50291" y="1523"/>
                </a:lnTo>
                <a:lnTo>
                  <a:pt x="2665475" y="1523"/>
                </a:lnTo>
                <a:lnTo>
                  <a:pt x="2663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 txBox="1"/>
          <p:nvPr/>
        </p:nvSpPr>
        <p:spPr>
          <a:xfrm>
            <a:off x="7052569" y="5786698"/>
            <a:ext cx="140271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riki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9" name="object 3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68846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Perce</a:t>
            </a:r>
            <a:r>
              <a:rPr sz="1800" b="1" dirty="0">
                <a:latin typeface="Arial"/>
                <a:cs typeface="Arial"/>
              </a:rPr>
              <a:t>ntil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ile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5541" y="2871216"/>
            <a:ext cx="114300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5541" y="3127248"/>
            <a:ext cx="114300" cy="94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160" y="2548123"/>
            <a:ext cx="5597525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350" spc="22" baseline="24691" dirty="0">
                <a:latin typeface="Arial"/>
                <a:cs typeface="Arial"/>
              </a:rPr>
              <a:t>th</a:t>
            </a:r>
            <a:r>
              <a:rPr sz="1350" baseline="24691" dirty="0">
                <a:latin typeface="Arial"/>
                <a:cs typeface="Arial"/>
              </a:rPr>
              <a:t> </a:t>
            </a:r>
            <a:r>
              <a:rPr sz="1350" spc="-165" baseline="24691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ile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756285" marR="5080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)%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;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(1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−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)%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53300" y="2731008"/>
            <a:ext cx="0" cy="4122420"/>
          </a:xfrm>
          <a:custGeom>
            <a:avLst/>
            <a:gdLst/>
            <a:ahLst/>
            <a:cxnLst/>
            <a:rect l="l" t="t" r="r" b="b"/>
            <a:pathLst>
              <a:path h="4122420">
                <a:moveTo>
                  <a:pt x="0" y="0"/>
                </a:moveTo>
                <a:lnTo>
                  <a:pt x="0" y="412241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15200" y="375666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5200" y="355092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15200" y="3345179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200" y="313791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15200" y="293217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5200" y="272643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48828" y="2714244"/>
            <a:ext cx="1534795" cy="264160"/>
          </a:xfrm>
          <a:custGeom>
            <a:avLst/>
            <a:gdLst/>
            <a:ahLst/>
            <a:cxnLst/>
            <a:rect l="l" t="t" r="r" b="b"/>
            <a:pathLst>
              <a:path w="1534795" h="264160">
                <a:moveTo>
                  <a:pt x="152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57555"/>
                </a:lnTo>
                <a:lnTo>
                  <a:pt x="1523" y="262127"/>
                </a:lnTo>
                <a:lnTo>
                  <a:pt x="4571" y="263651"/>
                </a:lnTo>
                <a:lnTo>
                  <a:pt x="1528571" y="263651"/>
                </a:lnTo>
                <a:lnTo>
                  <a:pt x="1533143" y="262127"/>
                </a:lnTo>
                <a:lnTo>
                  <a:pt x="1534667" y="257555"/>
                </a:lnTo>
                <a:lnTo>
                  <a:pt x="10667" y="257555"/>
                </a:lnTo>
                <a:lnTo>
                  <a:pt x="4571" y="252983"/>
                </a:lnTo>
                <a:lnTo>
                  <a:pt x="10667" y="25298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1534667" y="4571"/>
                </a:lnTo>
                <a:lnTo>
                  <a:pt x="1533143" y="1523"/>
                </a:lnTo>
                <a:lnTo>
                  <a:pt x="1528571" y="0"/>
                </a:lnTo>
                <a:close/>
              </a:path>
              <a:path w="1534795" h="264160">
                <a:moveTo>
                  <a:pt x="10667" y="252983"/>
                </a:moveTo>
                <a:lnTo>
                  <a:pt x="4571" y="252983"/>
                </a:lnTo>
                <a:lnTo>
                  <a:pt x="10667" y="257555"/>
                </a:lnTo>
                <a:lnTo>
                  <a:pt x="10667" y="252983"/>
                </a:lnTo>
                <a:close/>
              </a:path>
              <a:path w="1534795" h="264160">
                <a:moveTo>
                  <a:pt x="1523999" y="252983"/>
                </a:moveTo>
                <a:lnTo>
                  <a:pt x="10667" y="252983"/>
                </a:lnTo>
                <a:lnTo>
                  <a:pt x="10667" y="257555"/>
                </a:lnTo>
                <a:lnTo>
                  <a:pt x="1523999" y="257555"/>
                </a:lnTo>
                <a:lnTo>
                  <a:pt x="1523999" y="252983"/>
                </a:lnTo>
                <a:close/>
              </a:path>
              <a:path w="1534795" h="264160">
                <a:moveTo>
                  <a:pt x="1523999" y="4571"/>
                </a:moveTo>
                <a:lnTo>
                  <a:pt x="1523999" y="257555"/>
                </a:lnTo>
                <a:lnTo>
                  <a:pt x="1528571" y="252983"/>
                </a:lnTo>
                <a:lnTo>
                  <a:pt x="1534667" y="252983"/>
                </a:lnTo>
                <a:lnTo>
                  <a:pt x="1534667" y="9143"/>
                </a:lnTo>
                <a:lnTo>
                  <a:pt x="1528571" y="9143"/>
                </a:lnTo>
                <a:lnTo>
                  <a:pt x="1523999" y="4571"/>
                </a:lnTo>
                <a:close/>
              </a:path>
              <a:path w="1534795" h="264160">
                <a:moveTo>
                  <a:pt x="1534667" y="252983"/>
                </a:moveTo>
                <a:lnTo>
                  <a:pt x="1528571" y="252983"/>
                </a:lnTo>
                <a:lnTo>
                  <a:pt x="1523999" y="257555"/>
                </a:lnTo>
                <a:lnTo>
                  <a:pt x="1534667" y="257555"/>
                </a:lnTo>
                <a:lnTo>
                  <a:pt x="1534667" y="252983"/>
                </a:lnTo>
                <a:close/>
              </a:path>
              <a:path w="1534795" h="2641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1534795" h="264160">
                <a:moveTo>
                  <a:pt x="1523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1523999" y="9143"/>
                </a:lnTo>
                <a:lnTo>
                  <a:pt x="1523999" y="4571"/>
                </a:lnTo>
                <a:close/>
              </a:path>
              <a:path w="1534795" h="264160">
                <a:moveTo>
                  <a:pt x="1534667" y="4571"/>
                </a:moveTo>
                <a:lnTo>
                  <a:pt x="1523999" y="4571"/>
                </a:lnTo>
                <a:lnTo>
                  <a:pt x="1528571" y="9143"/>
                </a:lnTo>
                <a:lnTo>
                  <a:pt x="1534667" y="9143"/>
                </a:lnTo>
                <a:lnTo>
                  <a:pt x="1534667" y="4571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3883" y="2714244"/>
            <a:ext cx="573405" cy="56515"/>
          </a:xfrm>
          <a:custGeom>
            <a:avLst/>
            <a:gdLst/>
            <a:ahLst/>
            <a:cxnLst/>
            <a:rect l="l" t="t" r="r" b="b"/>
            <a:pathLst>
              <a:path w="573404" h="56514">
                <a:moveTo>
                  <a:pt x="1523" y="0"/>
                </a:moveTo>
                <a:lnTo>
                  <a:pt x="0" y="9143"/>
                </a:lnTo>
                <a:lnTo>
                  <a:pt x="573023" y="56387"/>
                </a:lnTo>
                <a:lnTo>
                  <a:pt x="573023" y="47243"/>
                </a:lnTo>
                <a:lnTo>
                  <a:pt x="1523" y="0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8828" y="3576828"/>
            <a:ext cx="1534795" cy="264160"/>
          </a:xfrm>
          <a:custGeom>
            <a:avLst/>
            <a:gdLst/>
            <a:ahLst/>
            <a:cxnLst/>
            <a:rect l="l" t="t" r="r" b="b"/>
            <a:pathLst>
              <a:path w="1534795" h="264160">
                <a:moveTo>
                  <a:pt x="152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59079"/>
                </a:lnTo>
                <a:lnTo>
                  <a:pt x="1523" y="262127"/>
                </a:lnTo>
                <a:lnTo>
                  <a:pt x="4571" y="263651"/>
                </a:lnTo>
                <a:lnTo>
                  <a:pt x="1528571" y="263651"/>
                </a:lnTo>
                <a:lnTo>
                  <a:pt x="1533143" y="262127"/>
                </a:lnTo>
                <a:lnTo>
                  <a:pt x="1534667" y="259079"/>
                </a:lnTo>
                <a:lnTo>
                  <a:pt x="10667" y="259079"/>
                </a:lnTo>
                <a:lnTo>
                  <a:pt x="4571" y="254507"/>
                </a:lnTo>
                <a:lnTo>
                  <a:pt x="10667" y="25450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534667" y="4571"/>
                </a:lnTo>
                <a:lnTo>
                  <a:pt x="1533143" y="1523"/>
                </a:lnTo>
                <a:lnTo>
                  <a:pt x="1528571" y="0"/>
                </a:lnTo>
                <a:close/>
              </a:path>
              <a:path w="1534795" h="264160">
                <a:moveTo>
                  <a:pt x="10667" y="254507"/>
                </a:moveTo>
                <a:lnTo>
                  <a:pt x="4571" y="254507"/>
                </a:lnTo>
                <a:lnTo>
                  <a:pt x="10667" y="259079"/>
                </a:lnTo>
                <a:lnTo>
                  <a:pt x="10667" y="254507"/>
                </a:lnTo>
                <a:close/>
              </a:path>
              <a:path w="1534795" h="264160">
                <a:moveTo>
                  <a:pt x="1523999" y="254507"/>
                </a:moveTo>
                <a:lnTo>
                  <a:pt x="10667" y="254507"/>
                </a:lnTo>
                <a:lnTo>
                  <a:pt x="10667" y="259079"/>
                </a:lnTo>
                <a:lnTo>
                  <a:pt x="1523999" y="259079"/>
                </a:lnTo>
                <a:lnTo>
                  <a:pt x="1523999" y="254507"/>
                </a:lnTo>
                <a:close/>
              </a:path>
              <a:path w="1534795" h="264160">
                <a:moveTo>
                  <a:pt x="1523999" y="4571"/>
                </a:moveTo>
                <a:lnTo>
                  <a:pt x="1523999" y="259079"/>
                </a:lnTo>
                <a:lnTo>
                  <a:pt x="1528571" y="254507"/>
                </a:lnTo>
                <a:lnTo>
                  <a:pt x="1534667" y="254507"/>
                </a:lnTo>
                <a:lnTo>
                  <a:pt x="1534667" y="10667"/>
                </a:lnTo>
                <a:lnTo>
                  <a:pt x="1528571" y="10667"/>
                </a:lnTo>
                <a:lnTo>
                  <a:pt x="1523999" y="4571"/>
                </a:lnTo>
                <a:close/>
              </a:path>
              <a:path w="1534795" h="264160">
                <a:moveTo>
                  <a:pt x="1534667" y="254507"/>
                </a:moveTo>
                <a:lnTo>
                  <a:pt x="1528571" y="254507"/>
                </a:lnTo>
                <a:lnTo>
                  <a:pt x="1523999" y="259079"/>
                </a:lnTo>
                <a:lnTo>
                  <a:pt x="1534667" y="259079"/>
                </a:lnTo>
                <a:lnTo>
                  <a:pt x="1534667" y="254507"/>
                </a:lnTo>
                <a:close/>
              </a:path>
              <a:path w="1534795" h="26416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534795" h="264160">
                <a:moveTo>
                  <a:pt x="1523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523999" y="10667"/>
                </a:lnTo>
                <a:lnTo>
                  <a:pt x="1523999" y="4571"/>
                </a:lnTo>
                <a:close/>
              </a:path>
              <a:path w="1534795" h="264160">
                <a:moveTo>
                  <a:pt x="1534667" y="4571"/>
                </a:moveTo>
                <a:lnTo>
                  <a:pt x="1523999" y="4571"/>
                </a:lnTo>
                <a:lnTo>
                  <a:pt x="1528571" y="10667"/>
                </a:lnTo>
                <a:lnTo>
                  <a:pt x="1534667" y="10667"/>
                </a:lnTo>
                <a:lnTo>
                  <a:pt x="1534667" y="4571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72171" y="3625596"/>
            <a:ext cx="556260" cy="96520"/>
          </a:xfrm>
          <a:custGeom>
            <a:avLst/>
            <a:gdLst/>
            <a:ahLst/>
            <a:cxnLst/>
            <a:rect l="l" t="t" r="r" b="b"/>
            <a:pathLst>
              <a:path w="556259" h="96520">
                <a:moveTo>
                  <a:pt x="554735" y="0"/>
                </a:moveTo>
                <a:lnTo>
                  <a:pt x="0" y="86867"/>
                </a:lnTo>
                <a:lnTo>
                  <a:pt x="1523" y="96011"/>
                </a:lnTo>
                <a:lnTo>
                  <a:pt x="556259" y="9143"/>
                </a:lnTo>
                <a:lnTo>
                  <a:pt x="554735" y="0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94903" y="2029968"/>
            <a:ext cx="1664335" cy="340360"/>
          </a:xfrm>
          <a:custGeom>
            <a:avLst/>
            <a:gdLst/>
            <a:ahLst/>
            <a:cxnLst/>
            <a:rect l="l" t="t" r="r" b="b"/>
            <a:pathLst>
              <a:path w="1664334" h="340360">
                <a:moveTo>
                  <a:pt x="1664207" y="0"/>
                </a:moveTo>
                <a:lnTo>
                  <a:pt x="0" y="0"/>
                </a:lnTo>
                <a:lnTo>
                  <a:pt x="0" y="339851"/>
                </a:lnTo>
                <a:lnTo>
                  <a:pt x="1664207" y="339851"/>
                </a:lnTo>
                <a:lnTo>
                  <a:pt x="1664207" y="332231"/>
                </a:lnTo>
                <a:lnTo>
                  <a:pt x="13715" y="332231"/>
                </a:lnTo>
                <a:lnTo>
                  <a:pt x="6095" y="326135"/>
                </a:lnTo>
                <a:lnTo>
                  <a:pt x="13715" y="326135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40360">
                <a:moveTo>
                  <a:pt x="13715" y="326135"/>
                </a:moveTo>
                <a:lnTo>
                  <a:pt x="6095" y="326135"/>
                </a:lnTo>
                <a:lnTo>
                  <a:pt x="13715" y="332231"/>
                </a:lnTo>
                <a:lnTo>
                  <a:pt x="13715" y="326135"/>
                </a:lnTo>
                <a:close/>
              </a:path>
              <a:path w="1664334" h="340360">
                <a:moveTo>
                  <a:pt x="1652015" y="326135"/>
                </a:moveTo>
                <a:lnTo>
                  <a:pt x="13715" y="326135"/>
                </a:lnTo>
                <a:lnTo>
                  <a:pt x="13715" y="332231"/>
                </a:lnTo>
                <a:lnTo>
                  <a:pt x="1652015" y="332231"/>
                </a:lnTo>
                <a:lnTo>
                  <a:pt x="1652015" y="326135"/>
                </a:lnTo>
                <a:close/>
              </a:path>
              <a:path w="1664334" h="340360">
                <a:moveTo>
                  <a:pt x="1652015" y="6095"/>
                </a:moveTo>
                <a:lnTo>
                  <a:pt x="1652015" y="332231"/>
                </a:lnTo>
                <a:lnTo>
                  <a:pt x="1658111" y="326135"/>
                </a:lnTo>
                <a:lnTo>
                  <a:pt x="1664207" y="326135"/>
                </a:lnTo>
                <a:lnTo>
                  <a:pt x="1664207" y="12191"/>
                </a:lnTo>
                <a:lnTo>
                  <a:pt x="1658111" y="12191"/>
                </a:lnTo>
                <a:lnTo>
                  <a:pt x="1652015" y="6095"/>
                </a:lnTo>
                <a:close/>
              </a:path>
              <a:path w="1664334" h="340360">
                <a:moveTo>
                  <a:pt x="1664207" y="326135"/>
                </a:moveTo>
                <a:lnTo>
                  <a:pt x="1658111" y="326135"/>
                </a:lnTo>
                <a:lnTo>
                  <a:pt x="1652015" y="332231"/>
                </a:lnTo>
                <a:lnTo>
                  <a:pt x="1664207" y="332231"/>
                </a:lnTo>
                <a:lnTo>
                  <a:pt x="1664207" y="326135"/>
                </a:lnTo>
                <a:close/>
              </a:path>
              <a:path w="1664334" h="34036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1664334" h="340360">
                <a:moveTo>
                  <a:pt x="1652015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1652015" y="12191"/>
                </a:lnTo>
                <a:lnTo>
                  <a:pt x="1652015" y="6095"/>
                </a:lnTo>
                <a:close/>
              </a:path>
              <a:path w="1664334" h="340360">
                <a:moveTo>
                  <a:pt x="1664207" y="6095"/>
                </a:moveTo>
                <a:lnTo>
                  <a:pt x="1652015" y="6095"/>
                </a:lnTo>
                <a:lnTo>
                  <a:pt x="1658111" y="12191"/>
                </a:lnTo>
                <a:lnTo>
                  <a:pt x="1664207" y="12191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94903" y="1746504"/>
            <a:ext cx="1664335" cy="302260"/>
          </a:xfrm>
          <a:custGeom>
            <a:avLst/>
            <a:gdLst/>
            <a:ahLst/>
            <a:cxnLst/>
            <a:rect l="l" t="t" r="r" b="b"/>
            <a:pathLst>
              <a:path w="1664334" h="302260">
                <a:moveTo>
                  <a:pt x="1664207" y="0"/>
                </a:moveTo>
                <a:lnTo>
                  <a:pt x="0" y="0"/>
                </a:lnTo>
                <a:lnTo>
                  <a:pt x="0" y="301751"/>
                </a:lnTo>
                <a:lnTo>
                  <a:pt x="1664207" y="301751"/>
                </a:lnTo>
                <a:lnTo>
                  <a:pt x="1664207" y="295655"/>
                </a:lnTo>
                <a:lnTo>
                  <a:pt x="13715" y="295655"/>
                </a:lnTo>
                <a:lnTo>
                  <a:pt x="6095" y="289559"/>
                </a:lnTo>
                <a:lnTo>
                  <a:pt x="13715" y="289559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02260">
                <a:moveTo>
                  <a:pt x="13715" y="289559"/>
                </a:moveTo>
                <a:lnTo>
                  <a:pt x="6095" y="289559"/>
                </a:lnTo>
                <a:lnTo>
                  <a:pt x="13715" y="295655"/>
                </a:lnTo>
                <a:lnTo>
                  <a:pt x="13715" y="289559"/>
                </a:lnTo>
                <a:close/>
              </a:path>
              <a:path w="1664334" h="302260">
                <a:moveTo>
                  <a:pt x="1652015" y="289559"/>
                </a:moveTo>
                <a:lnTo>
                  <a:pt x="13715" y="289559"/>
                </a:lnTo>
                <a:lnTo>
                  <a:pt x="13715" y="295655"/>
                </a:lnTo>
                <a:lnTo>
                  <a:pt x="1652015" y="295655"/>
                </a:lnTo>
                <a:lnTo>
                  <a:pt x="1652015" y="289559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652015" y="295655"/>
                </a:lnTo>
                <a:lnTo>
                  <a:pt x="1658111" y="289559"/>
                </a:lnTo>
                <a:lnTo>
                  <a:pt x="1664207" y="289559"/>
                </a:lnTo>
                <a:lnTo>
                  <a:pt x="1664207" y="13715"/>
                </a:lnTo>
                <a:lnTo>
                  <a:pt x="1658111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289559"/>
                </a:moveTo>
                <a:lnTo>
                  <a:pt x="1658111" y="289559"/>
                </a:lnTo>
                <a:lnTo>
                  <a:pt x="1652015" y="295655"/>
                </a:lnTo>
                <a:lnTo>
                  <a:pt x="1664207" y="295655"/>
                </a:lnTo>
                <a:lnTo>
                  <a:pt x="1664207" y="289559"/>
                </a:lnTo>
                <a:close/>
              </a:path>
              <a:path w="1664334" h="302260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1652015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6095"/>
                </a:moveTo>
                <a:lnTo>
                  <a:pt x="1652015" y="6095"/>
                </a:lnTo>
                <a:lnTo>
                  <a:pt x="1658111" y="13715"/>
                </a:lnTo>
                <a:lnTo>
                  <a:pt x="1664207" y="13715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89392" y="1783079"/>
            <a:ext cx="216407" cy="216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5541" y="4151376"/>
            <a:ext cx="114300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5541" y="4407408"/>
            <a:ext cx="114300" cy="94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7160" y="3835679"/>
            <a:ext cx="5314315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es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756285" marR="5080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350" spc="15" baseline="24691" dirty="0">
                <a:latin typeface="Arial"/>
                <a:cs typeface="Arial"/>
              </a:rPr>
              <a:t>st</a:t>
            </a:r>
            <a:r>
              <a:rPr sz="1350" baseline="24691" dirty="0">
                <a:latin typeface="Arial"/>
                <a:cs typeface="Arial"/>
              </a:rPr>
              <a:t> </a:t>
            </a:r>
            <a:r>
              <a:rPr sz="1350" spc="-187" baseline="24691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P9</a:t>
            </a:r>
            <a:r>
              <a:rPr sz="1400" dirty="0">
                <a:latin typeface="Arial"/>
                <a:cs typeface="Arial"/>
              </a:rPr>
              <a:t>8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98</a:t>
            </a:r>
            <a:r>
              <a:rPr sz="1350" spc="22" baseline="24691" dirty="0">
                <a:latin typeface="Arial"/>
                <a:cs typeface="Arial"/>
              </a:rPr>
              <a:t>th</a:t>
            </a:r>
            <a:r>
              <a:rPr sz="1350" spc="172" baseline="24691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ile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98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1863" y="4953761"/>
            <a:ext cx="3049905" cy="0"/>
          </a:xfrm>
          <a:custGeom>
            <a:avLst/>
            <a:gdLst/>
            <a:ahLst/>
            <a:cxnLst/>
            <a:rect l="l" t="t" r="r" b="b"/>
            <a:pathLst>
              <a:path w="3049904">
                <a:moveTo>
                  <a:pt x="0" y="0"/>
                </a:moveTo>
                <a:lnTo>
                  <a:pt x="3049523" y="0"/>
                </a:lnTo>
              </a:path>
            </a:pathLst>
          </a:custGeom>
          <a:ln w="14985">
            <a:solidFill>
              <a:srgbClr val="A9C6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15200" y="684885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15200" y="664311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15200" y="643737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15200" y="6230111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15200" y="602437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15200" y="581863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15200" y="5612891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15200" y="540562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15200" y="519988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15200" y="499414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15200" y="478688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15200" y="458114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15200" y="437540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200" y="416966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15200" y="396240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022089" y="2661069"/>
            <a:ext cx="236220" cy="427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10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30"/>
              </a:spcBef>
            </a:pPr>
            <a:r>
              <a:rPr sz="1000" spc="-15" dirty="0">
                <a:latin typeface="Arial"/>
                <a:cs typeface="Arial"/>
              </a:rPr>
              <a:t>9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20"/>
              </a:spcBef>
            </a:pPr>
            <a:r>
              <a:rPr sz="1000" spc="-15" dirty="0">
                <a:latin typeface="Arial"/>
                <a:cs typeface="Arial"/>
              </a:rPr>
              <a:t>9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20"/>
              </a:spcBef>
            </a:pPr>
            <a:r>
              <a:rPr sz="1000" spc="-15" dirty="0">
                <a:latin typeface="Arial"/>
                <a:cs typeface="Arial"/>
              </a:rPr>
              <a:t>8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20"/>
              </a:spcBef>
            </a:pPr>
            <a:r>
              <a:rPr sz="1000" spc="-15" dirty="0">
                <a:latin typeface="Arial"/>
                <a:cs typeface="Arial"/>
              </a:rPr>
              <a:t>8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30"/>
              </a:spcBef>
            </a:pPr>
            <a:r>
              <a:rPr sz="1000" spc="-15" dirty="0">
                <a:latin typeface="Arial"/>
                <a:cs typeface="Arial"/>
              </a:rPr>
              <a:t>7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20"/>
              </a:spcBef>
            </a:pPr>
            <a:r>
              <a:rPr sz="1000" spc="-15" dirty="0">
                <a:latin typeface="Arial"/>
                <a:cs typeface="Arial"/>
              </a:rPr>
              <a:t>7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20"/>
              </a:spcBef>
            </a:pPr>
            <a:r>
              <a:rPr sz="1000" spc="-15" dirty="0">
                <a:latin typeface="Arial"/>
                <a:cs typeface="Arial"/>
              </a:rPr>
              <a:t>6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30"/>
              </a:spcBef>
            </a:pPr>
            <a:r>
              <a:rPr sz="1000" spc="-15" dirty="0">
                <a:latin typeface="Arial"/>
                <a:cs typeface="Arial"/>
              </a:rPr>
              <a:t>6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20"/>
              </a:spcBef>
            </a:pP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20"/>
              </a:spcBef>
            </a:pP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20"/>
              </a:spcBef>
            </a:pP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30"/>
              </a:spcBef>
            </a:pP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20"/>
              </a:spcBef>
            </a:pP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20"/>
              </a:spcBef>
            </a:pP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30"/>
              </a:spcBef>
            </a:pP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20"/>
              </a:spcBef>
            </a:pP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20"/>
              </a:spcBef>
            </a:pP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20"/>
              </a:spcBef>
            </a:pP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39700" algn="ctr">
              <a:lnSpc>
                <a:spcPct val="100000"/>
              </a:lnSpc>
              <a:spcBef>
                <a:spcPts val="430"/>
              </a:spcBef>
            </a:pP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39700" algn="ctr">
              <a:lnSpc>
                <a:spcPct val="100000"/>
              </a:lnSpc>
              <a:spcBef>
                <a:spcPts val="420"/>
              </a:spcBef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33670" y="2775538"/>
            <a:ext cx="111125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P100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ax</a:t>
            </a:r>
            <a:r>
              <a:rPr sz="1050" spc="5" dirty="0">
                <a:latin typeface="Arial"/>
                <a:cs typeface="Arial"/>
              </a:rPr>
              <a:t>im</a:t>
            </a:r>
            <a:r>
              <a:rPr sz="1050" dirty="0">
                <a:latin typeface="Arial"/>
                <a:cs typeface="Arial"/>
              </a:rPr>
              <a:t>um</a:t>
            </a:r>
            <a:endParaRPr sz="10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33670" y="3639647"/>
            <a:ext cx="60642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P75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10" dirty="0">
                <a:latin typeface="Arial"/>
                <a:cs typeface="Arial"/>
              </a:rPr>
              <a:t> Q</a:t>
            </a:r>
            <a:r>
              <a:rPr sz="1050" spc="-7" baseline="-19841" dirty="0">
                <a:latin typeface="Arial"/>
                <a:cs typeface="Arial"/>
              </a:rPr>
              <a:t>3</a:t>
            </a:r>
            <a:endParaRPr sz="1050" baseline="-19841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01000" y="2036064"/>
            <a:ext cx="1652270" cy="326390"/>
          </a:xfrm>
          <a:prstGeom prst="rect">
            <a:avLst/>
          </a:prstGeom>
          <a:solidFill>
            <a:srgbClr val="EEF4FA"/>
          </a:solidFill>
        </p:spPr>
        <p:txBody>
          <a:bodyPr vert="horz" wrap="square" lIns="0" tIns="0" rIns="0" bIns="0" rtlCol="0">
            <a:spAutoFit/>
          </a:bodyPr>
          <a:lstStyle/>
          <a:p>
            <a:pPr marL="13398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OC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85" dirty="0">
                <a:latin typeface="Arial"/>
                <a:cs typeface="Arial"/>
              </a:rPr>
              <a:t>V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114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524754" y="1822771"/>
            <a:ext cx="6051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-40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80357" y="4382433"/>
            <a:ext cx="203835" cy="8197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148828" y="6829044"/>
            <a:ext cx="1534795" cy="264160"/>
          </a:xfrm>
          <a:custGeom>
            <a:avLst/>
            <a:gdLst/>
            <a:ahLst/>
            <a:cxnLst/>
            <a:rect l="l" t="t" r="r" b="b"/>
            <a:pathLst>
              <a:path w="1534795" h="264159">
                <a:moveTo>
                  <a:pt x="152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57555"/>
                </a:lnTo>
                <a:lnTo>
                  <a:pt x="1523" y="262127"/>
                </a:lnTo>
                <a:lnTo>
                  <a:pt x="4571" y="263651"/>
                </a:lnTo>
                <a:lnTo>
                  <a:pt x="1528571" y="263651"/>
                </a:lnTo>
                <a:lnTo>
                  <a:pt x="1533143" y="262127"/>
                </a:lnTo>
                <a:lnTo>
                  <a:pt x="1534667" y="257555"/>
                </a:lnTo>
                <a:lnTo>
                  <a:pt x="10667" y="257555"/>
                </a:lnTo>
                <a:lnTo>
                  <a:pt x="4571" y="252983"/>
                </a:lnTo>
                <a:lnTo>
                  <a:pt x="10667" y="25298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1534667" y="4571"/>
                </a:lnTo>
                <a:lnTo>
                  <a:pt x="1533143" y="1523"/>
                </a:lnTo>
                <a:lnTo>
                  <a:pt x="1528571" y="0"/>
                </a:lnTo>
                <a:close/>
              </a:path>
              <a:path w="1534795" h="264159">
                <a:moveTo>
                  <a:pt x="10667" y="252983"/>
                </a:moveTo>
                <a:lnTo>
                  <a:pt x="4571" y="252983"/>
                </a:lnTo>
                <a:lnTo>
                  <a:pt x="10667" y="257555"/>
                </a:lnTo>
                <a:lnTo>
                  <a:pt x="10667" y="252983"/>
                </a:lnTo>
                <a:close/>
              </a:path>
              <a:path w="1534795" h="264159">
                <a:moveTo>
                  <a:pt x="1523999" y="252983"/>
                </a:moveTo>
                <a:lnTo>
                  <a:pt x="10667" y="252983"/>
                </a:lnTo>
                <a:lnTo>
                  <a:pt x="10667" y="257555"/>
                </a:lnTo>
                <a:lnTo>
                  <a:pt x="1523999" y="257555"/>
                </a:lnTo>
                <a:lnTo>
                  <a:pt x="1523999" y="252983"/>
                </a:lnTo>
                <a:close/>
              </a:path>
              <a:path w="1534795" h="264159">
                <a:moveTo>
                  <a:pt x="1523999" y="4571"/>
                </a:moveTo>
                <a:lnTo>
                  <a:pt x="1523999" y="257555"/>
                </a:lnTo>
                <a:lnTo>
                  <a:pt x="1528571" y="252983"/>
                </a:lnTo>
                <a:lnTo>
                  <a:pt x="1534667" y="252983"/>
                </a:lnTo>
                <a:lnTo>
                  <a:pt x="1534667" y="9143"/>
                </a:lnTo>
                <a:lnTo>
                  <a:pt x="1528571" y="9143"/>
                </a:lnTo>
                <a:lnTo>
                  <a:pt x="1523999" y="4571"/>
                </a:lnTo>
                <a:close/>
              </a:path>
              <a:path w="1534795" h="264159">
                <a:moveTo>
                  <a:pt x="1534667" y="252983"/>
                </a:moveTo>
                <a:lnTo>
                  <a:pt x="1528571" y="252983"/>
                </a:lnTo>
                <a:lnTo>
                  <a:pt x="1523999" y="257555"/>
                </a:lnTo>
                <a:lnTo>
                  <a:pt x="1534667" y="257555"/>
                </a:lnTo>
                <a:lnTo>
                  <a:pt x="1534667" y="252983"/>
                </a:lnTo>
                <a:close/>
              </a:path>
              <a:path w="1534795" h="26415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1534795" h="264159">
                <a:moveTo>
                  <a:pt x="1523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1523999" y="9143"/>
                </a:lnTo>
                <a:lnTo>
                  <a:pt x="1523999" y="4571"/>
                </a:lnTo>
                <a:close/>
              </a:path>
              <a:path w="1534795" h="264159">
                <a:moveTo>
                  <a:pt x="1534667" y="4571"/>
                </a:moveTo>
                <a:lnTo>
                  <a:pt x="1523999" y="4571"/>
                </a:lnTo>
                <a:lnTo>
                  <a:pt x="1528571" y="9143"/>
                </a:lnTo>
                <a:lnTo>
                  <a:pt x="1534667" y="9143"/>
                </a:lnTo>
                <a:lnTo>
                  <a:pt x="1534667" y="4571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17307" y="6871716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28701">
            <a:solidFill>
              <a:srgbClr val="AF5E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233670" y="6891866"/>
            <a:ext cx="96202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P0 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5" dirty="0">
                <a:latin typeface="Arial"/>
                <a:cs typeface="Arial"/>
              </a:rPr>
              <a:t>im</a:t>
            </a:r>
            <a:r>
              <a:rPr sz="1050" dirty="0">
                <a:latin typeface="Arial"/>
                <a:cs typeface="Arial"/>
              </a:rPr>
              <a:t>um</a:t>
            </a:r>
            <a:endParaRPr sz="10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148828" y="5856732"/>
            <a:ext cx="1534795" cy="264160"/>
          </a:xfrm>
          <a:custGeom>
            <a:avLst/>
            <a:gdLst/>
            <a:ahLst/>
            <a:cxnLst/>
            <a:rect l="l" t="t" r="r" b="b"/>
            <a:pathLst>
              <a:path w="1534795" h="264160">
                <a:moveTo>
                  <a:pt x="152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59079"/>
                </a:lnTo>
                <a:lnTo>
                  <a:pt x="1523" y="262127"/>
                </a:lnTo>
                <a:lnTo>
                  <a:pt x="4571" y="263651"/>
                </a:lnTo>
                <a:lnTo>
                  <a:pt x="1528571" y="263651"/>
                </a:lnTo>
                <a:lnTo>
                  <a:pt x="1533143" y="262127"/>
                </a:lnTo>
                <a:lnTo>
                  <a:pt x="1534667" y="259079"/>
                </a:lnTo>
                <a:lnTo>
                  <a:pt x="10667" y="259079"/>
                </a:lnTo>
                <a:lnTo>
                  <a:pt x="4571" y="254507"/>
                </a:lnTo>
                <a:lnTo>
                  <a:pt x="10667" y="25450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534667" y="4571"/>
                </a:lnTo>
                <a:lnTo>
                  <a:pt x="1533143" y="1523"/>
                </a:lnTo>
                <a:lnTo>
                  <a:pt x="1528571" y="0"/>
                </a:lnTo>
                <a:close/>
              </a:path>
              <a:path w="1534795" h="264160">
                <a:moveTo>
                  <a:pt x="10667" y="254507"/>
                </a:moveTo>
                <a:lnTo>
                  <a:pt x="4571" y="254507"/>
                </a:lnTo>
                <a:lnTo>
                  <a:pt x="10667" y="259079"/>
                </a:lnTo>
                <a:lnTo>
                  <a:pt x="10667" y="254507"/>
                </a:lnTo>
                <a:close/>
              </a:path>
              <a:path w="1534795" h="264160">
                <a:moveTo>
                  <a:pt x="1523999" y="254507"/>
                </a:moveTo>
                <a:lnTo>
                  <a:pt x="10667" y="254507"/>
                </a:lnTo>
                <a:lnTo>
                  <a:pt x="10667" y="259079"/>
                </a:lnTo>
                <a:lnTo>
                  <a:pt x="1523999" y="259079"/>
                </a:lnTo>
                <a:lnTo>
                  <a:pt x="1523999" y="254507"/>
                </a:lnTo>
                <a:close/>
              </a:path>
              <a:path w="1534795" h="264160">
                <a:moveTo>
                  <a:pt x="1523999" y="4571"/>
                </a:moveTo>
                <a:lnTo>
                  <a:pt x="1523999" y="259079"/>
                </a:lnTo>
                <a:lnTo>
                  <a:pt x="1528571" y="254507"/>
                </a:lnTo>
                <a:lnTo>
                  <a:pt x="1534667" y="254507"/>
                </a:lnTo>
                <a:lnTo>
                  <a:pt x="1534667" y="10667"/>
                </a:lnTo>
                <a:lnTo>
                  <a:pt x="1528571" y="10667"/>
                </a:lnTo>
                <a:lnTo>
                  <a:pt x="1523999" y="4571"/>
                </a:lnTo>
                <a:close/>
              </a:path>
              <a:path w="1534795" h="264160">
                <a:moveTo>
                  <a:pt x="1534667" y="254507"/>
                </a:moveTo>
                <a:lnTo>
                  <a:pt x="1528571" y="254507"/>
                </a:lnTo>
                <a:lnTo>
                  <a:pt x="1523999" y="259079"/>
                </a:lnTo>
                <a:lnTo>
                  <a:pt x="1534667" y="259079"/>
                </a:lnTo>
                <a:lnTo>
                  <a:pt x="1534667" y="254507"/>
                </a:lnTo>
                <a:close/>
              </a:path>
              <a:path w="1534795" h="26416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534795" h="264160">
                <a:moveTo>
                  <a:pt x="1523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523999" y="10667"/>
                </a:lnTo>
                <a:lnTo>
                  <a:pt x="1523999" y="4571"/>
                </a:lnTo>
                <a:close/>
              </a:path>
              <a:path w="1534795" h="264160">
                <a:moveTo>
                  <a:pt x="1534667" y="4571"/>
                </a:moveTo>
                <a:lnTo>
                  <a:pt x="1523999" y="4571"/>
                </a:lnTo>
                <a:lnTo>
                  <a:pt x="1528571" y="10667"/>
                </a:lnTo>
                <a:lnTo>
                  <a:pt x="1534667" y="10667"/>
                </a:lnTo>
                <a:lnTo>
                  <a:pt x="1534667" y="4571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52359" y="5826252"/>
            <a:ext cx="576580" cy="88900"/>
          </a:xfrm>
          <a:custGeom>
            <a:avLst/>
            <a:gdLst/>
            <a:ahLst/>
            <a:cxnLst/>
            <a:rect l="l" t="t" r="r" b="b"/>
            <a:pathLst>
              <a:path w="576579" h="88900">
                <a:moveTo>
                  <a:pt x="1523" y="0"/>
                </a:moveTo>
                <a:lnTo>
                  <a:pt x="0" y="10667"/>
                </a:lnTo>
                <a:lnTo>
                  <a:pt x="574547" y="88391"/>
                </a:lnTo>
                <a:lnTo>
                  <a:pt x="576071" y="77723"/>
                </a:lnTo>
                <a:lnTo>
                  <a:pt x="1523" y="0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233670" y="5919553"/>
            <a:ext cx="60642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P25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10" dirty="0">
                <a:latin typeface="Arial"/>
                <a:cs typeface="Arial"/>
              </a:rPr>
              <a:t> Q</a:t>
            </a:r>
            <a:r>
              <a:rPr sz="1050" spc="-7" baseline="-19841" dirty="0">
                <a:latin typeface="Arial"/>
                <a:cs typeface="Arial"/>
              </a:rPr>
              <a:t>1</a:t>
            </a:r>
            <a:endParaRPr sz="1050" baseline="-19841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148828" y="4719828"/>
            <a:ext cx="1534795" cy="264160"/>
          </a:xfrm>
          <a:custGeom>
            <a:avLst/>
            <a:gdLst/>
            <a:ahLst/>
            <a:cxnLst/>
            <a:rect l="l" t="t" r="r" b="b"/>
            <a:pathLst>
              <a:path w="1534795" h="264160">
                <a:moveTo>
                  <a:pt x="152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59079"/>
                </a:lnTo>
                <a:lnTo>
                  <a:pt x="1523" y="262127"/>
                </a:lnTo>
                <a:lnTo>
                  <a:pt x="4571" y="263651"/>
                </a:lnTo>
                <a:lnTo>
                  <a:pt x="1528571" y="263651"/>
                </a:lnTo>
                <a:lnTo>
                  <a:pt x="1533143" y="262127"/>
                </a:lnTo>
                <a:lnTo>
                  <a:pt x="1534667" y="259079"/>
                </a:lnTo>
                <a:lnTo>
                  <a:pt x="10667" y="259079"/>
                </a:lnTo>
                <a:lnTo>
                  <a:pt x="4571" y="254507"/>
                </a:lnTo>
                <a:lnTo>
                  <a:pt x="10667" y="25450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534667" y="4571"/>
                </a:lnTo>
                <a:lnTo>
                  <a:pt x="1533143" y="1523"/>
                </a:lnTo>
                <a:lnTo>
                  <a:pt x="1528571" y="0"/>
                </a:lnTo>
                <a:close/>
              </a:path>
              <a:path w="1534795" h="264160">
                <a:moveTo>
                  <a:pt x="10667" y="254507"/>
                </a:moveTo>
                <a:lnTo>
                  <a:pt x="4571" y="254507"/>
                </a:lnTo>
                <a:lnTo>
                  <a:pt x="10667" y="259079"/>
                </a:lnTo>
                <a:lnTo>
                  <a:pt x="10667" y="254507"/>
                </a:lnTo>
                <a:close/>
              </a:path>
              <a:path w="1534795" h="264160">
                <a:moveTo>
                  <a:pt x="1523999" y="254507"/>
                </a:moveTo>
                <a:lnTo>
                  <a:pt x="10667" y="254507"/>
                </a:lnTo>
                <a:lnTo>
                  <a:pt x="10667" y="259079"/>
                </a:lnTo>
                <a:lnTo>
                  <a:pt x="1523999" y="259079"/>
                </a:lnTo>
                <a:lnTo>
                  <a:pt x="1523999" y="254507"/>
                </a:lnTo>
                <a:close/>
              </a:path>
              <a:path w="1534795" h="264160">
                <a:moveTo>
                  <a:pt x="1523999" y="4571"/>
                </a:moveTo>
                <a:lnTo>
                  <a:pt x="1523999" y="259079"/>
                </a:lnTo>
                <a:lnTo>
                  <a:pt x="1528571" y="254507"/>
                </a:lnTo>
                <a:lnTo>
                  <a:pt x="1534667" y="254507"/>
                </a:lnTo>
                <a:lnTo>
                  <a:pt x="1534667" y="10667"/>
                </a:lnTo>
                <a:lnTo>
                  <a:pt x="1528571" y="10667"/>
                </a:lnTo>
                <a:lnTo>
                  <a:pt x="1523999" y="4571"/>
                </a:lnTo>
                <a:close/>
              </a:path>
              <a:path w="1534795" h="264160">
                <a:moveTo>
                  <a:pt x="1534667" y="254507"/>
                </a:moveTo>
                <a:lnTo>
                  <a:pt x="1528571" y="254507"/>
                </a:lnTo>
                <a:lnTo>
                  <a:pt x="1523999" y="259079"/>
                </a:lnTo>
                <a:lnTo>
                  <a:pt x="1534667" y="259079"/>
                </a:lnTo>
                <a:lnTo>
                  <a:pt x="1534667" y="254507"/>
                </a:lnTo>
                <a:close/>
              </a:path>
              <a:path w="1534795" h="26416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534795" h="264160">
                <a:moveTo>
                  <a:pt x="1523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523999" y="10667"/>
                </a:lnTo>
                <a:lnTo>
                  <a:pt x="1523999" y="4571"/>
                </a:lnTo>
                <a:close/>
              </a:path>
              <a:path w="1534795" h="264160">
                <a:moveTo>
                  <a:pt x="1534667" y="4571"/>
                </a:moveTo>
                <a:lnTo>
                  <a:pt x="1523999" y="4571"/>
                </a:lnTo>
                <a:lnTo>
                  <a:pt x="1528571" y="10667"/>
                </a:lnTo>
                <a:lnTo>
                  <a:pt x="1534667" y="10667"/>
                </a:lnTo>
                <a:lnTo>
                  <a:pt x="1534667" y="4571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53883" y="4770882"/>
            <a:ext cx="573405" cy="0"/>
          </a:xfrm>
          <a:custGeom>
            <a:avLst/>
            <a:gdLst/>
            <a:ahLst/>
            <a:cxnLst/>
            <a:rect l="l" t="t" r="r" b="b"/>
            <a:pathLst>
              <a:path w="573404">
                <a:moveTo>
                  <a:pt x="0" y="0"/>
                </a:moveTo>
                <a:lnTo>
                  <a:pt x="573023" y="0"/>
                </a:lnTo>
              </a:path>
            </a:pathLst>
          </a:custGeom>
          <a:ln w="14985">
            <a:solidFill>
              <a:srgbClr val="AF5E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233670" y="4782648"/>
            <a:ext cx="119062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P50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an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Q</a:t>
            </a:r>
            <a:endParaRPr sz="105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5" name="object 65"/>
          <p:cNvSpPr txBox="1"/>
          <p:nvPr/>
        </p:nvSpPr>
        <p:spPr>
          <a:xfrm>
            <a:off x="9398007" y="4850212"/>
            <a:ext cx="7493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531863" y="5090229"/>
          <a:ext cx="3049523" cy="1704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97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erm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sed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4985">
                      <a:solidFill>
                        <a:srgbClr val="A9C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Nu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4985">
                      <a:solidFill>
                        <a:srgbClr val="A9C6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5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Qua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4985">
                      <a:solidFill>
                        <a:srgbClr val="A9C6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4985">
                      <a:solidFill>
                        <a:srgbClr val="A9C6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ec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Pent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254">
                <a:tc>
                  <a:txBody>
                    <a:bodyPr/>
                    <a:lstStyle/>
                    <a:p>
                      <a:pPr marL="92710">
                        <a:lnSpc>
                          <a:spcPts val="126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cent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126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T</a:t>
            </a:r>
            <a:r>
              <a:rPr spc="-15" dirty="0"/>
              <a:t>a</a:t>
            </a:r>
            <a:r>
              <a:rPr spc="-25" dirty="0"/>
              <a:t>b</a:t>
            </a:r>
            <a:r>
              <a:rPr spc="-15" dirty="0"/>
              <a:t>le</a:t>
            </a:r>
            <a:r>
              <a:rPr spc="5" dirty="0"/>
              <a:t> </a:t>
            </a:r>
            <a:r>
              <a:rPr spc="-25" dirty="0"/>
              <a:t>o</a:t>
            </a:r>
            <a:r>
              <a:rPr spc="-10" dirty="0"/>
              <a:t>f</a:t>
            </a:r>
            <a:r>
              <a:rPr spc="5" dirty="0"/>
              <a:t> </a:t>
            </a:r>
            <a:r>
              <a:rPr spc="-25" dirty="0"/>
              <a:t>Con</a:t>
            </a:r>
            <a:r>
              <a:rPr spc="-10" dirty="0"/>
              <a:t>te</a:t>
            </a:r>
            <a:r>
              <a:rPr spc="-25" dirty="0"/>
              <a:t>n</a:t>
            </a:r>
            <a:r>
              <a:rPr spc="-5" dirty="0"/>
              <a:t>t</a:t>
            </a:r>
            <a:r>
              <a:rPr spc="-2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5311" y="4209288"/>
            <a:ext cx="0" cy="1861185"/>
          </a:xfrm>
          <a:custGeom>
            <a:avLst/>
            <a:gdLst/>
            <a:ahLst/>
            <a:cxnLst/>
            <a:rect l="l" t="t" r="r" b="b"/>
            <a:pathLst>
              <a:path h="1861185">
                <a:moveTo>
                  <a:pt x="0" y="1860803"/>
                </a:moveTo>
                <a:lnTo>
                  <a:pt x="0" y="0"/>
                </a:lnTo>
                <a:lnTo>
                  <a:pt x="0" y="1860803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5636" y="1726461"/>
            <a:ext cx="3863975" cy="481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645" indent="-194945">
              <a:lnSpc>
                <a:spcPct val="100000"/>
              </a:lnSpc>
              <a:buClr>
                <a:srgbClr val="008ED0"/>
              </a:buClr>
              <a:buFont typeface="Arial"/>
              <a:buAutoNum type="arabicPeriod"/>
              <a:tabLst>
                <a:tab pos="208279" algn="l"/>
              </a:tabLst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ase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-5" dirty="0">
                <a:latin typeface="Arial"/>
                <a:cs typeface="Arial"/>
              </a:rPr>
              <a:t>as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698500" lvl="1" indent="-342900">
              <a:lnSpc>
                <a:spcPct val="100000"/>
              </a:lnSpc>
              <a:spcBef>
                <a:spcPts val="335"/>
              </a:spcBef>
              <a:buClr>
                <a:srgbClr val="008ED0"/>
              </a:buClr>
              <a:buFont typeface="Arial"/>
              <a:buAutoNum type="arabicPeriod"/>
              <a:tabLst>
                <a:tab pos="698500" algn="l"/>
              </a:tabLst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ta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me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9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-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ata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Set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Obse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698500" lvl="1" indent="-342900">
              <a:lnSpc>
                <a:spcPct val="100000"/>
              </a:lnSpc>
              <a:spcBef>
                <a:spcPts val="325"/>
              </a:spcBef>
              <a:buClr>
                <a:srgbClr val="008ED0"/>
              </a:buClr>
              <a:buFont typeface="Arial"/>
              <a:buAutoNum type="arabicPeriod"/>
              <a:tabLst>
                <a:tab pos="698500" algn="l"/>
              </a:tabLst>
            </a:pPr>
            <a:r>
              <a:rPr sz="1400" b="1" spc="-5" dirty="0">
                <a:latin typeface="Arial"/>
                <a:cs typeface="Arial"/>
              </a:rPr>
              <a:t>Va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9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ate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cal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Quant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698500" lvl="1" indent="-342900">
              <a:lnSpc>
                <a:spcPct val="100000"/>
              </a:lnSpc>
              <a:spcBef>
                <a:spcPts val="325"/>
              </a:spcBef>
              <a:buClr>
                <a:srgbClr val="008ED0"/>
              </a:buClr>
              <a:buFont typeface="Arial"/>
              <a:buAutoNum type="arabicPeriod"/>
              <a:tabLst>
                <a:tab pos="698500" algn="l"/>
              </a:tabLst>
            </a:pPr>
            <a:r>
              <a:rPr sz="1400" b="1" spc="-5" dirty="0">
                <a:latin typeface="Arial"/>
                <a:cs typeface="Arial"/>
              </a:rPr>
              <a:t>Sca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eas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em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9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ope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easu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Inte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easu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t: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</a:t>
            </a:r>
            <a:r>
              <a:rPr sz="1200" spc="5" dirty="0">
                <a:latin typeface="Arial"/>
                <a:cs typeface="Arial"/>
              </a:rPr>
              <a:t>mm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008ED0"/>
              </a:buClr>
              <a:buFont typeface="Arial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spcBef>
                <a:spcPts val="965"/>
              </a:spcBef>
              <a:buClr>
                <a:srgbClr val="008ED0"/>
              </a:buClr>
              <a:buFont typeface="Arial"/>
              <a:buAutoNum type="arabicPeriod"/>
              <a:tabLst>
                <a:tab pos="208279" algn="l"/>
              </a:tabLst>
            </a:pPr>
            <a:r>
              <a:rPr sz="1400" b="1" spc="-10" dirty="0">
                <a:latin typeface="Arial"/>
                <a:cs typeface="Arial"/>
              </a:rPr>
              <a:t>Un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15" dirty="0">
                <a:latin typeface="Arial"/>
                <a:cs typeface="Arial"/>
              </a:rPr>
              <a:t>l</a:t>
            </a:r>
            <a:r>
              <a:rPr sz="1400" b="1" spc="-40" dirty="0">
                <a:latin typeface="Arial"/>
                <a:cs typeface="Arial"/>
              </a:rPr>
              <a:t>y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698500" lvl="1" indent="-342900">
              <a:lnSpc>
                <a:spcPct val="100000"/>
              </a:lnSpc>
              <a:spcBef>
                <a:spcPts val="335"/>
              </a:spcBef>
              <a:buClr>
                <a:srgbClr val="008ED0"/>
              </a:buClr>
              <a:buFont typeface="Arial"/>
              <a:buAutoNum type="arabicPeriod"/>
              <a:tabLst>
                <a:tab pos="698500" algn="l"/>
              </a:tabLst>
            </a:pPr>
            <a:r>
              <a:rPr sz="1400" b="1" spc="-10" dirty="0">
                <a:latin typeface="Arial"/>
                <a:cs typeface="Arial"/>
              </a:rPr>
              <a:t>Un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15" dirty="0">
                <a:latin typeface="Arial"/>
                <a:cs typeface="Arial"/>
              </a:rPr>
              <a:t>l</a:t>
            </a:r>
            <a:r>
              <a:rPr sz="1400" b="1" spc="-40" dirty="0">
                <a:latin typeface="Arial"/>
                <a:cs typeface="Arial"/>
              </a:rPr>
              <a:t>y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9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ott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sua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Pe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cent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2.2</a:t>
            </a:r>
            <a:r>
              <a:rPr spc="-5" dirty="0"/>
              <a:t> </a:t>
            </a:r>
            <a:r>
              <a:rPr spc="-30" dirty="0"/>
              <a:t>C</a:t>
            </a:r>
            <a:r>
              <a:rPr spc="-15" dirty="0"/>
              <a:t>e</a:t>
            </a:r>
            <a:r>
              <a:rPr spc="-25" dirty="0"/>
              <a:t>n</a:t>
            </a:r>
            <a:r>
              <a:rPr spc="-5" dirty="0"/>
              <a:t>t</a:t>
            </a:r>
            <a:r>
              <a:rPr spc="-15" dirty="0"/>
              <a:t>er</a:t>
            </a:r>
            <a:r>
              <a:rPr spc="15" dirty="0"/>
              <a:t> </a:t>
            </a:r>
            <a:r>
              <a:rPr spc="-5" dirty="0"/>
              <a:t>(</a:t>
            </a:r>
            <a:r>
              <a:rPr spc="-30" dirty="0"/>
              <a:t>M</a:t>
            </a:r>
            <a:r>
              <a:rPr spc="-15" dirty="0"/>
              <a:t>eas</a:t>
            </a:r>
            <a:r>
              <a:rPr spc="-25" dirty="0"/>
              <a:t>u</a:t>
            </a:r>
            <a:r>
              <a:rPr spc="-15" dirty="0"/>
              <a:t>re</a:t>
            </a:r>
            <a:r>
              <a:rPr spc="-20" dirty="0"/>
              <a:t>s</a:t>
            </a:r>
            <a:r>
              <a:rPr spc="30" dirty="0"/>
              <a:t> </a:t>
            </a:r>
            <a:r>
              <a:rPr spc="-25" dirty="0"/>
              <a:t>o</a:t>
            </a:r>
            <a:r>
              <a:rPr spc="-10" dirty="0"/>
              <a:t>f</a:t>
            </a:r>
            <a:r>
              <a:rPr spc="5" dirty="0"/>
              <a:t> </a:t>
            </a:r>
            <a:r>
              <a:rPr spc="-30" dirty="0"/>
              <a:t>C</a:t>
            </a:r>
            <a:r>
              <a:rPr spc="-15" dirty="0"/>
              <a:t>e</a:t>
            </a:r>
            <a:r>
              <a:rPr spc="-25" dirty="0"/>
              <a:t>n</a:t>
            </a:r>
            <a:r>
              <a:rPr spc="-5" dirty="0"/>
              <a:t>t</a:t>
            </a:r>
            <a:r>
              <a:rPr spc="-15" dirty="0"/>
              <a:t>ra</a:t>
            </a:r>
            <a:r>
              <a:rPr spc="-10" dirty="0"/>
              <a:t>l</a:t>
            </a:r>
            <a:r>
              <a:rPr spc="15" dirty="0"/>
              <a:t> </a:t>
            </a:r>
            <a:r>
              <a:rPr spc="-25" dirty="0"/>
              <a:t>T</a:t>
            </a:r>
            <a:r>
              <a:rPr spc="-15" dirty="0"/>
              <a:t>e</a:t>
            </a:r>
            <a:r>
              <a:rPr spc="-25" dirty="0"/>
              <a:t>nd</a:t>
            </a:r>
            <a:r>
              <a:rPr spc="-15" dirty="0"/>
              <a:t>e</a:t>
            </a:r>
            <a:r>
              <a:rPr spc="-25" dirty="0"/>
              <a:t>n</a:t>
            </a:r>
            <a:r>
              <a:rPr spc="-5" dirty="0"/>
              <a:t>c</a:t>
            </a:r>
            <a:r>
              <a:rPr spc="-30" dirty="0"/>
              <a:t>y</a:t>
            </a:r>
            <a:r>
              <a:rPr spc="-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160" y="1737704"/>
            <a:ext cx="375285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ea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5639" y="3182112"/>
            <a:ext cx="573405" cy="0"/>
          </a:xfrm>
          <a:custGeom>
            <a:avLst/>
            <a:gdLst/>
            <a:ahLst/>
            <a:cxnLst/>
            <a:rect l="l" t="t" r="r" b="b"/>
            <a:pathLst>
              <a:path w="573405">
                <a:moveTo>
                  <a:pt x="0" y="0"/>
                </a:moveTo>
                <a:lnTo>
                  <a:pt x="573036" y="0"/>
                </a:lnTo>
              </a:path>
            </a:pathLst>
          </a:custGeom>
          <a:ln w="11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4903" y="2029968"/>
            <a:ext cx="1664335" cy="340360"/>
          </a:xfrm>
          <a:custGeom>
            <a:avLst/>
            <a:gdLst/>
            <a:ahLst/>
            <a:cxnLst/>
            <a:rect l="l" t="t" r="r" b="b"/>
            <a:pathLst>
              <a:path w="1664334" h="340360">
                <a:moveTo>
                  <a:pt x="1664207" y="0"/>
                </a:moveTo>
                <a:lnTo>
                  <a:pt x="0" y="0"/>
                </a:lnTo>
                <a:lnTo>
                  <a:pt x="0" y="339851"/>
                </a:lnTo>
                <a:lnTo>
                  <a:pt x="1664207" y="339851"/>
                </a:lnTo>
                <a:lnTo>
                  <a:pt x="1664207" y="332231"/>
                </a:lnTo>
                <a:lnTo>
                  <a:pt x="13715" y="332231"/>
                </a:lnTo>
                <a:lnTo>
                  <a:pt x="6095" y="326135"/>
                </a:lnTo>
                <a:lnTo>
                  <a:pt x="13715" y="326135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40360">
                <a:moveTo>
                  <a:pt x="13715" y="326135"/>
                </a:moveTo>
                <a:lnTo>
                  <a:pt x="6095" y="326135"/>
                </a:lnTo>
                <a:lnTo>
                  <a:pt x="13715" y="332231"/>
                </a:lnTo>
                <a:lnTo>
                  <a:pt x="13715" y="326135"/>
                </a:lnTo>
                <a:close/>
              </a:path>
              <a:path w="1664334" h="340360">
                <a:moveTo>
                  <a:pt x="1652015" y="326135"/>
                </a:moveTo>
                <a:lnTo>
                  <a:pt x="13715" y="326135"/>
                </a:lnTo>
                <a:lnTo>
                  <a:pt x="13715" y="332231"/>
                </a:lnTo>
                <a:lnTo>
                  <a:pt x="1652015" y="332231"/>
                </a:lnTo>
                <a:lnTo>
                  <a:pt x="1652015" y="326135"/>
                </a:lnTo>
                <a:close/>
              </a:path>
              <a:path w="1664334" h="340360">
                <a:moveTo>
                  <a:pt x="1652015" y="6095"/>
                </a:moveTo>
                <a:lnTo>
                  <a:pt x="1652015" y="332231"/>
                </a:lnTo>
                <a:lnTo>
                  <a:pt x="1658111" y="326135"/>
                </a:lnTo>
                <a:lnTo>
                  <a:pt x="1664207" y="326135"/>
                </a:lnTo>
                <a:lnTo>
                  <a:pt x="1664207" y="12191"/>
                </a:lnTo>
                <a:lnTo>
                  <a:pt x="1658111" y="12191"/>
                </a:lnTo>
                <a:lnTo>
                  <a:pt x="1652015" y="6095"/>
                </a:lnTo>
                <a:close/>
              </a:path>
              <a:path w="1664334" h="340360">
                <a:moveTo>
                  <a:pt x="1664207" y="326135"/>
                </a:moveTo>
                <a:lnTo>
                  <a:pt x="1658111" y="326135"/>
                </a:lnTo>
                <a:lnTo>
                  <a:pt x="1652015" y="332231"/>
                </a:lnTo>
                <a:lnTo>
                  <a:pt x="1664207" y="332231"/>
                </a:lnTo>
                <a:lnTo>
                  <a:pt x="1664207" y="326135"/>
                </a:lnTo>
                <a:close/>
              </a:path>
              <a:path w="1664334" h="34036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1664334" h="340360">
                <a:moveTo>
                  <a:pt x="1652015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1652015" y="12191"/>
                </a:lnTo>
                <a:lnTo>
                  <a:pt x="1652015" y="6095"/>
                </a:lnTo>
                <a:close/>
              </a:path>
              <a:path w="1664334" h="340360">
                <a:moveTo>
                  <a:pt x="1664207" y="6095"/>
                </a:moveTo>
                <a:lnTo>
                  <a:pt x="1652015" y="6095"/>
                </a:lnTo>
                <a:lnTo>
                  <a:pt x="1658111" y="12191"/>
                </a:lnTo>
                <a:lnTo>
                  <a:pt x="1664207" y="12191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4903" y="1746504"/>
            <a:ext cx="1664335" cy="302260"/>
          </a:xfrm>
          <a:custGeom>
            <a:avLst/>
            <a:gdLst/>
            <a:ahLst/>
            <a:cxnLst/>
            <a:rect l="l" t="t" r="r" b="b"/>
            <a:pathLst>
              <a:path w="1664334" h="302260">
                <a:moveTo>
                  <a:pt x="1664207" y="0"/>
                </a:moveTo>
                <a:lnTo>
                  <a:pt x="0" y="0"/>
                </a:lnTo>
                <a:lnTo>
                  <a:pt x="0" y="301751"/>
                </a:lnTo>
                <a:lnTo>
                  <a:pt x="1664207" y="301751"/>
                </a:lnTo>
                <a:lnTo>
                  <a:pt x="1664207" y="295655"/>
                </a:lnTo>
                <a:lnTo>
                  <a:pt x="13715" y="295655"/>
                </a:lnTo>
                <a:lnTo>
                  <a:pt x="6095" y="289559"/>
                </a:lnTo>
                <a:lnTo>
                  <a:pt x="13715" y="289559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02260">
                <a:moveTo>
                  <a:pt x="13715" y="289559"/>
                </a:moveTo>
                <a:lnTo>
                  <a:pt x="6095" y="289559"/>
                </a:lnTo>
                <a:lnTo>
                  <a:pt x="13715" y="295655"/>
                </a:lnTo>
                <a:lnTo>
                  <a:pt x="13715" y="289559"/>
                </a:lnTo>
                <a:close/>
              </a:path>
              <a:path w="1664334" h="302260">
                <a:moveTo>
                  <a:pt x="1652015" y="289559"/>
                </a:moveTo>
                <a:lnTo>
                  <a:pt x="13715" y="289559"/>
                </a:lnTo>
                <a:lnTo>
                  <a:pt x="13715" y="295655"/>
                </a:lnTo>
                <a:lnTo>
                  <a:pt x="1652015" y="295655"/>
                </a:lnTo>
                <a:lnTo>
                  <a:pt x="1652015" y="289559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652015" y="295655"/>
                </a:lnTo>
                <a:lnTo>
                  <a:pt x="1658111" y="289559"/>
                </a:lnTo>
                <a:lnTo>
                  <a:pt x="1664207" y="289559"/>
                </a:lnTo>
                <a:lnTo>
                  <a:pt x="1664207" y="13715"/>
                </a:lnTo>
                <a:lnTo>
                  <a:pt x="1658111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289559"/>
                </a:moveTo>
                <a:lnTo>
                  <a:pt x="1658111" y="289559"/>
                </a:lnTo>
                <a:lnTo>
                  <a:pt x="1652015" y="295655"/>
                </a:lnTo>
                <a:lnTo>
                  <a:pt x="1664207" y="295655"/>
                </a:lnTo>
                <a:lnTo>
                  <a:pt x="1664207" y="289559"/>
                </a:lnTo>
                <a:close/>
              </a:path>
              <a:path w="1664334" h="302260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1652015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6095"/>
                </a:moveTo>
                <a:lnTo>
                  <a:pt x="1652015" y="6095"/>
                </a:lnTo>
                <a:lnTo>
                  <a:pt x="1658111" y="13715"/>
                </a:lnTo>
                <a:lnTo>
                  <a:pt x="1664207" y="13715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9392" y="1783079"/>
            <a:ext cx="216407" cy="216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03719" y="3575304"/>
            <a:ext cx="2755900" cy="311150"/>
          </a:xfrm>
          <a:custGeom>
            <a:avLst/>
            <a:gdLst/>
            <a:ahLst/>
            <a:cxnLst/>
            <a:rect l="l" t="t" r="r" b="b"/>
            <a:pathLst>
              <a:path w="2755900" h="311150">
                <a:moveTo>
                  <a:pt x="2755391" y="0"/>
                </a:moveTo>
                <a:lnTo>
                  <a:pt x="0" y="0"/>
                </a:lnTo>
                <a:lnTo>
                  <a:pt x="0" y="310895"/>
                </a:lnTo>
                <a:lnTo>
                  <a:pt x="12191" y="310895"/>
                </a:lnTo>
                <a:lnTo>
                  <a:pt x="12191" y="13715"/>
                </a:lnTo>
                <a:lnTo>
                  <a:pt x="6095" y="13715"/>
                </a:lnTo>
                <a:lnTo>
                  <a:pt x="12191" y="6095"/>
                </a:lnTo>
                <a:lnTo>
                  <a:pt x="2755391" y="6095"/>
                </a:lnTo>
                <a:lnTo>
                  <a:pt x="2755391" y="0"/>
                </a:lnTo>
                <a:close/>
              </a:path>
              <a:path w="2755900" h="311150">
                <a:moveTo>
                  <a:pt x="2743199" y="6095"/>
                </a:moveTo>
                <a:lnTo>
                  <a:pt x="2743199" y="310895"/>
                </a:lnTo>
                <a:lnTo>
                  <a:pt x="2755391" y="310895"/>
                </a:lnTo>
                <a:lnTo>
                  <a:pt x="2755391" y="13715"/>
                </a:lnTo>
                <a:lnTo>
                  <a:pt x="2749295" y="13715"/>
                </a:lnTo>
                <a:lnTo>
                  <a:pt x="2743199" y="6095"/>
                </a:lnTo>
                <a:close/>
              </a:path>
              <a:path w="2755900" h="311150">
                <a:moveTo>
                  <a:pt x="12191" y="6095"/>
                </a:moveTo>
                <a:lnTo>
                  <a:pt x="6095" y="13715"/>
                </a:lnTo>
                <a:lnTo>
                  <a:pt x="12191" y="13715"/>
                </a:lnTo>
                <a:lnTo>
                  <a:pt x="12191" y="6095"/>
                </a:lnTo>
                <a:close/>
              </a:path>
              <a:path w="2755900" h="311150">
                <a:moveTo>
                  <a:pt x="2743199" y="6095"/>
                </a:moveTo>
                <a:lnTo>
                  <a:pt x="12191" y="6095"/>
                </a:lnTo>
                <a:lnTo>
                  <a:pt x="12191" y="13715"/>
                </a:lnTo>
                <a:lnTo>
                  <a:pt x="2743199" y="13715"/>
                </a:lnTo>
                <a:lnTo>
                  <a:pt x="2743199" y="6095"/>
                </a:lnTo>
                <a:close/>
              </a:path>
              <a:path w="2755900" h="311150">
                <a:moveTo>
                  <a:pt x="2755391" y="6095"/>
                </a:moveTo>
                <a:lnTo>
                  <a:pt x="2743199" y="6095"/>
                </a:lnTo>
                <a:lnTo>
                  <a:pt x="2749295" y="13715"/>
                </a:lnTo>
                <a:lnTo>
                  <a:pt x="2755391" y="13715"/>
                </a:lnTo>
                <a:lnTo>
                  <a:pt x="2755391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9816" y="3299460"/>
            <a:ext cx="2743200" cy="281940"/>
          </a:xfrm>
          <a:custGeom>
            <a:avLst/>
            <a:gdLst/>
            <a:ahLst/>
            <a:cxnLst/>
            <a:rect l="l" t="t" r="r" b="b"/>
            <a:pathLst>
              <a:path w="2743200" h="281939">
                <a:moveTo>
                  <a:pt x="0" y="281939"/>
                </a:moveTo>
                <a:lnTo>
                  <a:pt x="2743199" y="281939"/>
                </a:lnTo>
                <a:lnTo>
                  <a:pt x="2743199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03719" y="3293364"/>
            <a:ext cx="2755900" cy="295910"/>
          </a:xfrm>
          <a:custGeom>
            <a:avLst/>
            <a:gdLst/>
            <a:ahLst/>
            <a:cxnLst/>
            <a:rect l="l" t="t" r="r" b="b"/>
            <a:pathLst>
              <a:path w="2755900" h="295910">
                <a:moveTo>
                  <a:pt x="2755391" y="0"/>
                </a:moveTo>
                <a:lnTo>
                  <a:pt x="0" y="0"/>
                </a:lnTo>
                <a:lnTo>
                  <a:pt x="0" y="295655"/>
                </a:lnTo>
                <a:lnTo>
                  <a:pt x="2755391" y="295655"/>
                </a:lnTo>
                <a:lnTo>
                  <a:pt x="2755391" y="288035"/>
                </a:lnTo>
                <a:lnTo>
                  <a:pt x="12191" y="288035"/>
                </a:lnTo>
                <a:lnTo>
                  <a:pt x="6095" y="281939"/>
                </a:lnTo>
                <a:lnTo>
                  <a:pt x="12191" y="281939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2755391" y="6095"/>
                </a:lnTo>
                <a:lnTo>
                  <a:pt x="2755391" y="0"/>
                </a:lnTo>
                <a:close/>
              </a:path>
              <a:path w="2755900" h="295910">
                <a:moveTo>
                  <a:pt x="12191" y="281939"/>
                </a:moveTo>
                <a:lnTo>
                  <a:pt x="6095" y="281939"/>
                </a:lnTo>
                <a:lnTo>
                  <a:pt x="12191" y="288035"/>
                </a:lnTo>
                <a:lnTo>
                  <a:pt x="12191" y="281939"/>
                </a:lnTo>
                <a:close/>
              </a:path>
              <a:path w="2755900" h="295910">
                <a:moveTo>
                  <a:pt x="2743199" y="281939"/>
                </a:moveTo>
                <a:lnTo>
                  <a:pt x="12191" y="281939"/>
                </a:lnTo>
                <a:lnTo>
                  <a:pt x="12191" y="288035"/>
                </a:lnTo>
                <a:lnTo>
                  <a:pt x="2743199" y="288035"/>
                </a:lnTo>
                <a:lnTo>
                  <a:pt x="2743199" y="281939"/>
                </a:lnTo>
                <a:close/>
              </a:path>
              <a:path w="2755900" h="295910">
                <a:moveTo>
                  <a:pt x="2743199" y="6095"/>
                </a:moveTo>
                <a:lnTo>
                  <a:pt x="2743199" y="288035"/>
                </a:lnTo>
                <a:lnTo>
                  <a:pt x="2749295" y="281939"/>
                </a:lnTo>
                <a:lnTo>
                  <a:pt x="2755391" y="281939"/>
                </a:lnTo>
                <a:lnTo>
                  <a:pt x="2755391" y="12191"/>
                </a:lnTo>
                <a:lnTo>
                  <a:pt x="2749295" y="12191"/>
                </a:lnTo>
                <a:lnTo>
                  <a:pt x="2743199" y="6095"/>
                </a:lnTo>
                <a:close/>
              </a:path>
              <a:path w="2755900" h="295910">
                <a:moveTo>
                  <a:pt x="2755391" y="281939"/>
                </a:moveTo>
                <a:lnTo>
                  <a:pt x="2749295" y="281939"/>
                </a:lnTo>
                <a:lnTo>
                  <a:pt x="2743199" y="288035"/>
                </a:lnTo>
                <a:lnTo>
                  <a:pt x="2755391" y="288035"/>
                </a:lnTo>
                <a:lnTo>
                  <a:pt x="2755391" y="281939"/>
                </a:lnTo>
                <a:close/>
              </a:path>
              <a:path w="2755900" h="295910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2755900" h="295910">
                <a:moveTo>
                  <a:pt x="2743199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2743199" y="12191"/>
                </a:lnTo>
                <a:lnTo>
                  <a:pt x="2743199" y="6095"/>
                </a:lnTo>
                <a:close/>
              </a:path>
              <a:path w="2755900" h="295910">
                <a:moveTo>
                  <a:pt x="2755391" y="6095"/>
                </a:moveTo>
                <a:lnTo>
                  <a:pt x="2743199" y="6095"/>
                </a:lnTo>
                <a:lnTo>
                  <a:pt x="2749295" y="12191"/>
                </a:lnTo>
                <a:lnTo>
                  <a:pt x="2755391" y="12191"/>
                </a:lnTo>
                <a:lnTo>
                  <a:pt x="2755391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53639" y="58064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7544" y="5800344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44195" y="27431"/>
                </a:lnTo>
                <a:lnTo>
                  <a:pt x="13715" y="62483"/>
                </a:lnTo>
                <a:lnTo>
                  <a:pt x="0" y="108203"/>
                </a:lnTo>
                <a:lnTo>
                  <a:pt x="0" y="132587"/>
                </a:lnTo>
                <a:lnTo>
                  <a:pt x="15239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20395" y="228599"/>
                </a:lnTo>
                <a:lnTo>
                  <a:pt x="88391" y="224027"/>
                </a:lnTo>
                <a:lnTo>
                  <a:pt x="51815" y="204215"/>
                </a:lnTo>
                <a:lnTo>
                  <a:pt x="25907" y="172211"/>
                </a:lnTo>
                <a:lnTo>
                  <a:pt x="21335" y="161543"/>
                </a:lnTo>
                <a:lnTo>
                  <a:pt x="16763" y="152399"/>
                </a:lnTo>
                <a:lnTo>
                  <a:pt x="12191" y="120395"/>
                </a:lnTo>
                <a:lnTo>
                  <a:pt x="16763" y="88391"/>
                </a:lnTo>
                <a:lnTo>
                  <a:pt x="21335" y="77723"/>
                </a:lnTo>
                <a:lnTo>
                  <a:pt x="51815" y="36575"/>
                </a:lnTo>
                <a:lnTo>
                  <a:pt x="79247" y="21335"/>
                </a:lnTo>
                <a:lnTo>
                  <a:pt x="88391" y="16763"/>
                </a:lnTo>
                <a:lnTo>
                  <a:pt x="120395" y="12191"/>
                </a:lnTo>
                <a:lnTo>
                  <a:pt x="174751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20395" y="12191"/>
                </a:lnTo>
                <a:lnTo>
                  <a:pt x="132587" y="13715"/>
                </a:lnTo>
                <a:lnTo>
                  <a:pt x="143255" y="15239"/>
                </a:lnTo>
                <a:lnTo>
                  <a:pt x="181355" y="30479"/>
                </a:lnTo>
                <a:lnTo>
                  <a:pt x="210311" y="60959"/>
                </a:lnTo>
                <a:lnTo>
                  <a:pt x="219455" y="79247"/>
                </a:lnTo>
                <a:lnTo>
                  <a:pt x="224027" y="88391"/>
                </a:lnTo>
                <a:lnTo>
                  <a:pt x="225551" y="99059"/>
                </a:lnTo>
                <a:lnTo>
                  <a:pt x="228599" y="109727"/>
                </a:lnTo>
                <a:lnTo>
                  <a:pt x="228599" y="120395"/>
                </a:lnTo>
                <a:lnTo>
                  <a:pt x="219455" y="163067"/>
                </a:lnTo>
                <a:lnTo>
                  <a:pt x="188975" y="204215"/>
                </a:lnTo>
                <a:lnTo>
                  <a:pt x="161543" y="219455"/>
                </a:lnTo>
                <a:lnTo>
                  <a:pt x="152399" y="224027"/>
                </a:lnTo>
                <a:lnTo>
                  <a:pt x="141731" y="225551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7160" y="3545108"/>
            <a:ext cx="17081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400" i="1" dirty="0">
                <a:latin typeface="Arial"/>
                <a:cs typeface="Arial"/>
              </a:rPr>
              <a:t>n </a:t>
            </a:r>
            <a:r>
              <a:rPr sz="1400" i="1" spc="-5" dirty="0">
                <a:latin typeface="Arial"/>
                <a:cs typeface="Arial"/>
              </a:rPr>
              <a:t>X</a:t>
            </a:r>
            <a:r>
              <a:rPr sz="1350" i="1" spc="7" baseline="-21604" dirty="0">
                <a:latin typeface="Arial"/>
                <a:cs typeface="Arial"/>
              </a:rPr>
              <a:t>i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01562" y="3545108"/>
            <a:ext cx="201041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: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N</a:t>
            </a:r>
            <a:r>
              <a:rPr sz="1400" i="1" spc="-5" dirty="0">
                <a:latin typeface="Arial"/>
                <a:cs typeface="Arial"/>
              </a:rPr>
              <a:t>u</a:t>
            </a:r>
            <a:r>
              <a:rPr sz="1400" i="1" spc="-10" dirty="0">
                <a:latin typeface="Arial"/>
                <a:cs typeface="Arial"/>
              </a:rPr>
              <a:t>m</a:t>
            </a:r>
            <a:r>
              <a:rPr sz="1400" i="1" spc="-5" dirty="0">
                <a:latin typeface="Arial"/>
                <a:cs typeface="Arial"/>
              </a:rPr>
              <a:t>be</a:t>
            </a:r>
            <a:r>
              <a:rPr sz="1400" i="1" dirty="0">
                <a:latin typeface="Arial"/>
                <a:cs typeface="Arial"/>
              </a:rPr>
              <a:t>r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o</a:t>
            </a:r>
            <a:r>
              <a:rPr sz="1400" i="1" dirty="0">
                <a:latin typeface="Arial"/>
                <a:cs typeface="Arial"/>
              </a:rPr>
              <a:t>f </a:t>
            </a:r>
            <a:r>
              <a:rPr sz="1400" i="1" spc="-5" dirty="0">
                <a:latin typeface="Arial"/>
                <a:cs typeface="Arial"/>
              </a:rPr>
              <a:t>ob</a:t>
            </a:r>
            <a:r>
              <a:rPr sz="1400" i="1" spc="5" dirty="0">
                <a:latin typeface="Arial"/>
                <a:cs typeface="Arial"/>
              </a:rPr>
              <a:t>s</a:t>
            </a:r>
            <a:r>
              <a:rPr sz="1400" i="1" spc="-5" dirty="0">
                <a:latin typeface="Arial"/>
                <a:cs typeface="Arial"/>
              </a:rPr>
              <a:t>e</a:t>
            </a:r>
            <a:r>
              <a:rPr sz="1400" i="1" dirty="0">
                <a:latin typeface="Arial"/>
                <a:cs typeface="Arial"/>
              </a:rPr>
              <a:t>r</a:t>
            </a:r>
            <a:r>
              <a:rPr sz="1400" i="1" spc="5" dirty="0">
                <a:latin typeface="Arial"/>
                <a:cs typeface="Arial"/>
              </a:rPr>
              <a:t>v</a:t>
            </a:r>
            <a:r>
              <a:rPr sz="1400" i="1" spc="-5" dirty="0">
                <a:latin typeface="Arial"/>
                <a:cs typeface="Arial"/>
              </a:rPr>
              <a:t>a</a:t>
            </a:r>
            <a:r>
              <a:rPr sz="1400" i="1" spc="-1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i</a:t>
            </a:r>
            <a:r>
              <a:rPr sz="1400" i="1" spc="-5" dirty="0">
                <a:latin typeface="Arial"/>
                <a:cs typeface="Arial"/>
              </a:rPr>
              <a:t>on</a:t>
            </a:r>
            <a:r>
              <a:rPr sz="1400" i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40"/>
              </a:lnSpc>
              <a:spcBef>
                <a:spcPts val="335"/>
              </a:spcBef>
              <a:tabLst>
                <a:tab pos="299085" algn="l"/>
              </a:tabLst>
            </a:pPr>
            <a:r>
              <a:rPr sz="1400" i="1" dirty="0">
                <a:latin typeface="Arial"/>
                <a:cs typeface="Arial"/>
              </a:rPr>
              <a:t>: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	</a:t>
            </a:r>
            <a:r>
              <a:rPr sz="1400" i="1" spc="-5" dirty="0">
                <a:latin typeface="Arial"/>
                <a:cs typeface="Arial"/>
              </a:rPr>
              <a:t>ob</a:t>
            </a:r>
            <a:r>
              <a:rPr sz="1400" i="1" spc="5" dirty="0">
                <a:latin typeface="Arial"/>
                <a:cs typeface="Arial"/>
              </a:rPr>
              <a:t>s</a:t>
            </a:r>
            <a:r>
              <a:rPr sz="1400" i="1" spc="-5" dirty="0">
                <a:latin typeface="Arial"/>
                <a:cs typeface="Arial"/>
              </a:rPr>
              <a:t>e</a:t>
            </a:r>
            <a:r>
              <a:rPr sz="1400" i="1" dirty="0">
                <a:latin typeface="Arial"/>
                <a:cs typeface="Arial"/>
              </a:rPr>
              <a:t>r</a:t>
            </a:r>
            <a:r>
              <a:rPr sz="1400" i="1" spc="5" dirty="0">
                <a:latin typeface="Arial"/>
                <a:cs typeface="Arial"/>
              </a:rPr>
              <a:t>v</a:t>
            </a:r>
            <a:r>
              <a:rPr sz="1400" i="1" spc="-5" dirty="0">
                <a:latin typeface="Arial"/>
                <a:cs typeface="Arial"/>
              </a:rPr>
              <a:t>a</a:t>
            </a:r>
            <a:r>
              <a:rPr sz="1400" i="1" spc="-1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i</a:t>
            </a:r>
            <a:r>
              <a:rPr sz="1400" i="1" spc="-5" dirty="0">
                <a:latin typeface="Arial"/>
                <a:cs typeface="Arial"/>
              </a:rPr>
              <a:t>o</a:t>
            </a:r>
            <a:r>
              <a:rPr sz="1400" i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4757" y="3029079"/>
            <a:ext cx="21653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85" dirty="0">
                <a:latin typeface="Times New Roman"/>
                <a:cs typeface="Times New Roman"/>
              </a:rPr>
              <a:t>i</a:t>
            </a:r>
            <a:r>
              <a:rPr sz="1100" spc="-60" dirty="0">
                <a:latin typeface="Symbol"/>
                <a:cs typeface="Symbol"/>
              </a:rPr>
              <a:t></a:t>
            </a:r>
            <a:r>
              <a:rPr sz="110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43532" y="2882369"/>
            <a:ext cx="18103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u="sng" spc="-204" dirty="0">
                <a:latin typeface="Times New Roman"/>
                <a:cs typeface="Times New Roman"/>
              </a:rPr>
              <a:t> </a:t>
            </a:r>
            <a:r>
              <a:rPr sz="1900" i="1" u="sng" dirty="0">
                <a:latin typeface="Times New Roman"/>
                <a:cs typeface="Times New Roman"/>
              </a:rPr>
              <a:t>X</a:t>
            </a:r>
            <a:r>
              <a:rPr sz="1900" i="1" u="sng" spc="-395" dirty="0">
                <a:latin typeface="Times New Roman"/>
                <a:cs typeface="Times New Roman"/>
              </a:rPr>
              <a:t> </a:t>
            </a:r>
            <a:r>
              <a:rPr sz="1650" baseline="-22727" dirty="0">
                <a:latin typeface="Times New Roman"/>
                <a:cs typeface="Times New Roman"/>
              </a:rPr>
              <a:t>1 </a:t>
            </a:r>
            <a:r>
              <a:rPr sz="1650" spc="-187" baseline="-22727" dirty="0">
                <a:latin typeface="Times New Roman"/>
                <a:cs typeface="Times New Roman"/>
              </a:rPr>
              <a:t> </a:t>
            </a:r>
            <a:r>
              <a:rPr sz="1900" u="sng" dirty="0">
                <a:latin typeface="Symbol"/>
                <a:cs typeface="Symbol"/>
              </a:rPr>
              <a:t></a:t>
            </a:r>
            <a:r>
              <a:rPr sz="1900" u="sng" spc="15" dirty="0">
                <a:latin typeface="Times New Roman"/>
                <a:cs typeface="Times New Roman"/>
              </a:rPr>
              <a:t> </a:t>
            </a:r>
            <a:r>
              <a:rPr sz="1900" i="1" u="sng" dirty="0">
                <a:latin typeface="Times New Roman"/>
                <a:cs typeface="Times New Roman"/>
              </a:rPr>
              <a:t>X</a:t>
            </a:r>
            <a:r>
              <a:rPr sz="1900" i="1" u="sng" spc="-275" dirty="0">
                <a:latin typeface="Times New Roman"/>
                <a:cs typeface="Times New Roman"/>
              </a:rPr>
              <a:t> </a:t>
            </a:r>
            <a:r>
              <a:rPr sz="1650" baseline="-22727" dirty="0">
                <a:latin typeface="Times New Roman"/>
                <a:cs typeface="Times New Roman"/>
              </a:rPr>
              <a:t>2 </a:t>
            </a:r>
            <a:r>
              <a:rPr sz="1650" spc="-60" baseline="-22727" dirty="0">
                <a:latin typeface="Times New Roman"/>
                <a:cs typeface="Times New Roman"/>
              </a:rPr>
              <a:t> </a:t>
            </a:r>
            <a:r>
              <a:rPr sz="1900" u="sng" dirty="0">
                <a:latin typeface="Symbol"/>
                <a:cs typeface="Symbol"/>
              </a:rPr>
              <a:t></a:t>
            </a:r>
            <a:r>
              <a:rPr sz="1900" u="sng" spc="-345" dirty="0">
                <a:latin typeface="Times New Roman"/>
                <a:cs typeface="Times New Roman"/>
              </a:rPr>
              <a:t> </a:t>
            </a:r>
            <a:r>
              <a:rPr sz="1900" u="sng" spc="1385" dirty="0">
                <a:latin typeface="Arial"/>
                <a:cs typeface="Arial"/>
              </a:rPr>
              <a:t> </a:t>
            </a:r>
            <a:r>
              <a:rPr sz="1900" u="sng" spc="-275" dirty="0">
                <a:latin typeface="Times New Roman"/>
                <a:cs typeface="Times New Roman"/>
              </a:rPr>
              <a:t> </a:t>
            </a:r>
            <a:r>
              <a:rPr sz="1900" u="sng" dirty="0">
                <a:latin typeface="Symbol"/>
                <a:cs typeface="Symbol"/>
              </a:rPr>
              <a:t></a:t>
            </a:r>
            <a:r>
              <a:rPr sz="1900" u="sng" spc="25" dirty="0">
                <a:latin typeface="Times New Roman"/>
                <a:cs typeface="Times New Roman"/>
              </a:rPr>
              <a:t> </a:t>
            </a:r>
            <a:r>
              <a:rPr sz="1900" i="1" u="sng" dirty="0">
                <a:latin typeface="Times New Roman"/>
                <a:cs typeface="Times New Roman"/>
              </a:rPr>
              <a:t>X</a:t>
            </a:r>
            <a:r>
              <a:rPr sz="1900" i="1" u="sng" spc="-285" dirty="0">
                <a:latin typeface="Times New Roman"/>
                <a:cs typeface="Times New Roman"/>
              </a:rPr>
              <a:t> </a:t>
            </a:r>
            <a:r>
              <a:rPr sz="1650" i="1" baseline="-22727" dirty="0">
                <a:latin typeface="Times New Roman"/>
                <a:cs typeface="Times New Roman"/>
              </a:rPr>
              <a:t>n</a:t>
            </a:r>
            <a:endParaRPr sz="1650" baseline="-2272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1145" y="2552401"/>
            <a:ext cx="9588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6699" y="2664446"/>
            <a:ext cx="9563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2275" algn="l"/>
              </a:tabLst>
            </a:pPr>
            <a:r>
              <a:rPr sz="2850" u="sng" dirty="0">
                <a:latin typeface="Times New Roman"/>
                <a:cs typeface="Times New Roman"/>
              </a:rPr>
              <a:t> </a:t>
            </a:r>
            <a:r>
              <a:rPr sz="2850" u="sng" spc="2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1040" dirty="0">
                <a:latin typeface="Verdana"/>
                <a:cs typeface="Verdana"/>
              </a:rPr>
              <a:t> </a:t>
            </a:r>
            <a:r>
              <a:rPr sz="2850" spc="-315" dirty="0">
                <a:latin typeface="Times New Roman"/>
                <a:cs typeface="Times New Roman"/>
              </a:rPr>
              <a:t> </a:t>
            </a:r>
            <a:r>
              <a:rPr sz="2850" i="1" spc="254" baseline="14619" dirty="0">
                <a:latin typeface="Times New Roman"/>
                <a:cs typeface="Times New Roman"/>
              </a:rPr>
              <a:t>X</a:t>
            </a:r>
            <a:r>
              <a:rPr sz="1100" i="1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7077" y="3044519"/>
            <a:ext cx="40195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dirty="0">
                <a:latin typeface="Times New Roman"/>
                <a:cs typeface="Times New Roman"/>
              </a:rPr>
              <a:t>X </a:t>
            </a:r>
            <a:r>
              <a:rPr sz="1900" i="1" spc="-2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41541" y="3234073"/>
            <a:ext cx="147320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48195" y="3234073"/>
            <a:ext cx="147320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51500" y="3044519"/>
            <a:ext cx="159385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01000" y="2036064"/>
            <a:ext cx="1652270" cy="326390"/>
          </a:xfrm>
          <a:prstGeom prst="rect">
            <a:avLst/>
          </a:prstGeom>
          <a:solidFill>
            <a:srgbClr val="EEF4FA"/>
          </a:solidFill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OC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24754" y="1822771"/>
            <a:ext cx="6051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-40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8341" y="4480559"/>
            <a:ext cx="11430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8341" y="4736591"/>
            <a:ext cx="114300" cy="94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8341" y="4992623"/>
            <a:ext cx="114300" cy="91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37475" y="58064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31379" y="5800344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120395" y="0"/>
                </a:moveTo>
                <a:lnTo>
                  <a:pt x="73151" y="9143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8203"/>
                </a:lnTo>
                <a:lnTo>
                  <a:pt x="0" y="134111"/>
                </a:lnTo>
                <a:lnTo>
                  <a:pt x="13715" y="178307"/>
                </a:lnTo>
                <a:lnTo>
                  <a:pt x="44195" y="214883"/>
                </a:lnTo>
                <a:lnTo>
                  <a:pt x="85343" y="236219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8203" y="228599"/>
                </a:lnTo>
                <a:lnTo>
                  <a:pt x="97535" y="227075"/>
                </a:lnTo>
                <a:lnTo>
                  <a:pt x="88391" y="224027"/>
                </a:lnTo>
                <a:lnTo>
                  <a:pt x="77723" y="220979"/>
                </a:lnTo>
                <a:lnTo>
                  <a:pt x="68579" y="216407"/>
                </a:lnTo>
                <a:lnTo>
                  <a:pt x="36575" y="188975"/>
                </a:lnTo>
                <a:lnTo>
                  <a:pt x="16763" y="152399"/>
                </a:lnTo>
                <a:lnTo>
                  <a:pt x="15239" y="141731"/>
                </a:lnTo>
                <a:lnTo>
                  <a:pt x="12191" y="131063"/>
                </a:lnTo>
                <a:lnTo>
                  <a:pt x="12191" y="120395"/>
                </a:lnTo>
                <a:lnTo>
                  <a:pt x="16763" y="88391"/>
                </a:lnTo>
                <a:lnTo>
                  <a:pt x="21335" y="79247"/>
                </a:lnTo>
                <a:lnTo>
                  <a:pt x="25907" y="68579"/>
                </a:lnTo>
                <a:lnTo>
                  <a:pt x="30479" y="60959"/>
                </a:lnTo>
                <a:lnTo>
                  <a:pt x="36575" y="51815"/>
                </a:lnTo>
                <a:lnTo>
                  <a:pt x="44195" y="44195"/>
                </a:lnTo>
                <a:lnTo>
                  <a:pt x="51815" y="38099"/>
                </a:lnTo>
                <a:lnTo>
                  <a:pt x="60959" y="30479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70">
                <a:moveTo>
                  <a:pt x="175640" y="13715"/>
                </a:moveTo>
                <a:lnTo>
                  <a:pt x="131063" y="13715"/>
                </a:lnTo>
                <a:lnTo>
                  <a:pt x="141731" y="15239"/>
                </a:lnTo>
                <a:lnTo>
                  <a:pt x="163067" y="21335"/>
                </a:lnTo>
                <a:lnTo>
                  <a:pt x="196595" y="44195"/>
                </a:lnTo>
                <a:lnTo>
                  <a:pt x="224027" y="88391"/>
                </a:lnTo>
                <a:lnTo>
                  <a:pt x="228599" y="121919"/>
                </a:lnTo>
                <a:lnTo>
                  <a:pt x="224027" y="153923"/>
                </a:lnTo>
                <a:lnTo>
                  <a:pt x="204215" y="190499"/>
                </a:lnTo>
                <a:lnTo>
                  <a:pt x="179831" y="210311"/>
                </a:lnTo>
                <a:lnTo>
                  <a:pt x="172211" y="216407"/>
                </a:lnTo>
                <a:lnTo>
                  <a:pt x="161543" y="220979"/>
                </a:lnTo>
                <a:lnTo>
                  <a:pt x="152399" y="224027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5551" y="62483"/>
                </a:lnTo>
                <a:lnTo>
                  <a:pt x="196595" y="27431"/>
                </a:lnTo>
                <a:lnTo>
                  <a:pt x="178307" y="15239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12975" y="58064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06879" y="5800344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69" h="242570">
                <a:moveTo>
                  <a:pt x="120395" y="0"/>
                </a:move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64007" y="15239"/>
                </a:lnTo>
                <a:lnTo>
                  <a:pt x="53339" y="21335"/>
                </a:lnTo>
                <a:lnTo>
                  <a:pt x="44195" y="27431"/>
                </a:lnTo>
                <a:lnTo>
                  <a:pt x="9143" y="7467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36575" y="205739"/>
                </a:lnTo>
                <a:lnTo>
                  <a:pt x="44195" y="214883"/>
                </a:lnTo>
                <a:lnTo>
                  <a:pt x="85343" y="236219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25907" y="17221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32003" y="60959"/>
                </a:lnTo>
                <a:lnTo>
                  <a:pt x="38099" y="51815"/>
                </a:lnTo>
                <a:lnTo>
                  <a:pt x="45719" y="44195"/>
                </a:lnTo>
                <a:lnTo>
                  <a:pt x="53339" y="38099"/>
                </a:lnTo>
                <a:lnTo>
                  <a:pt x="60959" y="30479"/>
                </a:lnTo>
                <a:lnTo>
                  <a:pt x="79247" y="21335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69" h="242570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20979" y="187451"/>
                </a:lnTo>
                <a:lnTo>
                  <a:pt x="227075" y="178307"/>
                </a:lnTo>
                <a:lnTo>
                  <a:pt x="233171" y="167639"/>
                </a:lnTo>
                <a:lnTo>
                  <a:pt x="236219" y="156971"/>
                </a:lnTo>
                <a:lnTo>
                  <a:pt x="239267" y="14477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03676" y="58064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7579" y="5800344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120395" y="0"/>
                </a:move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64007" y="15239"/>
                </a:lnTo>
                <a:lnTo>
                  <a:pt x="53339" y="21335"/>
                </a:lnTo>
                <a:lnTo>
                  <a:pt x="44195" y="27431"/>
                </a:lnTo>
                <a:lnTo>
                  <a:pt x="9143" y="7467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36575" y="205739"/>
                </a:lnTo>
                <a:lnTo>
                  <a:pt x="44195" y="214883"/>
                </a:lnTo>
                <a:lnTo>
                  <a:pt x="85343" y="236219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25907" y="17221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32003" y="60959"/>
                </a:lnTo>
                <a:lnTo>
                  <a:pt x="38099" y="51815"/>
                </a:lnTo>
                <a:lnTo>
                  <a:pt x="45719" y="44195"/>
                </a:lnTo>
                <a:lnTo>
                  <a:pt x="53339" y="38099"/>
                </a:lnTo>
                <a:lnTo>
                  <a:pt x="60959" y="30479"/>
                </a:lnTo>
                <a:lnTo>
                  <a:pt x="79247" y="21335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70" h="242570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20979" y="187451"/>
                </a:lnTo>
                <a:lnTo>
                  <a:pt x="227075" y="178307"/>
                </a:lnTo>
                <a:lnTo>
                  <a:pt x="233171" y="167639"/>
                </a:lnTo>
                <a:lnTo>
                  <a:pt x="236219" y="156971"/>
                </a:lnTo>
                <a:lnTo>
                  <a:pt x="239267" y="14477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7247" y="6035802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>
                <a:moveTo>
                  <a:pt x="0" y="0"/>
                </a:moveTo>
                <a:lnTo>
                  <a:pt x="2926079" y="0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9083" y="6259067"/>
            <a:ext cx="1137285" cy="751840"/>
          </a:xfrm>
          <a:custGeom>
            <a:avLst/>
            <a:gdLst/>
            <a:ahLst/>
            <a:cxnLst/>
            <a:rect l="l" t="t" r="r" b="b"/>
            <a:pathLst>
              <a:path w="1137285" h="751840">
                <a:moveTo>
                  <a:pt x="1074432" y="377951"/>
                </a:moveTo>
                <a:lnTo>
                  <a:pt x="62483" y="377951"/>
                </a:lnTo>
                <a:lnTo>
                  <a:pt x="48491" y="379460"/>
                </a:lnTo>
                <a:lnTo>
                  <a:pt x="13710" y="400934"/>
                </a:lnTo>
                <a:lnTo>
                  <a:pt x="0" y="440435"/>
                </a:lnTo>
                <a:lnTo>
                  <a:pt x="0" y="688847"/>
                </a:lnTo>
                <a:lnTo>
                  <a:pt x="13350" y="727898"/>
                </a:lnTo>
                <a:lnTo>
                  <a:pt x="47901" y="749690"/>
                </a:lnTo>
                <a:lnTo>
                  <a:pt x="62483" y="751331"/>
                </a:lnTo>
                <a:lnTo>
                  <a:pt x="1074432" y="751331"/>
                </a:lnTo>
                <a:lnTo>
                  <a:pt x="1113482" y="737981"/>
                </a:lnTo>
                <a:lnTo>
                  <a:pt x="1135275" y="703430"/>
                </a:lnTo>
                <a:lnTo>
                  <a:pt x="1136916" y="688847"/>
                </a:lnTo>
                <a:lnTo>
                  <a:pt x="1136916" y="440435"/>
                </a:lnTo>
                <a:lnTo>
                  <a:pt x="1123565" y="401385"/>
                </a:lnTo>
                <a:lnTo>
                  <a:pt x="1089014" y="379593"/>
                </a:lnTo>
                <a:lnTo>
                  <a:pt x="1074432" y="377951"/>
                </a:lnTo>
                <a:close/>
              </a:path>
              <a:path w="1137285" h="751840">
                <a:moveTo>
                  <a:pt x="1100340" y="0"/>
                </a:moveTo>
                <a:lnTo>
                  <a:pt x="662952" y="377951"/>
                </a:lnTo>
                <a:lnTo>
                  <a:pt x="947940" y="377951"/>
                </a:lnTo>
                <a:lnTo>
                  <a:pt x="1100340" y="0"/>
                </a:lnTo>
                <a:close/>
              </a:path>
            </a:pathLst>
          </a:custGeom>
          <a:solidFill>
            <a:srgbClr val="F9E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1463" y="6237732"/>
            <a:ext cx="1152525" cy="780415"/>
          </a:xfrm>
          <a:custGeom>
            <a:avLst/>
            <a:gdLst/>
            <a:ahLst/>
            <a:cxnLst/>
            <a:rect l="l" t="t" r="r" b="b"/>
            <a:pathLst>
              <a:path w="1152525" h="780415">
                <a:moveTo>
                  <a:pt x="1089672" y="778763"/>
                </a:moveTo>
                <a:lnTo>
                  <a:pt x="62483" y="778763"/>
                </a:lnTo>
                <a:lnTo>
                  <a:pt x="70103" y="780287"/>
                </a:lnTo>
                <a:lnTo>
                  <a:pt x="1083576" y="780287"/>
                </a:lnTo>
                <a:lnTo>
                  <a:pt x="1089672" y="778763"/>
                </a:lnTo>
                <a:close/>
              </a:path>
              <a:path w="1152525" h="780415">
                <a:moveTo>
                  <a:pt x="689548" y="391667"/>
                </a:moveTo>
                <a:lnTo>
                  <a:pt x="670572" y="391667"/>
                </a:lnTo>
                <a:lnTo>
                  <a:pt x="667524" y="393191"/>
                </a:lnTo>
                <a:lnTo>
                  <a:pt x="54863" y="393191"/>
                </a:lnTo>
                <a:lnTo>
                  <a:pt x="48767" y="396239"/>
                </a:lnTo>
                <a:lnTo>
                  <a:pt x="42671" y="397763"/>
                </a:lnTo>
                <a:lnTo>
                  <a:pt x="30479" y="403859"/>
                </a:lnTo>
                <a:lnTo>
                  <a:pt x="12191" y="422147"/>
                </a:lnTo>
                <a:lnTo>
                  <a:pt x="3047" y="440435"/>
                </a:lnTo>
                <a:lnTo>
                  <a:pt x="1523" y="448055"/>
                </a:lnTo>
                <a:lnTo>
                  <a:pt x="1523" y="454151"/>
                </a:lnTo>
                <a:lnTo>
                  <a:pt x="0" y="461771"/>
                </a:lnTo>
                <a:lnTo>
                  <a:pt x="0" y="711707"/>
                </a:lnTo>
                <a:lnTo>
                  <a:pt x="1523" y="717803"/>
                </a:lnTo>
                <a:lnTo>
                  <a:pt x="1523" y="725423"/>
                </a:lnTo>
                <a:lnTo>
                  <a:pt x="30479" y="768095"/>
                </a:lnTo>
                <a:lnTo>
                  <a:pt x="56387" y="778763"/>
                </a:lnTo>
                <a:lnTo>
                  <a:pt x="1097292" y="778763"/>
                </a:lnTo>
                <a:lnTo>
                  <a:pt x="1103388" y="777239"/>
                </a:lnTo>
                <a:lnTo>
                  <a:pt x="1121676" y="768095"/>
                </a:lnTo>
                <a:lnTo>
                  <a:pt x="1123200" y="766571"/>
                </a:lnTo>
                <a:lnTo>
                  <a:pt x="57911" y="766571"/>
                </a:lnTo>
                <a:lnTo>
                  <a:pt x="51815" y="765047"/>
                </a:lnTo>
                <a:lnTo>
                  <a:pt x="53339" y="765047"/>
                </a:lnTo>
                <a:lnTo>
                  <a:pt x="50291" y="763523"/>
                </a:lnTo>
                <a:lnTo>
                  <a:pt x="48767" y="763523"/>
                </a:lnTo>
                <a:lnTo>
                  <a:pt x="38099" y="757427"/>
                </a:lnTo>
                <a:lnTo>
                  <a:pt x="30784" y="751331"/>
                </a:lnTo>
                <a:lnTo>
                  <a:pt x="30479" y="751331"/>
                </a:lnTo>
                <a:lnTo>
                  <a:pt x="28955" y="749807"/>
                </a:lnTo>
                <a:lnTo>
                  <a:pt x="29209" y="749807"/>
                </a:lnTo>
                <a:lnTo>
                  <a:pt x="22859" y="742187"/>
                </a:lnTo>
                <a:lnTo>
                  <a:pt x="18941" y="733043"/>
                </a:lnTo>
                <a:lnTo>
                  <a:pt x="18287" y="733043"/>
                </a:lnTo>
                <a:lnTo>
                  <a:pt x="16001" y="728471"/>
                </a:lnTo>
                <a:lnTo>
                  <a:pt x="15239" y="728471"/>
                </a:lnTo>
                <a:lnTo>
                  <a:pt x="13715" y="722375"/>
                </a:lnTo>
                <a:lnTo>
                  <a:pt x="15239" y="722375"/>
                </a:lnTo>
                <a:lnTo>
                  <a:pt x="14096" y="717803"/>
                </a:lnTo>
                <a:lnTo>
                  <a:pt x="13715" y="717803"/>
                </a:lnTo>
                <a:lnTo>
                  <a:pt x="13715" y="455675"/>
                </a:lnTo>
                <a:lnTo>
                  <a:pt x="15239" y="449579"/>
                </a:lnTo>
                <a:lnTo>
                  <a:pt x="13715" y="449579"/>
                </a:lnTo>
                <a:lnTo>
                  <a:pt x="15239" y="445007"/>
                </a:lnTo>
                <a:lnTo>
                  <a:pt x="18287" y="438911"/>
                </a:lnTo>
                <a:lnTo>
                  <a:pt x="18941" y="438911"/>
                </a:lnTo>
                <a:lnTo>
                  <a:pt x="22859" y="429767"/>
                </a:lnTo>
                <a:lnTo>
                  <a:pt x="29209" y="422147"/>
                </a:lnTo>
                <a:lnTo>
                  <a:pt x="28955" y="422147"/>
                </a:lnTo>
                <a:lnTo>
                  <a:pt x="30479" y="420623"/>
                </a:lnTo>
                <a:lnTo>
                  <a:pt x="30784" y="420623"/>
                </a:lnTo>
                <a:lnTo>
                  <a:pt x="38099" y="414527"/>
                </a:lnTo>
                <a:lnTo>
                  <a:pt x="48767" y="409955"/>
                </a:lnTo>
                <a:lnTo>
                  <a:pt x="47243" y="409955"/>
                </a:lnTo>
                <a:lnTo>
                  <a:pt x="53339" y="406907"/>
                </a:lnTo>
                <a:lnTo>
                  <a:pt x="54863" y="406907"/>
                </a:lnTo>
                <a:lnTo>
                  <a:pt x="57911" y="405383"/>
                </a:lnTo>
                <a:lnTo>
                  <a:pt x="673620" y="405383"/>
                </a:lnTo>
                <a:lnTo>
                  <a:pt x="689548" y="391667"/>
                </a:lnTo>
                <a:close/>
              </a:path>
              <a:path w="1152525" h="780415">
                <a:moveTo>
                  <a:pt x="1104912" y="761999"/>
                </a:moveTo>
                <a:lnTo>
                  <a:pt x="1098816" y="765047"/>
                </a:lnTo>
                <a:lnTo>
                  <a:pt x="1100340" y="765047"/>
                </a:lnTo>
                <a:lnTo>
                  <a:pt x="1094244" y="766571"/>
                </a:lnTo>
                <a:lnTo>
                  <a:pt x="1123200" y="766571"/>
                </a:lnTo>
                <a:lnTo>
                  <a:pt x="1126248" y="763523"/>
                </a:lnTo>
                <a:lnTo>
                  <a:pt x="1103388" y="763523"/>
                </a:lnTo>
                <a:lnTo>
                  <a:pt x="1104912" y="761999"/>
                </a:lnTo>
                <a:close/>
              </a:path>
              <a:path w="1152525" h="780415">
                <a:moveTo>
                  <a:pt x="47243" y="761999"/>
                </a:moveTo>
                <a:lnTo>
                  <a:pt x="48767" y="763523"/>
                </a:lnTo>
                <a:lnTo>
                  <a:pt x="50291" y="763523"/>
                </a:lnTo>
                <a:lnTo>
                  <a:pt x="47243" y="761999"/>
                </a:lnTo>
                <a:close/>
              </a:path>
              <a:path w="1152525" h="780415">
                <a:moveTo>
                  <a:pt x="1122368" y="750500"/>
                </a:moveTo>
                <a:lnTo>
                  <a:pt x="1114056" y="757427"/>
                </a:lnTo>
                <a:lnTo>
                  <a:pt x="1103388" y="763523"/>
                </a:lnTo>
                <a:lnTo>
                  <a:pt x="1126248" y="763523"/>
                </a:lnTo>
                <a:lnTo>
                  <a:pt x="1138440" y="751331"/>
                </a:lnTo>
                <a:lnTo>
                  <a:pt x="1121676" y="751331"/>
                </a:lnTo>
                <a:lnTo>
                  <a:pt x="1122368" y="750500"/>
                </a:lnTo>
                <a:close/>
              </a:path>
              <a:path w="1152525" h="780415">
                <a:moveTo>
                  <a:pt x="28955" y="749807"/>
                </a:moveTo>
                <a:lnTo>
                  <a:pt x="30479" y="751331"/>
                </a:lnTo>
                <a:lnTo>
                  <a:pt x="29787" y="750500"/>
                </a:lnTo>
                <a:lnTo>
                  <a:pt x="28955" y="749807"/>
                </a:lnTo>
                <a:close/>
              </a:path>
              <a:path w="1152525" h="780415">
                <a:moveTo>
                  <a:pt x="29787" y="750500"/>
                </a:moveTo>
                <a:lnTo>
                  <a:pt x="30479" y="751331"/>
                </a:lnTo>
                <a:lnTo>
                  <a:pt x="30784" y="751331"/>
                </a:lnTo>
                <a:lnTo>
                  <a:pt x="29787" y="750500"/>
                </a:lnTo>
                <a:close/>
              </a:path>
              <a:path w="1152525" h="780415">
                <a:moveTo>
                  <a:pt x="1123200" y="749807"/>
                </a:moveTo>
                <a:lnTo>
                  <a:pt x="1122368" y="750500"/>
                </a:lnTo>
                <a:lnTo>
                  <a:pt x="1121676" y="751331"/>
                </a:lnTo>
                <a:lnTo>
                  <a:pt x="1123200" y="749807"/>
                </a:lnTo>
                <a:close/>
              </a:path>
              <a:path w="1152525" h="780415">
                <a:moveTo>
                  <a:pt x="1139964" y="749807"/>
                </a:moveTo>
                <a:lnTo>
                  <a:pt x="1123200" y="749807"/>
                </a:lnTo>
                <a:lnTo>
                  <a:pt x="1121676" y="751331"/>
                </a:lnTo>
                <a:lnTo>
                  <a:pt x="1138440" y="751331"/>
                </a:lnTo>
                <a:lnTo>
                  <a:pt x="1139964" y="749807"/>
                </a:lnTo>
                <a:close/>
              </a:path>
              <a:path w="1152525" h="780415">
                <a:moveTo>
                  <a:pt x="29209" y="749807"/>
                </a:moveTo>
                <a:lnTo>
                  <a:pt x="28955" y="749807"/>
                </a:lnTo>
                <a:lnTo>
                  <a:pt x="29787" y="750500"/>
                </a:lnTo>
                <a:lnTo>
                  <a:pt x="29209" y="749807"/>
                </a:lnTo>
                <a:close/>
              </a:path>
              <a:path w="1152525" h="780415">
                <a:moveTo>
                  <a:pt x="1149108" y="731519"/>
                </a:moveTo>
                <a:lnTo>
                  <a:pt x="1135392" y="731519"/>
                </a:lnTo>
                <a:lnTo>
                  <a:pt x="1129296" y="742187"/>
                </a:lnTo>
                <a:lnTo>
                  <a:pt x="1122368" y="750500"/>
                </a:lnTo>
                <a:lnTo>
                  <a:pt x="1123200" y="749807"/>
                </a:lnTo>
                <a:lnTo>
                  <a:pt x="1139964" y="749807"/>
                </a:lnTo>
                <a:lnTo>
                  <a:pt x="1149108" y="731519"/>
                </a:lnTo>
                <a:close/>
              </a:path>
              <a:path w="1152525" h="780415">
                <a:moveTo>
                  <a:pt x="18287" y="731519"/>
                </a:moveTo>
                <a:lnTo>
                  <a:pt x="18287" y="733043"/>
                </a:lnTo>
                <a:lnTo>
                  <a:pt x="18941" y="733043"/>
                </a:lnTo>
                <a:lnTo>
                  <a:pt x="18287" y="731519"/>
                </a:lnTo>
                <a:close/>
              </a:path>
              <a:path w="1152525" h="780415">
                <a:moveTo>
                  <a:pt x="1136916" y="726947"/>
                </a:moveTo>
                <a:lnTo>
                  <a:pt x="1133868" y="733043"/>
                </a:lnTo>
                <a:lnTo>
                  <a:pt x="1135392" y="731519"/>
                </a:lnTo>
                <a:lnTo>
                  <a:pt x="1149108" y="731519"/>
                </a:lnTo>
                <a:lnTo>
                  <a:pt x="1149870" y="728471"/>
                </a:lnTo>
                <a:lnTo>
                  <a:pt x="1136916" y="728471"/>
                </a:lnTo>
                <a:lnTo>
                  <a:pt x="1136916" y="726947"/>
                </a:lnTo>
                <a:close/>
              </a:path>
              <a:path w="1152525" h="780415">
                <a:moveTo>
                  <a:pt x="15239" y="726947"/>
                </a:moveTo>
                <a:lnTo>
                  <a:pt x="15239" y="728471"/>
                </a:lnTo>
                <a:lnTo>
                  <a:pt x="16001" y="728471"/>
                </a:lnTo>
                <a:lnTo>
                  <a:pt x="15239" y="726947"/>
                </a:lnTo>
                <a:close/>
              </a:path>
              <a:path w="1152525" h="780415">
                <a:moveTo>
                  <a:pt x="1149717" y="443483"/>
                </a:moveTo>
                <a:lnTo>
                  <a:pt x="1136916" y="443483"/>
                </a:lnTo>
                <a:lnTo>
                  <a:pt x="1138440" y="449579"/>
                </a:lnTo>
                <a:lnTo>
                  <a:pt x="1138440" y="722375"/>
                </a:lnTo>
                <a:lnTo>
                  <a:pt x="1136916" y="728471"/>
                </a:lnTo>
                <a:lnTo>
                  <a:pt x="1149870" y="728471"/>
                </a:lnTo>
                <a:lnTo>
                  <a:pt x="1150632" y="725423"/>
                </a:lnTo>
                <a:lnTo>
                  <a:pt x="1150632" y="717803"/>
                </a:lnTo>
                <a:lnTo>
                  <a:pt x="1152156" y="711707"/>
                </a:lnTo>
                <a:lnTo>
                  <a:pt x="1152156" y="461771"/>
                </a:lnTo>
                <a:lnTo>
                  <a:pt x="1150632" y="454151"/>
                </a:lnTo>
                <a:lnTo>
                  <a:pt x="1150632" y="448055"/>
                </a:lnTo>
                <a:lnTo>
                  <a:pt x="1149717" y="443483"/>
                </a:lnTo>
                <a:close/>
              </a:path>
              <a:path w="1152525" h="780415">
                <a:moveTo>
                  <a:pt x="13715" y="716279"/>
                </a:moveTo>
                <a:lnTo>
                  <a:pt x="13715" y="717803"/>
                </a:lnTo>
                <a:lnTo>
                  <a:pt x="14096" y="717803"/>
                </a:lnTo>
                <a:lnTo>
                  <a:pt x="13715" y="716279"/>
                </a:lnTo>
                <a:close/>
              </a:path>
              <a:path w="1152525" h="780415">
                <a:moveTo>
                  <a:pt x="1133868" y="438911"/>
                </a:moveTo>
                <a:lnTo>
                  <a:pt x="1136916" y="445007"/>
                </a:lnTo>
                <a:lnTo>
                  <a:pt x="1136916" y="443483"/>
                </a:lnTo>
                <a:lnTo>
                  <a:pt x="1149717" y="443483"/>
                </a:lnTo>
                <a:lnTo>
                  <a:pt x="1149108" y="440435"/>
                </a:lnTo>
                <a:lnTo>
                  <a:pt x="1135392" y="440435"/>
                </a:lnTo>
                <a:lnTo>
                  <a:pt x="1133868" y="438911"/>
                </a:lnTo>
                <a:close/>
              </a:path>
              <a:path w="1152525" h="780415">
                <a:moveTo>
                  <a:pt x="18941" y="438911"/>
                </a:moveTo>
                <a:lnTo>
                  <a:pt x="18287" y="438911"/>
                </a:lnTo>
                <a:lnTo>
                  <a:pt x="18287" y="440435"/>
                </a:lnTo>
                <a:lnTo>
                  <a:pt x="18941" y="438911"/>
                </a:lnTo>
                <a:close/>
              </a:path>
              <a:path w="1152525" h="780415">
                <a:moveTo>
                  <a:pt x="1122368" y="421455"/>
                </a:moveTo>
                <a:lnTo>
                  <a:pt x="1129296" y="429767"/>
                </a:lnTo>
                <a:lnTo>
                  <a:pt x="1135392" y="440435"/>
                </a:lnTo>
                <a:lnTo>
                  <a:pt x="1149108" y="440435"/>
                </a:lnTo>
                <a:lnTo>
                  <a:pt x="1139964" y="422147"/>
                </a:lnTo>
                <a:lnTo>
                  <a:pt x="1123200" y="422147"/>
                </a:lnTo>
                <a:lnTo>
                  <a:pt x="1122368" y="421455"/>
                </a:lnTo>
                <a:close/>
              </a:path>
              <a:path w="1152525" h="780415">
                <a:moveTo>
                  <a:pt x="30479" y="420623"/>
                </a:moveTo>
                <a:lnTo>
                  <a:pt x="28955" y="422147"/>
                </a:lnTo>
                <a:lnTo>
                  <a:pt x="29787" y="421455"/>
                </a:lnTo>
                <a:lnTo>
                  <a:pt x="30479" y="420623"/>
                </a:lnTo>
                <a:close/>
              </a:path>
              <a:path w="1152525" h="780415">
                <a:moveTo>
                  <a:pt x="29787" y="421455"/>
                </a:moveTo>
                <a:lnTo>
                  <a:pt x="28955" y="422147"/>
                </a:lnTo>
                <a:lnTo>
                  <a:pt x="29209" y="422147"/>
                </a:lnTo>
                <a:lnTo>
                  <a:pt x="29787" y="421455"/>
                </a:lnTo>
                <a:close/>
              </a:path>
              <a:path w="1152525" h="780415">
                <a:moveTo>
                  <a:pt x="1121676" y="420623"/>
                </a:moveTo>
                <a:lnTo>
                  <a:pt x="1122368" y="421455"/>
                </a:lnTo>
                <a:lnTo>
                  <a:pt x="1123200" y="422147"/>
                </a:lnTo>
                <a:lnTo>
                  <a:pt x="1121676" y="420623"/>
                </a:lnTo>
                <a:close/>
              </a:path>
              <a:path w="1152525" h="780415">
                <a:moveTo>
                  <a:pt x="1138440" y="420623"/>
                </a:moveTo>
                <a:lnTo>
                  <a:pt x="1121676" y="420623"/>
                </a:lnTo>
                <a:lnTo>
                  <a:pt x="1123200" y="422147"/>
                </a:lnTo>
                <a:lnTo>
                  <a:pt x="1139964" y="422147"/>
                </a:lnTo>
                <a:lnTo>
                  <a:pt x="1138440" y="420623"/>
                </a:lnTo>
                <a:close/>
              </a:path>
              <a:path w="1152525" h="780415">
                <a:moveTo>
                  <a:pt x="30784" y="420623"/>
                </a:moveTo>
                <a:lnTo>
                  <a:pt x="30479" y="420623"/>
                </a:lnTo>
                <a:lnTo>
                  <a:pt x="29787" y="421455"/>
                </a:lnTo>
                <a:lnTo>
                  <a:pt x="30784" y="420623"/>
                </a:lnTo>
                <a:close/>
              </a:path>
              <a:path w="1152525" h="780415">
                <a:moveTo>
                  <a:pt x="1124724" y="406907"/>
                </a:moveTo>
                <a:lnTo>
                  <a:pt x="1098816" y="406907"/>
                </a:lnTo>
                <a:lnTo>
                  <a:pt x="1104912" y="409955"/>
                </a:lnTo>
                <a:lnTo>
                  <a:pt x="1103388" y="409955"/>
                </a:lnTo>
                <a:lnTo>
                  <a:pt x="1114056" y="414527"/>
                </a:lnTo>
                <a:lnTo>
                  <a:pt x="1122368" y="421455"/>
                </a:lnTo>
                <a:lnTo>
                  <a:pt x="1121676" y="420623"/>
                </a:lnTo>
                <a:lnTo>
                  <a:pt x="1138440" y="420623"/>
                </a:lnTo>
                <a:lnTo>
                  <a:pt x="1124724" y="406907"/>
                </a:lnTo>
                <a:close/>
              </a:path>
              <a:path w="1152525" h="780415">
                <a:moveTo>
                  <a:pt x="54863" y="406907"/>
                </a:moveTo>
                <a:lnTo>
                  <a:pt x="53339" y="406907"/>
                </a:lnTo>
                <a:lnTo>
                  <a:pt x="51815" y="408431"/>
                </a:lnTo>
                <a:lnTo>
                  <a:pt x="54863" y="406907"/>
                </a:lnTo>
                <a:close/>
              </a:path>
              <a:path w="1152525" h="780415">
                <a:moveTo>
                  <a:pt x="1116663" y="19811"/>
                </a:moveTo>
                <a:lnTo>
                  <a:pt x="1101864" y="19811"/>
                </a:lnTo>
                <a:lnTo>
                  <a:pt x="1112532" y="27431"/>
                </a:lnTo>
                <a:lnTo>
                  <a:pt x="1091485" y="45555"/>
                </a:lnTo>
                <a:lnTo>
                  <a:pt x="946416" y="405383"/>
                </a:lnTo>
                <a:lnTo>
                  <a:pt x="1094244" y="405383"/>
                </a:lnTo>
                <a:lnTo>
                  <a:pt x="1100340" y="408431"/>
                </a:lnTo>
                <a:lnTo>
                  <a:pt x="1098816" y="406907"/>
                </a:lnTo>
                <a:lnTo>
                  <a:pt x="1124724" y="406907"/>
                </a:lnTo>
                <a:lnTo>
                  <a:pt x="1121676" y="403859"/>
                </a:lnTo>
                <a:lnTo>
                  <a:pt x="1115580" y="400811"/>
                </a:lnTo>
                <a:lnTo>
                  <a:pt x="961656" y="400811"/>
                </a:lnTo>
                <a:lnTo>
                  <a:pt x="955560" y="391667"/>
                </a:lnTo>
                <a:lnTo>
                  <a:pt x="965376" y="391667"/>
                </a:lnTo>
                <a:lnTo>
                  <a:pt x="1116663" y="19811"/>
                </a:lnTo>
                <a:close/>
              </a:path>
              <a:path w="1152525" h="780415">
                <a:moveTo>
                  <a:pt x="64007" y="405383"/>
                </a:moveTo>
                <a:lnTo>
                  <a:pt x="57911" y="405383"/>
                </a:lnTo>
                <a:lnTo>
                  <a:pt x="57911" y="406907"/>
                </a:lnTo>
                <a:lnTo>
                  <a:pt x="64007" y="405383"/>
                </a:lnTo>
                <a:close/>
              </a:path>
              <a:path w="1152525" h="780415">
                <a:moveTo>
                  <a:pt x="1094244" y="405383"/>
                </a:moveTo>
                <a:lnTo>
                  <a:pt x="1088148" y="405383"/>
                </a:lnTo>
                <a:lnTo>
                  <a:pt x="1094244" y="406907"/>
                </a:lnTo>
                <a:lnTo>
                  <a:pt x="1094244" y="405383"/>
                </a:lnTo>
                <a:close/>
              </a:path>
              <a:path w="1152525" h="780415">
                <a:moveTo>
                  <a:pt x="965376" y="391667"/>
                </a:moveTo>
                <a:lnTo>
                  <a:pt x="955560" y="391667"/>
                </a:lnTo>
                <a:lnTo>
                  <a:pt x="961656" y="400811"/>
                </a:lnTo>
                <a:lnTo>
                  <a:pt x="965376" y="391667"/>
                </a:lnTo>
                <a:close/>
              </a:path>
              <a:path w="1152525" h="780415">
                <a:moveTo>
                  <a:pt x="1083576" y="391667"/>
                </a:moveTo>
                <a:lnTo>
                  <a:pt x="965376" y="391667"/>
                </a:lnTo>
                <a:lnTo>
                  <a:pt x="961656" y="400811"/>
                </a:lnTo>
                <a:lnTo>
                  <a:pt x="1115580" y="400811"/>
                </a:lnTo>
                <a:lnTo>
                  <a:pt x="1109484" y="397763"/>
                </a:lnTo>
                <a:lnTo>
                  <a:pt x="1103388" y="396239"/>
                </a:lnTo>
                <a:lnTo>
                  <a:pt x="1097292" y="393191"/>
                </a:lnTo>
                <a:lnTo>
                  <a:pt x="1089672" y="393191"/>
                </a:lnTo>
                <a:lnTo>
                  <a:pt x="1083576" y="391667"/>
                </a:lnTo>
                <a:close/>
              </a:path>
              <a:path w="1152525" h="780415">
                <a:moveTo>
                  <a:pt x="669296" y="391667"/>
                </a:moveTo>
                <a:lnTo>
                  <a:pt x="70103" y="391667"/>
                </a:lnTo>
                <a:lnTo>
                  <a:pt x="62483" y="393191"/>
                </a:lnTo>
                <a:lnTo>
                  <a:pt x="667524" y="393191"/>
                </a:lnTo>
                <a:lnTo>
                  <a:pt x="669296" y="391667"/>
                </a:lnTo>
                <a:close/>
              </a:path>
              <a:path w="1152525" h="780415">
                <a:moveTo>
                  <a:pt x="1124724" y="0"/>
                </a:moveTo>
                <a:lnTo>
                  <a:pt x="667524" y="393191"/>
                </a:lnTo>
                <a:lnTo>
                  <a:pt x="670572" y="391667"/>
                </a:lnTo>
                <a:lnTo>
                  <a:pt x="689548" y="391667"/>
                </a:lnTo>
                <a:lnTo>
                  <a:pt x="1091485" y="45555"/>
                </a:lnTo>
                <a:lnTo>
                  <a:pt x="1101864" y="19811"/>
                </a:lnTo>
                <a:lnTo>
                  <a:pt x="1116663" y="19811"/>
                </a:lnTo>
                <a:lnTo>
                  <a:pt x="1124724" y="0"/>
                </a:lnTo>
                <a:close/>
              </a:path>
              <a:path w="1152525" h="780415">
                <a:moveTo>
                  <a:pt x="1101864" y="19811"/>
                </a:moveTo>
                <a:lnTo>
                  <a:pt x="1091485" y="45555"/>
                </a:lnTo>
                <a:lnTo>
                  <a:pt x="1112532" y="27431"/>
                </a:lnTo>
                <a:lnTo>
                  <a:pt x="1101864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10071" y="5975603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0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93179" y="6152388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015" y="0"/>
                </a:lnTo>
              </a:path>
            </a:pathLst>
          </a:custGeom>
          <a:ln w="10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40040" y="6152388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6511" y="0"/>
                </a:lnTo>
              </a:path>
            </a:pathLst>
          </a:custGeom>
          <a:ln w="10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03719" y="3886200"/>
            <a:ext cx="2755900" cy="541020"/>
          </a:xfrm>
          <a:custGeom>
            <a:avLst/>
            <a:gdLst/>
            <a:ahLst/>
            <a:cxnLst/>
            <a:rect l="l" t="t" r="r" b="b"/>
            <a:pathLst>
              <a:path w="2755900" h="541020">
                <a:moveTo>
                  <a:pt x="12191" y="0"/>
                </a:moveTo>
                <a:lnTo>
                  <a:pt x="0" y="0"/>
                </a:lnTo>
                <a:lnTo>
                  <a:pt x="0" y="541020"/>
                </a:lnTo>
                <a:lnTo>
                  <a:pt x="2755391" y="541020"/>
                </a:lnTo>
                <a:lnTo>
                  <a:pt x="2755391" y="533400"/>
                </a:lnTo>
                <a:lnTo>
                  <a:pt x="12191" y="533400"/>
                </a:lnTo>
                <a:lnTo>
                  <a:pt x="6095" y="527304"/>
                </a:lnTo>
                <a:lnTo>
                  <a:pt x="12191" y="527304"/>
                </a:lnTo>
                <a:lnTo>
                  <a:pt x="12191" y="0"/>
                </a:lnTo>
                <a:close/>
              </a:path>
              <a:path w="2755900" h="541020">
                <a:moveTo>
                  <a:pt x="12191" y="527304"/>
                </a:moveTo>
                <a:lnTo>
                  <a:pt x="6095" y="527304"/>
                </a:lnTo>
                <a:lnTo>
                  <a:pt x="12191" y="533400"/>
                </a:lnTo>
                <a:lnTo>
                  <a:pt x="12191" y="527304"/>
                </a:lnTo>
                <a:close/>
              </a:path>
              <a:path w="2755900" h="541020">
                <a:moveTo>
                  <a:pt x="2743199" y="527304"/>
                </a:moveTo>
                <a:lnTo>
                  <a:pt x="12191" y="527304"/>
                </a:lnTo>
                <a:lnTo>
                  <a:pt x="12191" y="533400"/>
                </a:lnTo>
                <a:lnTo>
                  <a:pt x="2743199" y="533400"/>
                </a:lnTo>
                <a:lnTo>
                  <a:pt x="2743199" y="527304"/>
                </a:lnTo>
                <a:close/>
              </a:path>
              <a:path w="2755900" h="541020">
                <a:moveTo>
                  <a:pt x="2755391" y="0"/>
                </a:moveTo>
                <a:lnTo>
                  <a:pt x="2743199" y="0"/>
                </a:lnTo>
                <a:lnTo>
                  <a:pt x="2743199" y="533400"/>
                </a:lnTo>
                <a:lnTo>
                  <a:pt x="2749295" y="527304"/>
                </a:lnTo>
                <a:lnTo>
                  <a:pt x="2755391" y="527304"/>
                </a:lnTo>
                <a:lnTo>
                  <a:pt x="2755391" y="0"/>
                </a:lnTo>
                <a:close/>
              </a:path>
              <a:path w="2755900" h="541020">
                <a:moveTo>
                  <a:pt x="2755391" y="527304"/>
                </a:moveTo>
                <a:lnTo>
                  <a:pt x="2749295" y="527304"/>
                </a:lnTo>
                <a:lnTo>
                  <a:pt x="2743199" y="533400"/>
                </a:lnTo>
                <a:lnTo>
                  <a:pt x="2755391" y="533400"/>
                </a:lnTo>
                <a:lnTo>
                  <a:pt x="2755391" y="527304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942841" y="3651331"/>
            <a:ext cx="264795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uency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obse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 than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 (</a:t>
            </a:r>
            <a:r>
              <a:rPr sz="1200" dirty="0">
                <a:latin typeface="Arial"/>
                <a:cs typeface="Arial"/>
              </a:rPr>
              <a:t>e.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.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f 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students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ks</a:t>
            </a:r>
            <a:r>
              <a:rPr sz="1200" spc="-5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how</a:t>
            </a:r>
            <a:r>
              <a:rPr sz="1200" spc="-15" dirty="0">
                <a:latin typeface="Arial"/>
                <a:cs typeface="Arial"/>
              </a:rPr>
              <a:t> w</a:t>
            </a:r>
            <a:r>
              <a:rPr sz="1200" dirty="0">
                <a:latin typeface="Arial"/>
                <a:cs typeface="Arial"/>
              </a:rPr>
              <a:t>ou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ook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ke?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726178" y="3365060"/>
            <a:ext cx="11118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Th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n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k</a:t>
            </a:r>
            <a:r>
              <a:rPr sz="1200" b="1" spc="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bou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200" b="1" spc="1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7160" y="4420613"/>
            <a:ext cx="9049385" cy="1228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4854575">
              <a:lnSpc>
                <a:spcPct val="12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enden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‘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'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dirty="0">
                <a:latin typeface="Arial"/>
                <a:cs typeface="Arial"/>
              </a:rPr>
              <a:t>ld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uden</a:t>
            </a:r>
            <a:r>
              <a:rPr sz="1400" spc="5" dirty="0">
                <a:latin typeface="Arial"/>
                <a:cs typeface="Arial"/>
              </a:rPr>
              <a:t>ts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(1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),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(3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ks</a:t>
            </a:r>
            <a:r>
              <a:rPr sz="1400" dirty="0">
                <a:latin typeface="Arial"/>
                <a:cs typeface="Arial"/>
              </a:rPr>
              <a:t>),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 (6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ks</a:t>
            </a:r>
            <a:r>
              <a:rPr sz="1400" dirty="0">
                <a:latin typeface="Arial"/>
                <a:cs typeface="Arial"/>
              </a:rPr>
              <a:t>),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 (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ks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43421" y="6084822"/>
            <a:ext cx="26835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5904" algn="l"/>
                <a:tab pos="502920" algn="l"/>
                <a:tab pos="748665" algn="l"/>
                <a:tab pos="995044" algn="l"/>
                <a:tab pos="1240790" algn="l"/>
                <a:tab pos="1487805" algn="l"/>
                <a:tab pos="1732914" algn="l"/>
                <a:tab pos="1979930" algn="l"/>
                <a:tab pos="2225040" algn="l"/>
                <a:tab pos="2472055" algn="l"/>
              </a:tabLst>
            </a:pPr>
            <a:r>
              <a:rPr sz="1400" dirty="0">
                <a:latin typeface="Arial"/>
                <a:cs typeface="Arial"/>
              </a:rPr>
              <a:t>0	1	2	3	4	5	6	7	8	9	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34517" y="6737094"/>
            <a:ext cx="7677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14140" y="5842520"/>
            <a:ext cx="2720340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i="1" spc="30" baseline="-36111" dirty="0">
                <a:latin typeface="Times New Roman"/>
                <a:cs typeface="Times New Roman"/>
              </a:rPr>
              <a:t>X </a:t>
            </a:r>
            <a:r>
              <a:rPr sz="3000" i="1" spc="-315" baseline="-36111" dirty="0">
                <a:latin typeface="Times New Roman"/>
                <a:cs typeface="Times New Roman"/>
              </a:rPr>
              <a:t> </a:t>
            </a:r>
            <a:r>
              <a:rPr sz="3000" spc="30" baseline="-36111" dirty="0">
                <a:latin typeface="Symbol"/>
                <a:cs typeface="Symbol"/>
              </a:rPr>
              <a:t></a:t>
            </a:r>
            <a:r>
              <a:rPr sz="3000" spc="-112" baseline="-36111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1</a:t>
            </a:r>
            <a:r>
              <a:rPr sz="2000" spc="20" dirty="0">
                <a:latin typeface="Symbol"/>
                <a:cs typeface="Symbol"/>
              </a:rPr>
              <a:t>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3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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6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Symbol"/>
                <a:cs typeface="Symbol"/>
              </a:rPr>
              <a:t></a:t>
            </a:r>
            <a:r>
              <a:rPr sz="2000" spc="15" dirty="0">
                <a:latin typeface="Times New Roman"/>
                <a:cs typeface="Times New Roman"/>
              </a:rPr>
              <a:t>1</a:t>
            </a:r>
            <a:r>
              <a:rPr sz="2000" spc="20" dirty="0">
                <a:latin typeface="Times New Roman"/>
                <a:cs typeface="Times New Roman"/>
              </a:rPr>
              <a:t>0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3000" spc="30" baseline="-36111" dirty="0">
                <a:latin typeface="Symbol"/>
                <a:cs typeface="Symbol"/>
              </a:rPr>
              <a:t></a:t>
            </a:r>
            <a:r>
              <a:rPr sz="3000" spc="209" baseline="-36111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2</a:t>
            </a:r>
            <a:r>
              <a:rPr sz="2000" spc="20" dirty="0">
                <a:latin typeface="Times New Roman"/>
                <a:cs typeface="Times New Roman"/>
              </a:rPr>
              <a:t>0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3000" spc="30" baseline="-36111" dirty="0">
                <a:latin typeface="Symbol"/>
                <a:cs typeface="Symbol"/>
              </a:rPr>
              <a:t></a:t>
            </a:r>
            <a:r>
              <a:rPr sz="3000" spc="-135" baseline="-36111" dirty="0">
                <a:latin typeface="Times New Roman"/>
                <a:cs typeface="Times New Roman"/>
              </a:rPr>
              <a:t> </a:t>
            </a:r>
            <a:r>
              <a:rPr sz="3000" spc="30" baseline="-36111" dirty="0">
                <a:latin typeface="Times New Roman"/>
                <a:cs typeface="Times New Roman"/>
              </a:rPr>
              <a:t>5</a:t>
            </a:r>
            <a:endParaRPr sz="3000" baseline="-36111">
              <a:latin typeface="Times New Roman"/>
              <a:cs typeface="Times New Roman"/>
            </a:endParaRPr>
          </a:p>
          <a:p>
            <a:pPr marL="1054735">
              <a:lnSpc>
                <a:spcPct val="100000"/>
              </a:lnSpc>
              <a:spcBef>
                <a:spcPts val="480"/>
              </a:spcBef>
              <a:tabLst>
                <a:tab pos="2109470" algn="l"/>
              </a:tabLst>
            </a:pPr>
            <a:r>
              <a:rPr sz="2000" spc="20" dirty="0">
                <a:latin typeface="Times New Roman"/>
                <a:cs typeface="Times New Roman"/>
              </a:rPr>
              <a:t>4	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310324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di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dpo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8341" y="3639311"/>
            <a:ext cx="114300" cy="94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6515" y="2871216"/>
            <a:ext cx="527685" cy="0"/>
          </a:xfrm>
          <a:custGeom>
            <a:avLst/>
            <a:gdLst/>
            <a:ahLst/>
            <a:cxnLst/>
            <a:rect l="l" t="t" r="r" b="b"/>
            <a:pathLst>
              <a:path w="527685">
                <a:moveTo>
                  <a:pt x="0" y="0"/>
                </a:moveTo>
                <a:lnTo>
                  <a:pt x="527316" y="0"/>
                </a:lnTo>
              </a:path>
            </a:pathLst>
          </a:custGeom>
          <a:ln w="4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053" y="3579364"/>
            <a:ext cx="332486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obu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enden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810" y="2700380"/>
            <a:ext cx="256540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77925" algn="l"/>
              </a:tabLst>
            </a:pPr>
            <a:r>
              <a:rPr sz="1750" i="1" spc="10" dirty="0">
                <a:latin typeface="Times New Roman"/>
                <a:cs typeface="Times New Roman"/>
              </a:rPr>
              <a:t>M </a:t>
            </a:r>
            <a:r>
              <a:rPr sz="1750" i="1" spc="-19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-125" dirty="0">
                <a:latin typeface="Times New Roman"/>
                <a:cs typeface="Times New Roman"/>
              </a:rPr>
              <a:t> </a:t>
            </a:r>
            <a:r>
              <a:rPr sz="3975" spc="135" baseline="-10482" dirty="0">
                <a:latin typeface="Verdana"/>
                <a:cs typeface="Verdana"/>
              </a:rPr>
              <a:t> </a:t>
            </a:r>
            <a:r>
              <a:rPr sz="3975" baseline="-10482" dirty="0">
                <a:latin typeface="Times New Roman"/>
                <a:cs typeface="Times New Roman"/>
              </a:rPr>
              <a:t>	</a:t>
            </a:r>
            <a:r>
              <a:rPr sz="3975" spc="135" baseline="-10482" dirty="0">
                <a:latin typeface="Verdana"/>
                <a:cs typeface="Verdana"/>
              </a:rPr>
              <a:t> </a:t>
            </a:r>
            <a:r>
              <a:rPr sz="3975" spc="487" baseline="-10482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Obs</a:t>
            </a:r>
            <a:r>
              <a:rPr sz="1750" i="1" dirty="0">
                <a:latin typeface="Times New Roman"/>
                <a:cs typeface="Times New Roman"/>
              </a:rPr>
              <a:t>e</a:t>
            </a:r>
            <a:r>
              <a:rPr sz="1750" i="1" spc="5" dirty="0">
                <a:latin typeface="Times New Roman"/>
                <a:cs typeface="Times New Roman"/>
              </a:rPr>
              <a:t>r</a:t>
            </a:r>
            <a:r>
              <a:rPr sz="1750" i="1" dirty="0">
                <a:latin typeface="Times New Roman"/>
                <a:cs typeface="Times New Roman"/>
              </a:rPr>
              <a:t>vatio</a:t>
            </a:r>
            <a:r>
              <a:rPr sz="1750" i="1" spc="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2230"/>
              </a:spcBef>
              <a:tabLst>
                <a:tab pos="1177925" algn="l"/>
              </a:tabLst>
            </a:pPr>
            <a:r>
              <a:rPr sz="2650" spc="90" dirty="0">
                <a:latin typeface="Verdana"/>
                <a:cs typeface="Verdana"/>
              </a:rPr>
              <a:t> </a:t>
            </a:r>
            <a:r>
              <a:rPr sz="2650" spc="90" dirty="0">
                <a:latin typeface="Times New Roman"/>
                <a:cs typeface="Times New Roman"/>
              </a:rPr>
              <a:t>	</a:t>
            </a:r>
            <a:r>
              <a:rPr sz="2650" spc="90" dirty="0">
                <a:latin typeface="Verdana"/>
                <a:cs typeface="Verdana"/>
              </a:rPr>
              <a:t> 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9225" y="2474971"/>
            <a:ext cx="88138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75" spc="135" baseline="-4192" dirty="0">
                <a:latin typeface="Verdana"/>
                <a:cs typeface="Verdana"/>
              </a:rPr>
              <a:t> </a:t>
            </a:r>
            <a:r>
              <a:rPr sz="3975" spc="-307" baseline="-4192" dirty="0">
                <a:latin typeface="Times New Roman"/>
                <a:cs typeface="Times New Roman"/>
              </a:rPr>
              <a:t> </a:t>
            </a:r>
            <a:r>
              <a:rPr sz="2650" i="1" spc="95" dirty="0">
                <a:latin typeface="Times New Roman"/>
                <a:cs typeface="Times New Roman"/>
              </a:rPr>
              <a:t>n</a:t>
            </a:r>
            <a:r>
              <a:rPr sz="2650" spc="-155" dirty="0">
                <a:latin typeface="Symbol"/>
                <a:cs typeface="Symbol"/>
              </a:rPr>
              <a:t></a:t>
            </a:r>
            <a:r>
              <a:rPr sz="2650" spc="150" dirty="0">
                <a:latin typeface="Times New Roman"/>
                <a:cs typeface="Times New Roman"/>
              </a:rPr>
              <a:t>1</a:t>
            </a:r>
            <a:r>
              <a:rPr sz="3975" spc="135" baseline="-4192" dirty="0">
                <a:latin typeface="Verdana"/>
                <a:cs typeface="Verdana"/>
              </a:rPr>
              <a:t> </a:t>
            </a:r>
            <a:endParaRPr sz="3975" baseline="-4192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9629" y="2401994"/>
            <a:ext cx="12827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spc="5" dirty="0">
                <a:latin typeface="Times New Roman"/>
                <a:cs typeface="Times New Roman"/>
              </a:rPr>
              <a:t>t</a:t>
            </a:r>
            <a:r>
              <a:rPr sz="1000" i="1" spc="20" dirty="0">
                <a:latin typeface="Times New Roman"/>
                <a:cs typeface="Times New Roman"/>
              </a:rPr>
              <a:t>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8233" y="2943678"/>
            <a:ext cx="19558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4903" y="2029968"/>
            <a:ext cx="1664335" cy="340360"/>
          </a:xfrm>
          <a:custGeom>
            <a:avLst/>
            <a:gdLst/>
            <a:ahLst/>
            <a:cxnLst/>
            <a:rect l="l" t="t" r="r" b="b"/>
            <a:pathLst>
              <a:path w="1664334" h="340360">
                <a:moveTo>
                  <a:pt x="1664207" y="0"/>
                </a:moveTo>
                <a:lnTo>
                  <a:pt x="0" y="0"/>
                </a:lnTo>
                <a:lnTo>
                  <a:pt x="0" y="339851"/>
                </a:lnTo>
                <a:lnTo>
                  <a:pt x="1664207" y="339851"/>
                </a:lnTo>
                <a:lnTo>
                  <a:pt x="1664207" y="332231"/>
                </a:lnTo>
                <a:lnTo>
                  <a:pt x="13715" y="332231"/>
                </a:lnTo>
                <a:lnTo>
                  <a:pt x="6095" y="326135"/>
                </a:lnTo>
                <a:lnTo>
                  <a:pt x="13715" y="326135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40360">
                <a:moveTo>
                  <a:pt x="13715" y="326135"/>
                </a:moveTo>
                <a:lnTo>
                  <a:pt x="6095" y="326135"/>
                </a:lnTo>
                <a:lnTo>
                  <a:pt x="13715" y="332231"/>
                </a:lnTo>
                <a:lnTo>
                  <a:pt x="13715" y="326135"/>
                </a:lnTo>
                <a:close/>
              </a:path>
              <a:path w="1664334" h="340360">
                <a:moveTo>
                  <a:pt x="1652015" y="326135"/>
                </a:moveTo>
                <a:lnTo>
                  <a:pt x="13715" y="326135"/>
                </a:lnTo>
                <a:lnTo>
                  <a:pt x="13715" y="332231"/>
                </a:lnTo>
                <a:lnTo>
                  <a:pt x="1652015" y="332231"/>
                </a:lnTo>
                <a:lnTo>
                  <a:pt x="1652015" y="326135"/>
                </a:lnTo>
                <a:close/>
              </a:path>
              <a:path w="1664334" h="340360">
                <a:moveTo>
                  <a:pt x="1652015" y="6095"/>
                </a:moveTo>
                <a:lnTo>
                  <a:pt x="1652015" y="332231"/>
                </a:lnTo>
                <a:lnTo>
                  <a:pt x="1658111" y="326135"/>
                </a:lnTo>
                <a:lnTo>
                  <a:pt x="1664207" y="326135"/>
                </a:lnTo>
                <a:lnTo>
                  <a:pt x="1664207" y="12191"/>
                </a:lnTo>
                <a:lnTo>
                  <a:pt x="1658111" y="12191"/>
                </a:lnTo>
                <a:lnTo>
                  <a:pt x="1652015" y="6095"/>
                </a:lnTo>
                <a:close/>
              </a:path>
              <a:path w="1664334" h="340360">
                <a:moveTo>
                  <a:pt x="1664207" y="326135"/>
                </a:moveTo>
                <a:lnTo>
                  <a:pt x="1658111" y="326135"/>
                </a:lnTo>
                <a:lnTo>
                  <a:pt x="1652015" y="332231"/>
                </a:lnTo>
                <a:lnTo>
                  <a:pt x="1664207" y="332231"/>
                </a:lnTo>
                <a:lnTo>
                  <a:pt x="1664207" y="326135"/>
                </a:lnTo>
                <a:close/>
              </a:path>
              <a:path w="1664334" h="34036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1664334" h="340360">
                <a:moveTo>
                  <a:pt x="1652015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1652015" y="12191"/>
                </a:lnTo>
                <a:lnTo>
                  <a:pt x="1652015" y="6095"/>
                </a:lnTo>
                <a:close/>
              </a:path>
              <a:path w="1664334" h="340360">
                <a:moveTo>
                  <a:pt x="1664207" y="6095"/>
                </a:moveTo>
                <a:lnTo>
                  <a:pt x="1652015" y="6095"/>
                </a:lnTo>
                <a:lnTo>
                  <a:pt x="1658111" y="12191"/>
                </a:lnTo>
                <a:lnTo>
                  <a:pt x="1664207" y="12191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01000" y="2036064"/>
            <a:ext cx="1652270" cy="326390"/>
          </a:xfrm>
          <a:prstGeom prst="rect">
            <a:avLst/>
          </a:prstGeom>
          <a:solidFill>
            <a:srgbClr val="EEF4FA"/>
          </a:solidFill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OC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94903" y="1746504"/>
            <a:ext cx="1664335" cy="302260"/>
          </a:xfrm>
          <a:custGeom>
            <a:avLst/>
            <a:gdLst/>
            <a:ahLst/>
            <a:cxnLst/>
            <a:rect l="l" t="t" r="r" b="b"/>
            <a:pathLst>
              <a:path w="1664334" h="302260">
                <a:moveTo>
                  <a:pt x="1664207" y="0"/>
                </a:moveTo>
                <a:lnTo>
                  <a:pt x="0" y="0"/>
                </a:lnTo>
                <a:lnTo>
                  <a:pt x="0" y="301751"/>
                </a:lnTo>
                <a:lnTo>
                  <a:pt x="1664207" y="301751"/>
                </a:lnTo>
                <a:lnTo>
                  <a:pt x="1664207" y="295655"/>
                </a:lnTo>
                <a:lnTo>
                  <a:pt x="13715" y="295655"/>
                </a:lnTo>
                <a:lnTo>
                  <a:pt x="6095" y="289559"/>
                </a:lnTo>
                <a:lnTo>
                  <a:pt x="13715" y="289559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02260">
                <a:moveTo>
                  <a:pt x="13715" y="289559"/>
                </a:moveTo>
                <a:lnTo>
                  <a:pt x="6095" y="289559"/>
                </a:lnTo>
                <a:lnTo>
                  <a:pt x="13715" y="295655"/>
                </a:lnTo>
                <a:lnTo>
                  <a:pt x="13715" y="289559"/>
                </a:lnTo>
                <a:close/>
              </a:path>
              <a:path w="1664334" h="302260">
                <a:moveTo>
                  <a:pt x="1652015" y="289559"/>
                </a:moveTo>
                <a:lnTo>
                  <a:pt x="13715" y="289559"/>
                </a:lnTo>
                <a:lnTo>
                  <a:pt x="13715" y="295655"/>
                </a:lnTo>
                <a:lnTo>
                  <a:pt x="1652015" y="295655"/>
                </a:lnTo>
                <a:lnTo>
                  <a:pt x="1652015" y="289559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652015" y="295655"/>
                </a:lnTo>
                <a:lnTo>
                  <a:pt x="1658111" y="289559"/>
                </a:lnTo>
                <a:lnTo>
                  <a:pt x="1664207" y="289559"/>
                </a:lnTo>
                <a:lnTo>
                  <a:pt x="1664207" y="13715"/>
                </a:lnTo>
                <a:lnTo>
                  <a:pt x="1658111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289559"/>
                </a:moveTo>
                <a:lnTo>
                  <a:pt x="1658111" y="289559"/>
                </a:lnTo>
                <a:lnTo>
                  <a:pt x="1652015" y="295655"/>
                </a:lnTo>
                <a:lnTo>
                  <a:pt x="1664207" y="295655"/>
                </a:lnTo>
                <a:lnTo>
                  <a:pt x="1664207" y="289559"/>
                </a:lnTo>
                <a:close/>
              </a:path>
              <a:path w="1664334" h="302260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1652015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6095"/>
                </a:moveTo>
                <a:lnTo>
                  <a:pt x="1652015" y="6095"/>
                </a:lnTo>
                <a:lnTo>
                  <a:pt x="1658111" y="13715"/>
                </a:lnTo>
                <a:lnTo>
                  <a:pt x="1664207" y="13715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24754" y="1822771"/>
            <a:ext cx="6051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-40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89392" y="1783079"/>
            <a:ext cx="216407" cy="216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2600" y="3864229"/>
            <a:ext cx="4090670" cy="22860"/>
          </a:xfrm>
          <a:custGeom>
            <a:avLst/>
            <a:gdLst/>
            <a:ahLst/>
            <a:cxnLst/>
            <a:rect l="l" t="t" r="r" b="b"/>
            <a:pathLst>
              <a:path w="4090670" h="22860">
                <a:moveTo>
                  <a:pt x="0" y="22605"/>
                </a:moveTo>
                <a:lnTo>
                  <a:pt x="4090415" y="22605"/>
                </a:lnTo>
                <a:lnTo>
                  <a:pt x="4090415" y="0"/>
                </a:lnTo>
                <a:lnTo>
                  <a:pt x="0" y="0"/>
                </a:lnTo>
                <a:lnTo>
                  <a:pt x="0" y="22605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6503" y="3858133"/>
            <a:ext cx="4102735" cy="29209"/>
          </a:xfrm>
          <a:custGeom>
            <a:avLst/>
            <a:gdLst/>
            <a:ahLst/>
            <a:cxnLst/>
            <a:rect l="l" t="t" r="r" b="b"/>
            <a:pathLst>
              <a:path w="4102734" h="29210">
                <a:moveTo>
                  <a:pt x="0" y="28701"/>
                </a:moveTo>
                <a:lnTo>
                  <a:pt x="4102607" y="28701"/>
                </a:lnTo>
                <a:lnTo>
                  <a:pt x="410260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6503" y="3575304"/>
            <a:ext cx="4102735" cy="302260"/>
          </a:xfrm>
          <a:custGeom>
            <a:avLst/>
            <a:gdLst/>
            <a:ahLst/>
            <a:cxnLst/>
            <a:rect l="l" t="t" r="r" b="b"/>
            <a:pathLst>
              <a:path w="4102734" h="302260">
                <a:moveTo>
                  <a:pt x="4102607" y="0"/>
                </a:moveTo>
                <a:lnTo>
                  <a:pt x="0" y="0"/>
                </a:lnTo>
                <a:lnTo>
                  <a:pt x="0" y="301751"/>
                </a:lnTo>
                <a:lnTo>
                  <a:pt x="4102607" y="301751"/>
                </a:lnTo>
                <a:lnTo>
                  <a:pt x="4102607" y="295655"/>
                </a:lnTo>
                <a:lnTo>
                  <a:pt x="13715" y="295655"/>
                </a:lnTo>
                <a:lnTo>
                  <a:pt x="6095" y="289559"/>
                </a:lnTo>
                <a:lnTo>
                  <a:pt x="13715" y="289559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4102607" y="6095"/>
                </a:lnTo>
                <a:lnTo>
                  <a:pt x="4102607" y="0"/>
                </a:lnTo>
                <a:close/>
              </a:path>
              <a:path w="4102734" h="302260">
                <a:moveTo>
                  <a:pt x="13715" y="289559"/>
                </a:moveTo>
                <a:lnTo>
                  <a:pt x="6095" y="289559"/>
                </a:lnTo>
                <a:lnTo>
                  <a:pt x="13715" y="295655"/>
                </a:lnTo>
                <a:lnTo>
                  <a:pt x="13715" y="289559"/>
                </a:lnTo>
                <a:close/>
              </a:path>
              <a:path w="4102734" h="302260">
                <a:moveTo>
                  <a:pt x="4090415" y="289559"/>
                </a:moveTo>
                <a:lnTo>
                  <a:pt x="13715" y="289559"/>
                </a:lnTo>
                <a:lnTo>
                  <a:pt x="13715" y="295655"/>
                </a:lnTo>
                <a:lnTo>
                  <a:pt x="4090415" y="295655"/>
                </a:lnTo>
                <a:lnTo>
                  <a:pt x="4090415" y="289559"/>
                </a:lnTo>
                <a:close/>
              </a:path>
              <a:path w="4102734" h="302260">
                <a:moveTo>
                  <a:pt x="4090415" y="6095"/>
                </a:moveTo>
                <a:lnTo>
                  <a:pt x="4090415" y="295655"/>
                </a:lnTo>
                <a:lnTo>
                  <a:pt x="4096511" y="289559"/>
                </a:lnTo>
                <a:lnTo>
                  <a:pt x="4102607" y="289559"/>
                </a:lnTo>
                <a:lnTo>
                  <a:pt x="4102607" y="13715"/>
                </a:lnTo>
                <a:lnTo>
                  <a:pt x="4096511" y="13715"/>
                </a:lnTo>
                <a:lnTo>
                  <a:pt x="4090415" y="6095"/>
                </a:lnTo>
                <a:close/>
              </a:path>
              <a:path w="4102734" h="302260">
                <a:moveTo>
                  <a:pt x="4102607" y="289559"/>
                </a:moveTo>
                <a:lnTo>
                  <a:pt x="4096511" y="289559"/>
                </a:lnTo>
                <a:lnTo>
                  <a:pt x="4090415" y="295655"/>
                </a:lnTo>
                <a:lnTo>
                  <a:pt x="4102607" y="295655"/>
                </a:lnTo>
                <a:lnTo>
                  <a:pt x="4102607" y="289559"/>
                </a:lnTo>
                <a:close/>
              </a:path>
              <a:path w="4102734" h="302260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4102734" h="302260">
                <a:moveTo>
                  <a:pt x="4090415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090415" y="13715"/>
                </a:lnTo>
                <a:lnTo>
                  <a:pt x="4090415" y="6095"/>
                </a:lnTo>
                <a:close/>
              </a:path>
              <a:path w="4102734" h="302260">
                <a:moveTo>
                  <a:pt x="4102607" y="6095"/>
                </a:moveTo>
                <a:lnTo>
                  <a:pt x="4090415" y="6095"/>
                </a:lnTo>
                <a:lnTo>
                  <a:pt x="4096511" y="13715"/>
                </a:lnTo>
                <a:lnTo>
                  <a:pt x="4102607" y="13715"/>
                </a:lnTo>
                <a:lnTo>
                  <a:pt x="41026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36161" y="3651572"/>
            <a:ext cx="15449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Th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ng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o</a:t>
            </a:r>
            <a:r>
              <a:rPr sz="1200" b="1" spc="1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emem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b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38800" y="3611879"/>
            <a:ext cx="217932" cy="216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8341" y="3895344"/>
            <a:ext cx="114300" cy="91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9800" y="565099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03703" y="5643372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69" h="242570">
                <a:moveTo>
                  <a:pt x="120395" y="0"/>
                </a:moveTo>
                <a:lnTo>
                  <a:pt x="73151" y="10667"/>
                </a:lnTo>
                <a:lnTo>
                  <a:pt x="35051" y="36575"/>
                </a:lnTo>
                <a:lnTo>
                  <a:pt x="21335" y="54863"/>
                </a:lnTo>
                <a:lnTo>
                  <a:pt x="15239" y="64007"/>
                </a:lnTo>
                <a:lnTo>
                  <a:pt x="9143" y="74675"/>
                </a:lnTo>
                <a:lnTo>
                  <a:pt x="6095" y="85343"/>
                </a:lnTo>
                <a:lnTo>
                  <a:pt x="3047" y="9753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67639" y="233171"/>
                </a:lnTo>
                <a:lnTo>
                  <a:pt x="175640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25907" y="172211"/>
                </a:lnTo>
                <a:lnTo>
                  <a:pt x="13715" y="132587"/>
                </a:lnTo>
                <a:lnTo>
                  <a:pt x="13715" y="109727"/>
                </a:lnTo>
                <a:lnTo>
                  <a:pt x="25907" y="70103"/>
                </a:lnTo>
                <a:lnTo>
                  <a:pt x="60959" y="32003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4751" y="13715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69" h="242570">
                <a:moveTo>
                  <a:pt x="174751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11251"/>
                </a:lnTo>
                <a:lnTo>
                  <a:pt x="228599" y="132587"/>
                </a:lnTo>
                <a:lnTo>
                  <a:pt x="216407" y="173735"/>
                </a:lnTo>
                <a:lnTo>
                  <a:pt x="210311" y="181355"/>
                </a:lnTo>
                <a:lnTo>
                  <a:pt x="204215" y="190499"/>
                </a:lnTo>
                <a:lnTo>
                  <a:pt x="196595" y="198119"/>
                </a:lnTo>
                <a:lnTo>
                  <a:pt x="188975" y="204215"/>
                </a:lnTo>
                <a:lnTo>
                  <a:pt x="181355" y="211835"/>
                </a:lnTo>
                <a:lnTo>
                  <a:pt x="163067" y="220979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5640" y="228599"/>
                </a:lnTo>
                <a:lnTo>
                  <a:pt x="214883" y="198119"/>
                </a:lnTo>
                <a:lnTo>
                  <a:pt x="236219" y="156971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8307" y="15239"/>
                </a:lnTo>
                <a:lnTo>
                  <a:pt x="17475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43421" y="5932422"/>
            <a:ext cx="26835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5904" algn="l"/>
                <a:tab pos="502920" algn="l"/>
                <a:tab pos="748665" algn="l"/>
                <a:tab pos="995044" algn="l"/>
                <a:tab pos="1240790" algn="l"/>
                <a:tab pos="1487805" algn="l"/>
                <a:tab pos="1732914" algn="l"/>
                <a:tab pos="1979930" algn="l"/>
                <a:tab pos="2225040" algn="l"/>
                <a:tab pos="2472055" algn="l"/>
              </a:tabLst>
            </a:pPr>
            <a:r>
              <a:rPr sz="1400" dirty="0">
                <a:latin typeface="Arial"/>
                <a:cs typeface="Arial"/>
              </a:rPr>
              <a:t>0	1	2	3	4	5	6	7	8	9	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37475" y="56540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31379" y="5647944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120395" y="0"/>
                </a:moveTo>
                <a:lnTo>
                  <a:pt x="73151" y="9143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8203"/>
                </a:lnTo>
                <a:lnTo>
                  <a:pt x="0" y="134111"/>
                </a:lnTo>
                <a:lnTo>
                  <a:pt x="13715" y="178307"/>
                </a:lnTo>
                <a:lnTo>
                  <a:pt x="44195" y="214883"/>
                </a:lnTo>
                <a:lnTo>
                  <a:pt x="85343" y="236219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8203" y="228599"/>
                </a:lnTo>
                <a:lnTo>
                  <a:pt x="97535" y="227075"/>
                </a:lnTo>
                <a:lnTo>
                  <a:pt x="88391" y="224027"/>
                </a:lnTo>
                <a:lnTo>
                  <a:pt x="77723" y="220979"/>
                </a:lnTo>
                <a:lnTo>
                  <a:pt x="68579" y="216407"/>
                </a:lnTo>
                <a:lnTo>
                  <a:pt x="36575" y="188975"/>
                </a:lnTo>
                <a:lnTo>
                  <a:pt x="16763" y="152399"/>
                </a:lnTo>
                <a:lnTo>
                  <a:pt x="15239" y="141731"/>
                </a:lnTo>
                <a:lnTo>
                  <a:pt x="12191" y="131063"/>
                </a:lnTo>
                <a:lnTo>
                  <a:pt x="12191" y="120395"/>
                </a:lnTo>
                <a:lnTo>
                  <a:pt x="16763" y="88391"/>
                </a:lnTo>
                <a:lnTo>
                  <a:pt x="21335" y="79247"/>
                </a:lnTo>
                <a:lnTo>
                  <a:pt x="25907" y="68579"/>
                </a:lnTo>
                <a:lnTo>
                  <a:pt x="30479" y="60959"/>
                </a:lnTo>
                <a:lnTo>
                  <a:pt x="36575" y="51815"/>
                </a:lnTo>
                <a:lnTo>
                  <a:pt x="44195" y="44195"/>
                </a:lnTo>
                <a:lnTo>
                  <a:pt x="51815" y="38099"/>
                </a:lnTo>
                <a:lnTo>
                  <a:pt x="60959" y="30479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70">
                <a:moveTo>
                  <a:pt x="175640" y="13715"/>
                </a:moveTo>
                <a:lnTo>
                  <a:pt x="131063" y="13715"/>
                </a:lnTo>
                <a:lnTo>
                  <a:pt x="141731" y="15239"/>
                </a:lnTo>
                <a:lnTo>
                  <a:pt x="163067" y="21335"/>
                </a:lnTo>
                <a:lnTo>
                  <a:pt x="196595" y="44195"/>
                </a:lnTo>
                <a:lnTo>
                  <a:pt x="224027" y="88391"/>
                </a:lnTo>
                <a:lnTo>
                  <a:pt x="228599" y="121919"/>
                </a:lnTo>
                <a:lnTo>
                  <a:pt x="224027" y="153923"/>
                </a:lnTo>
                <a:lnTo>
                  <a:pt x="204215" y="190499"/>
                </a:lnTo>
                <a:lnTo>
                  <a:pt x="179831" y="210311"/>
                </a:lnTo>
                <a:lnTo>
                  <a:pt x="172211" y="216407"/>
                </a:lnTo>
                <a:lnTo>
                  <a:pt x="161543" y="220979"/>
                </a:lnTo>
                <a:lnTo>
                  <a:pt x="152399" y="224027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5551" y="62483"/>
                </a:lnTo>
                <a:lnTo>
                  <a:pt x="196595" y="27431"/>
                </a:lnTo>
                <a:lnTo>
                  <a:pt x="178307" y="15239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12975" y="56540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6879" y="5647944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69" h="242570">
                <a:moveTo>
                  <a:pt x="120395" y="0"/>
                </a:move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64007" y="15239"/>
                </a:lnTo>
                <a:lnTo>
                  <a:pt x="53339" y="21335"/>
                </a:lnTo>
                <a:lnTo>
                  <a:pt x="44195" y="27431"/>
                </a:lnTo>
                <a:lnTo>
                  <a:pt x="9143" y="7467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36575" y="205739"/>
                </a:lnTo>
                <a:lnTo>
                  <a:pt x="44195" y="214883"/>
                </a:lnTo>
                <a:lnTo>
                  <a:pt x="85343" y="236219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25907" y="17221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32003" y="60959"/>
                </a:lnTo>
                <a:lnTo>
                  <a:pt x="38099" y="51815"/>
                </a:lnTo>
                <a:lnTo>
                  <a:pt x="45719" y="44195"/>
                </a:lnTo>
                <a:lnTo>
                  <a:pt x="53339" y="38099"/>
                </a:lnTo>
                <a:lnTo>
                  <a:pt x="60959" y="30479"/>
                </a:lnTo>
                <a:lnTo>
                  <a:pt x="79247" y="21335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69" h="242570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20979" y="187451"/>
                </a:lnTo>
                <a:lnTo>
                  <a:pt x="227075" y="178307"/>
                </a:lnTo>
                <a:lnTo>
                  <a:pt x="233171" y="167639"/>
                </a:lnTo>
                <a:lnTo>
                  <a:pt x="236219" y="156971"/>
                </a:lnTo>
                <a:lnTo>
                  <a:pt x="239267" y="14477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03676" y="56540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97579" y="5647944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120395" y="0"/>
                </a:move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64007" y="15239"/>
                </a:lnTo>
                <a:lnTo>
                  <a:pt x="53339" y="21335"/>
                </a:lnTo>
                <a:lnTo>
                  <a:pt x="44195" y="27431"/>
                </a:lnTo>
                <a:lnTo>
                  <a:pt x="9143" y="7467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36575" y="205739"/>
                </a:lnTo>
                <a:lnTo>
                  <a:pt x="44195" y="214883"/>
                </a:lnTo>
                <a:lnTo>
                  <a:pt x="85343" y="236219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25907" y="17221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32003" y="60959"/>
                </a:lnTo>
                <a:lnTo>
                  <a:pt x="38099" y="51815"/>
                </a:lnTo>
                <a:lnTo>
                  <a:pt x="45719" y="44195"/>
                </a:lnTo>
                <a:lnTo>
                  <a:pt x="53339" y="38099"/>
                </a:lnTo>
                <a:lnTo>
                  <a:pt x="60959" y="30479"/>
                </a:lnTo>
                <a:lnTo>
                  <a:pt x="79247" y="21335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70" h="242570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20979" y="187451"/>
                </a:lnTo>
                <a:lnTo>
                  <a:pt x="227075" y="178307"/>
                </a:lnTo>
                <a:lnTo>
                  <a:pt x="233171" y="167639"/>
                </a:lnTo>
                <a:lnTo>
                  <a:pt x="236219" y="156971"/>
                </a:lnTo>
                <a:lnTo>
                  <a:pt x="239267" y="14477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7247" y="5883402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>
                <a:moveTo>
                  <a:pt x="0" y="0"/>
                </a:moveTo>
                <a:lnTo>
                  <a:pt x="2926079" y="0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49083" y="6106667"/>
            <a:ext cx="1137285" cy="751840"/>
          </a:xfrm>
          <a:custGeom>
            <a:avLst/>
            <a:gdLst/>
            <a:ahLst/>
            <a:cxnLst/>
            <a:rect l="l" t="t" r="r" b="b"/>
            <a:pathLst>
              <a:path w="1137285" h="751840">
                <a:moveTo>
                  <a:pt x="1074432" y="377951"/>
                </a:moveTo>
                <a:lnTo>
                  <a:pt x="62483" y="377951"/>
                </a:lnTo>
                <a:lnTo>
                  <a:pt x="48491" y="379460"/>
                </a:lnTo>
                <a:lnTo>
                  <a:pt x="13710" y="400934"/>
                </a:lnTo>
                <a:lnTo>
                  <a:pt x="0" y="440435"/>
                </a:lnTo>
                <a:lnTo>
                  <a:pt x="0" y="688847"/>
                </a:lnTo>
                <a:lnTo>
                  <a:pt x="13350" y="727898"/>
                </a:lnTo>
                <a:lnTo>
                  <a:pt x="47901" y="749690"/>
                </a:lnTo>
                <a:lnTo>
                  <a:pt x="62483" y="751331"/>
                </a:lnTo>
                <a:lnTo>
                  <a:pt x="1074432" y="751331"/>
                </a:lnTo>
                <a:lnTo>
                  <a:pt x="1113482" y="737981"/>
                </a:lnTo>
                <a:lnTo>
                  <a:pt x="1135275" y="703430"/>
                </a:lnTo>
                <a:lnTo>
                  <a:pt x="1136916" y="688847"/>
                </a:lnTo>
                <a:lnTo>
                  <a:pt x="1136916" y="440435"/>
                </a:lnTo>
                <a:lnTo>
                  <a:pt x="1123565" y="401385"/>
                </a:lnTo>
                <a:lnTo>
                  <a:pt x="1089014" y="379593"/>
                </a:lnTo>
                <a:lnTo>
                  <a:pt x="1074432" y="377951"/>
                </a:lnTo>
                <a:close/>
              </a:path>
              <a:path w="1137285" h="751840">
                <a:moveTo>
                  <a:pt x="1100340" y="0"/>
                </a:moveTo>
                <a:lnTo>
                  <a:pt x="662952" y="377951"/>
                </a:lnTo>
                <a:lnTo>
                  <a:pt x="947940" y="377951"/>
                </a:lnTo>
                <a:lnTo>
                  <a:pt x="1100340" y="0"/>
                </a:lnTo>
                <a:close/>
              </a:path>
            </a:pathLst>
          </a:custGeom>
          <a:solidFill>
            <a:srgbClr val="F9E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41463" y="6085332"/>
            <a:ext cx="1152525" cy="780415"/>
          </a:xfrm>
          <a:custGeom>
            <a:avLst/>
            <a:gdLst/>
            <a:ahLst/>
            <a:cxnLst/>
            <a:rect l="l" t="t" r="r" b="b"/>
            <a:pathLst>
              <a:path w="1152525" h="780415">
                <a:moveTo>
                  <a:pt x="1089672" y="778763"/>
                </a:moveTo>
                <a:lnTo>
                  <a:pt x="62483" y="778763"/>
                </a:lnTo>
                <a:lnTo>
                  <a:pt x="70103" y="780287"/>
                </a:lnTo>
                <a:lnTo>
                  <a:pt x="1083576" y="780287"/>
                </a:lnTo>
                <a:lnTo>
                  <a:pt x="1089672" y="778763"/>
                </a:lnTo>
                <a:close/>
              </a:path>
              <a:path w="1152525" h="780415">
                <a:moveTo>
                  <a:pt x="689548" y="391667"/>
                </a:moveTo>
                <a:lnTo>
                  <a:pt x="670572" y="391667"/>
                </a:lnTo>
                <a:lnTo>
                  <a:pt x="667524" y="393191"/>
                </a:lnTo>
                <a:lnTo>
                  <a:pt x="54863" y="393191"/>
                </a:lnTo>
                <a:lnTo>
                  <a:pt x="48767" y="396239"/>
                </a:lnTo>
                <a:lnTo>
                  <a:pt x="42671" y="397763"/>
                </a:lnTo>
                <a:lnTo>
                  <a:pt x="30479" y="403859"/>
                </a:lnTo>
                <a:lnTo>
                  <a:pt x="12191" y="422147"/>
                </a:lnTo>
                <a:lnTo>
                  <a:pt x="3047" y="440435"/>
                </a:lnTo>
                <a:lnTo>
                  <a:pt x="1523" y="448055"/>
                </a:lnTo>
                <a:lnTo>
                  <a:pt x="1523" y="454151"/>
                </a:lnTo>
                <a:lnTo>
                  <a:pt x="0" y="461771"/>
                </a:lnTo>
                <a:lnTo>
                  <a:pt x="0" y="711707"/>
                </a:lnTo>
                <a:lnTo>
                  <a:pt x="1523" y="717803"/>
                </a:lnTo>
                <a:lnTo>
                  <a:pt x="1523" y="725423"/>
                </a:lnTo>
                <a:lnTo>
                  <a:pt x="30479" y="768095"/>
                </a:lnTo>
                <a:lnTo>
                  <a:pt x="56387" y="778763"/>
                </a:lnTo>
                <a:lnTo>
                  <a:pt x="1097292" y="778763"/>
                </a:lnTo>
                <a:lnTo>
                  <a:pt x="1103388" y="777239"/>
                </a:lnTo>
                <a:lnTo>
                  <a:pt x="1121676" y="768095"/>
                </a:lnTo>
                <a:lnTo>
                  <a:pt x="1123200" y="766571"/>
                </a:lnTo>
                <a:lnTo>
                  <a:pt x="57911" y="766571"/>
                </a:lnTo>
                <a:lnTo>
                  <a:pt x="51815" y="765047"/>
                </a:lnTo>
                <a:lnTo>
                  <a:pt x="53339" y="765047"/>
                </a:lnTo>
                <a:lnTo>
                  <a:pt x="50291" y="763523"/>
                </a:lnTo>
                <a:lnTo>
                  <a:pt x="48767" y="763523"/>
                </a:lnTo>
                <a:lnTo>
                  <a:pt x="38099" y="757427"/>
                </a:lnTo>
                <a:lnTo>
                  <a:pt x="30784" y="751331"/>
                </a:lnTo>
                <a:lnTo>
                  <a:pt x="30479" y="751331"/>
                </a:lnTo>
                <a:lnTo>
                  <a:pt x="28955" y="749807"/>
                </a:lnTo>
                <a:lnTo>
                  <a:pt x="29209" y="749807"/>
                </a:lnTo>
                <a:lnTo>
                  <a:pt x="22859" y="742187"/>
                </a:lnTo>
                <a:lnTo>
                  <a:pt x="18941" y="733043"/>
                </a:lnTo>
                <a:lnTo>
                  <a:pt x="18287" y="733043"/>
                </a:lnTo>
                <a:lnTo>
                  <a:pt x="16001" y="728471"/>
                </a:lnTo>
                <a:lnTo>
                  <a:pt x="15239" y="728471"/>
                </a:lnTo>
                <a:lnTo>
                  <a:pt x="13715" y="722375"/>
                </a:lnTo>
                <a:lnTo>
                  <a:pt x="15239" y="722375"/>
                </a:lnTo>
                <a:lnTo>
                  <a:pt x="14096" y="717803"/>
                </a:lnTo>
                <a:lnTo>
                  <a:pt x="13715" y="717803"/>
                </a:lnTo>
                <a:lnTo>
                  <a:pt x="13715" y="455675"/>
                </a:lnTo>
                <a:lnTo>
                  <a:pt x="15239" y="449579"/>
                </a:lnTo>
                <a:lnTo>
                  <a:pt x="13715" y="449579"/>
                </a:lnTo>
                <a:lnTo>
                  <a:pt x="15239" y="445007"/>
                </a:lnTo>
                <a:lnTo>
                  <a:pt x="18287" y="438911"/>
                </a:lnTo>
                <a:lnTo>
                  <a:pt x="18941" y="438911"/>
                </a:lnTo>
                <a:lnTo>
                  <a:pt x="22859" y="429767"/>
                </a:lnTo>
                <a:lnTo>
                  <a:pt x="29209" y="422147"/>
                </a:lnTo>
                <a:lnTo>
                  <a:pt x="28955" y="422147"/>
                </a:lnTo>
                <a:lnTo>
                  <a:pt x="30479" y="420623"/>
                </a:lnTo>
                <a:lnTo>
                  <a:pt x="30784" y="420623"/>
                </a:lnTo>
                <a:lnTo>
                  <a:pt x="38099" y="414527"/>
                </a:lnTo>
                <a:lnTo>
                  <a:pt x="48767" y="409955"/>
                </a:lnTo>
                <a:lnTo>
                  <a:pt x="47243" y="409955"/>
                </a:lnTo>
                <a:lnTo>
                  <a:pt x="53339" y="406907"/>
                </a:lnTo>
                <a:lnTo>
                  <a:pt x="54863" y="406907"/>
                </a:lnTo>
                <a:lnTo>
                  <a:pt x="57911" y="405383"/>
                </a:lnTo>
                <a:lnTo>
                  <a:pt x="673620" y="405383"/>
                </a:lnTo>
                <a:lnTo>
                  <a:pt x="689548" y="391667"/>
                </a:lnTo>
                <a:close/>
              </a:path>
              <a:path w="1152525" h="780415">
                <a:moveTo>
                  <a:pt x="1104912" y="761999"/>
                </a:moveTo>
                <a:lnTo>
                  <a:pt x="1098816" y="765047"/>
                </a:lnTo>
                <a:lnTo>
                  <a:pt x="1100340" y="765047"/>
                </a:lnTo>
                <a:lnTo>
                  <a:pt x="1094244" y="766571"/>
                </a:lnTo>
                <a:lnTo>
                  <a:pt x="1123200" y="766571"/>
                </a:lnTo>
                <a:lnTo>
                  <a:pt x="1126248" y="763523"/>
                </a:lnTo>
                <a:lnTo>
                  <a:pt x="1103388" y="763523"/>
                </a:lnTo>
                <a:lnTo>
                  <a:pt x="1104912" y="761999"/>
                </a:lnTo>
                <a:close/>
              </a:path>
              <a:path w="1152525" h="780415">
                <a:moveTo>
                  <a:pt x="47243" y="761999"/>
                </a:moveTo>
                <a:lnTo>
                  <a:pt x="48767" y="763523"/>
                </a:lnTo>
                <a:lnTo>
                  <a:pt x="50291" y="763523"/>
                </a:lnTo>
                <a:lnTo>
                  <a:pt x="47243" y="761999"/>
                </a:lnTo>
                <a:close/>
              </a:path>
              <a:path w="1152525" h="780415">
                <a:moveTo>
                  <a:pt x="1122368" y="750500"/>
                </a:moveTo>
                <a:lnTo>
                  <a:pt x="1114056" y="757427"/>
                </a:lnTo>
                <a:lnTo>
                  <a:pt x="1103388" y="763523"/>
                </a:lnTo>
                <a:lnTo>
                  <a:pt x="1126248" y="763523"/>
                </a:lnTo>
                <a:lnTo>
                  <a:pt x="1138440" y="751331"/>
                </a:lnTo>
                <a:lnTo>
                  <a:pt x="1121676" y="751331"/>
                </a:lnTo>
                <a:lnTo>
                  <a:pt x="1122368" y="750500"/>
                </a:lnTo>
                <a:close/>
              </a:path>
              <a:path w="1152525" h="780415">
                <a:moveTo>
                  <a:pt x="28955" y="749807"/>
                </a:moveTo>
                <a:lnTo>
                  <a:pt x="30479" y="751331"/>
                </a:lnTo>
                <a:lnTo>
                  <a:pt x="29787" y="750500"/>
                </a:lnTo>
                <a:lnTo>
                  <a:pt x="28955" y="749807"/>
                </a:lnTo>
                <a:close/>
              </a:path>
              <a:path w="1152525" h="780415">
                <a:moveTo>
                  <a:pt x="29787" y="750500"/>
                </a:moveTo>
                <a:lnTo>
                  <a:pt x="30479" y="751331"/>
                </a:lnTo>
                <a:lnTo>
                  <a:pt x="30784" y="751331"/>
                </a:lnTo>
                <a:lnTo>
                  <a:pt x="29787" y="750500"/>
                </a:lnTo>
                <a:close/>
              </a:path>
              <a:path w="1152525" h="780415">
                <a:moveTo>
                  <a:pt x="1123200" y="749807"/>
                </a:moveTo>
                <a:lnTo>
                  <a:pt x="1122368" y="750500"/>
                </a:lnTo>
                <a:lnTo>
                  <a:pt x="1121676" y="751331"/>
                </a:lnTo>
                <a:lnTo>
                  <a:pt x="1123200" y="749807"/>
                </a:lnTo>
                <a:close/>
              </a:path>
              <a:path w="1152525" h="780415">
                <a:moveTo>
                  <a:pt x="1139964" y="749807"/>
                </a:moveTo>
                <a:lnTo>
                  <a:pt x="1123200" y="749807"/>
                </a:lnTo>
                <a:lnTo>
                  <a:pt x="1121676" y="751331"/>
                </a:lnTo>
                <a:lnTo>
                  <a:pt x="1138440" y="751331"/>
                </a:lnTo>
                <a:lnTo>
                  <a:pt x="1139964" y="749807"/>
                </a:lnTo>
                <a:close/>
              </a:path>
              <a:path w="1152525" h="780415">
                <a:moveTo>
                  <a:pt x="29209" y="749807"/>
                </a:moveTo>
                <a:lnTo>
                  <a:pt x="28955" y="749807"/>
                </a:lnTo>
                <a:lnTo>
                  <a:pt x="29787" y="750500"/>
                </a:lnTo>
                <a:lnTo>
                  <a:pt x="29209" y="749807"/>
                </a:lnTo>
                <a:close/>
              </a:path>
              <a:path w="1152525" h="780415">
                <a:moveTo>
                  <a:pt x="1149108" y="731519"/>
                </a:moveTo>
                <a:lnTo>
                  <a:pt x="1135392" y="731519"/>
                </a:lnTo>
                <a:lnTo>
                  <a:pt x="1129296" y="742187"/>
                </a:lnTo>
                <a:lnTo>
                  <a:pt x="1122368" y="750500"/>
                </a:lnTo>
                <a:lnTo>
                  <a:pt x="1123200" y="749807"/>
                </a:lnTo>
                <a:lnTo>
                  <a:pt x="1139964" y="749807"/>
                </a:lnTo>
                <a:lnTo>
                  <a:pt x="1149108" y="731519"/>
                </a:lnTo>
                <a:close/>
              </a:path>
              <a:path w="1152525" h="780415">
                <a:moveTo>
                  <a:pt x="18287" y="731519"/>
                </a:moveTo>
                <a:lnTo>
                  <a:pt x="18287" y="733043"/>
                </a:lnTo>
                <a:lnTo>
                  <a:pt x="18941" y="733043"/>
                </a:lnTo>
                <a:lnTo>
                  <a:pt x="18287" y="731519"/>
                </a:lnTo>
                <a:close/>
              </a:path>
              <a:path w="1152525" h="780415">
                <a:moveTo>
                  <a:pt x="1136916" y="726947"/>
                </a:moveTo>
                <a:lnTo>
                  <a:pt x="1133868" y="733043"/>
                </a:lnTo>
                <a:lnTo>
                  <a:pt x="1135392" y="731519"/>
                </a:lnTo>
                <a:lnTo>
                  <a:pt x="1149108" y="731519"/>
                </a:lnTo>
                <a:lnTo>
                  <a:pt x="1149870" y="728471"/>
                </a:lnTo>
                <a:lnTo>
                  <a:pt x="1136916" y="728471"/>
                </a:lnTo>
                <a:lnTo>
                  <a:pt x="1136916" y="726947"/>
                </a:lnTo>
                <a:close/>
              </a:path>
              <a:path w="1152525" h="780415">
                <a:moveTo>
                  <a:pt x="15239" y="726947"/>
                </a:moveTo>
                <a:lnTo>
                  <a:pt x="15239" y="728471"/>
                </a:lnTo>
                <a:lnTo>
                  <a:pt x="16001" y="728471"/>
                </a:lnTo>
                <a:lnTo>
                  <a:pt x="15239" y="726947"/>
                </a:lnTo>
                <a:close/>
              </a:path>
              <a:path w="1152525" h="780415">
                <a:moveTo>
                  <a:pt x="1149717" y="443483"/>
                </a:moveTo>
                <a:lnTo>
                  <a:pt x="1136916" y="443483"/>
                </a:lnTo>
                <a:lnTo>
                  <a:pt x="1138440" y="449579"/>
                </a:lnTo>
                <a:lnTo>
                  <a:pt x="1138440" y="722375"/>
                </a:lnTo>
                <a:lnTo>
                  <a:pt x="1136916" y="728471"/>
                </a:lnTo>
                <a:lnTo>
                  <a:pt x="1149870" y="728471"/>
                </a:lnTo>
                <a:lnTo>
                  <a:pt x="1150632" y="725423"/>
                </a:lnTo>
                <a:lnTo>
                  <a:pt x="1150632" y="717803"/>
                </a:lnTo>
                <a:lnTo>
                  <a:pt x="1152156" y="711707"/>
                </a:lnTo>
                <a:lnTo>
                  <a:pt x="1152156" y="461771"/>
                </a:lnTo>
                <a:lnTo>
                  <a:pt x="1150632" y="454151"/>
                </a:lnTo>
                <a:lnTo>
                  <a:pt x="1150632" y="448055"/>
                </a:lnTo>
                <a:lnTo>
                  <a:pt x="1149717" y="443483"/>
                </a:lnTo>
                <a:close/>
              </a:path>
              <a:path w="1152525" h="780415">
                <a:moveTo>
                  <a:pt x="13715" y="716279"/>
                </a:moveTo>
                <a:lnTo>
                  <a:pt x="13715" y="717803"/>
                </a:lnTo>
                <a:lnTo>
                  <a:pt x="14096" y="717803"/>
                </a:lnTo>
                <a:lnTo>
                  <a:pt x="13715" y="716279"/>
                </a:lnTo>
                <a:close/>
              </a:path>
              <a:path w="1152525" h="780415">
                <a:moveTo>
                  <a:pt x="1133868" y="438911"/>
                </a:moveTo>
                <a:lnTo>
                  <a:pt x="1136916" y="445007"/>
                </a:lnTo>
                <a:lnTo>
                  <a:pt x="1136916" y="443483"/>
                </a:lnTo>
                <a:lnTo>
                  <a:pt x="1149717" y="443483"/>
                </a:lnTo>
                <a:lnTo>
                  <a:pt x="1149108" y="440435"/>
                </a:lnTo>
                <a:lnTo>
                  <a:pt x="1135392" y="440435"/>
                </a:lnTo>
                <a:lnTo>
                  <a:pt x="1133868" y="438911"/>
                </a:lnTo>
                <a:close/>
              </a:path>
              <a:path w="1152525" h="780415">
                <a:moveTo>
                  <a:pt x="18941" y="438911"/>
                </a:moveTo>
                <a:lnTo>
                  <a:pt x="18287" y="438911"/>
                </a:lnTo>
                <a:lnTo>
                  <a:pt x="18287" y="440435"/>
                </a:lnTo>
                <a:lnTo>
                  <a:pt x="18941" y="438911"/>
                </a:lnTo>
                <a:close/>
              </a:path>
              <a:path w="1152525" h="780415">
                <a:moveTo>
                  <a:pt x="1122368" y="421455"/>
                </a:moveTo>
                <a:lnTo>
                  <a:pt x="1129296" y="429767"/>
                </a:lnTo>
                <a:lnTo>
                  <a:pt x="1135392" y="440435"/>
                </a:lnTo>
                <a:lnTo>
                  <a:pt x="1149108" y="440435"/>
                </a:lnTo>
                <a:lnTo>
                  <a:pt x="1139964" y="422147"/>
                </a:lnTo>
                <a:lnTo>
                  <a:pt x="1123200" y="422147"/>
                </a:lnTo>
                <a:lnTo>
                  <a:pt x="1122368" y="421455"/>
                </a:lnTo>
                <a:close/>
              </a:path>
              <a:path w="1152525" h="780415">
                <a:moveTo>
                  <a:pt x="30479" y="420623"/>
                </a:moveTo>
                <a:lnTo>
                  <a:pt x="28955" y="422147"/>
                </a:lnTo>
                <a:lnTo>
                  <a:pt x="29787" y="421455"/>
                </a:lnTo>
                <a:lnTo>
                  <a:pt x="30479" y="420623"/>
                </a:lnTo>
                <a:close/>
              </a:path>
              <a:path w="1152525" h="780415">
                <a:moveTo>
                  <a:pt x="29787" y="421455"/>
                </a:moveTo>
                <a:lnTo>
                  <a:pt x="28955" y="422147"/>
                </a:lnTo>
                <a:lnTo>
                  <a:pt x="29209" y="422147"/>
                </a:lnTo>
                <a:lnTo>
                  <a:pt x="29787" y="421455"/>
                </a:lnTo>
                <a:close/>
              </a:path>
              <a:path w="1152525" h="780415">
                <a:moveTo>
                  <a:pt x="1121676" y="420623"/>
                </a:moveTo>
                <a:lnTo>
                  <a:pt x="1122368" y="421455"/>
                </a:lnTo>
                <a:lnTo>
                  <a:pt x="1123200" y="422147"/>
                </a:lnTo>
                <a:lnTo>
                  <a:pt x="1121676" y="420623"/>
                </a:lnTo>
                <a:close/>
              </a:path>
              <a:path w="1152525" h="780415">
                <a:moveTo>
                  <a:pt x="1138440" y="420623"/>
                </a:moveTo>
                <a:lnTo>
                  <a:pt x="1121676" y="420623"/>
                </a:lnTo>
                <a:lnTo>
                  <a:pt x="1123200" y="422147"/>
                </a:lnTo>
                <a:lnTo>
                  <a:pt x="1139964" y="422147"/>
                </a:lnTo>
                <a:lnTo>
                  <a:pt x="1138440" y="420623"/>
                </a:lnTo>
                <a:close/>
              </a:path>
              <a:path w="1152525" h="780415">
                <a:moveTo>
                  <a:pt x="30784" y="420623"/>
                </a:moveTo>
                <a:lnTo>
                  <a:pt x="30479" y="420623"/>
                </a:lnTo>
                <a:lnTo>
                  <a:pt x="29787" y="421455"/>
                </a:lnTo>
                <a:lnTo>
                  <a:pt x="30784" y="420623"/>
                </a:lnTo>
                <a:close/>
              </a:path>
              <a:path w="1152525" h="780415">
                <a:moveTo>
                  <a:pt x="1124724" y="406907"/>
                </a:moveTo>
                <a:lnTo>
                  <a:pt x="1098816" y="406907"/>
                </a:lnTo>
                <a:lnTo>
                  <a:pt x="1104912" y="409955"/>
                </a:lnTo>
                <a:lnTo>
                  <a:pt x="1103388" y="409955"/>
                </a:lnTo>
                <a:lnTo>
                  <a:pt x="1114056" y="414527"/>
                </a:lnTo>
                <a:lnTo>
                  <a:pt x="1122368" y="421455"/>
                </a:lnTo>
                <a:lnTo>
                  <a:pt x="1121676" y="420623"/>
                </a:lnTo>
                <a:lnTo>
                  <a:pt x="1138440" y="420623"/>
                </a:lnTo>
                <a:lnTo>
                  <a:pt x="1124724" y="406907"/>
                </a:lnTo>
                <a:close/>
              </a:path>
              <a:path w="1152525" h="780415">
                <a:moveTo>
                  <a:pt x="54863" y="406907"/>
                </a:moveTo>
                <a:lnTo>
                  <a:pt x="53339" y="406907"/>
                </a:lnTo>
                <a:lnTo>
                  <a:pt x="51815" y="408431"/>
                </a:lnTo>
                <a:lnTo>
                  <a:pt x="54863" y="406907"/>
                </a:lnTo>
                <a:close/>
              </a:path>
              <a:path w="1152525" h="780415">
                <a:moveTo>
                  <a:pt x="1116663" y="19811"/>
                </a:moveTo>
                <a:lnTo>
                  <a:pt x="1101864" y="19811"/>
                </a:lnTo>
                <a:lnTo>
                  <a:pt x="1112532" y="27431"/>
                </a:lnTo>
                <a:lnTo>
                  <a:pt x="1091485" y="45555"/>
                </a:lnTo>
                <a:lnTo>
                  <a:pt x="946416" y="405383"/>
                </a:lnTo>
                <a:lnTo>
                  <a:pt x="1094244" y="405383"/>
                </a:lnTo>
                <a:lnTo>
                  <a:pt x="1100340" y="408431"/>
                </a:lnTo>
                <a:lnTo>
                  <a:pt x="1098816" y="406907"/>
                </a:lnTo>
                <a:lnTo>
                  <a:pt x="1124724" y="406907"/>
                </a:lnTo>
                <a:lnTo>
                  <a:pt x="1121676" y="403859"/>
                </a:lnTo>
                <a:lnTo>
                  <a:pt x="1115580" y="400811"/>
                </a:lnTo>
                <a:lnTo>
                  <a:pt x="961656" y="400811"/>
                </a:lnTo>
                <a:lnTo>
                  <a:pt x="955560" y="391667"/>
                </a:lnTo>
                <a:lnTo>
                  <a:pt x="965376" y="391667"/>
                </a:lnTo>
                <a:lnTo>
                  <a:pt x="1116663" y="19811"/>
                </a:lnTo>
                <a:close/>
              </a:path>
              <a:path w="1152525" h="780415">
                <a:moveTo>
                  <a:pt x="64007" y="405383"/>
                </a:moveTo>
                <a:lnTo>
                  <a:pt x="57911" y="405383"/>
                </a:lnTo>
                <a:lnTo>
                  <a:pt x="57911" y="406907"/>
                </a:lnTo>
                <a:lnTo>
                  <a:pt x="64007" y="405383"/>
                </a:lnTo>
                <a:close/>
              </a:path>
              <a:path w="1152525" h="780415">
                <a:moveTo>
                  <a:pt x="1094244" y="405383"/>
                </a:moveTo>
                <a:lnTo>
                  <a:pt x="1088148" y="405383"/>
                </a:lnTo>
                <a:lnTo>
                  <a:pt x="1094244" y="406907"/>
                </a:lnTo>
                <a:lnTo>
                  <a:pt x="1094244" y="405383"/>
                </a:lnTo>
                <a:close/>
              </a:path>
              <a:path w="1152525" h="780415">
                <a:moveTo>
                  <a:pt x="965376" y="391667"/>
                </a:moveTo>
                <a:lnTo>
                  <a:pt x="955560" y="391667"/>
                </a:lnTo>
                <a:lnTo>
                  <a:pt x="961656" y="400811"/>
                </a:lnTo>
                <a:lnTo>
                  <a:pt x="965376" y="391667"/>
                </a:lnTo>
                <a:close/>
              </a:path>
              <a:path w="1152525" h="780415">
                <a:moveTo>
                  <a:pt x="1083576" y="391667"/>
                </a:moveTo>
                <a:lnTo>
                  <a:pt x="965376" y="391667"/>
                </a:lnTo>
                <a:lnTo>
                  <a:pt x="961656" y="400811"/>
                </a:lnTo>
                <a:lnTo>
                  <a:pt x="1115580" y="400811"/>
                </a:lnTo>
                <a:lnTo>
                  <a:pt x="1109484" y="397763"/>
                </a:lnTo>
                <a:lnTo>
                  <a:pt x="1103388" y="396239"/>
                </a:lnTo>
                <a:lnTo>
                  <a:pt x="1097292" y="393191"/>
                </a:lnTo>
                <a:lnTo>
                  <a:pt x="1089672" y="393191"/>
                </a:lnTo>
                <a:lnTo>
                  <a:pt x="1083576" y="391667"/>
                </a:lnTo>
                <a:close/>
              </a:path>
              <a:path w="1152525" h="780415">
                <a:moveTo>
                  <a:pt x="669296" y="391667"/>
                </a:moveTo>
                <a:lnTo>
                  <a:pt x="70103" y="391667"/>
                </a:lnTo>
                <a:lnTo>
                  <a:pt x="62483" y="393191"/>
                </a:lnTo>
                <a:lnTo>
                  <a:pt x="667524" y="393191"/>
                </a:lnTo>
                <a:lnTo>
                  <a:pt x="669296" y="391667"/>
                </a:lnTo>
                <a:close/>
              </a:path>
              <a:path w="1152525" h="780415">
                <a:moveTo>
                  <a:pt x="1124724" y="0"/>
                </a:moveTo>
                <a:lnTo>
                  <a:pt x="667524" y="393191"/>
                </a:lnTo>
                <a:lnTo>
                  <a:pt x="670572" y="391667"/>
                </a:lnTo>
                <a:lnTo>
                  <a:pt x="689548" y="391667"/>
                </a:lnTo>
                <a:lnTo>
                  <a:pt x="1091485" y="45555"/>
                </a:lnTo>
                <a:lnTo>
                  <a:pt x="1101864" y="19811"/>
                </a:lnTo>
                <a:lnTo>
                  <a:pt x="1116663" y="19811"/>
                </a:lnTo>
                <a:lnTo>
                  <a:pt x="1124724" y="0"/>
                </a:lnTo>
                <a:close/>
              </a:path>
              <a:path w="1152525" h="780415">
                <a:moveTo>
                  <a:pt x="1101864" y="19811"/>
                </a:moveTo>
                <a:lnTo>
                  <a:pt x="1091485" y="45555"/>
                </a:lnTo>
                <a:lnTo>
                  <a:pt x="1112532" y="27431"/>
                </a:lnTo>
                <a:lnTo>
                  <a:pt x="1101864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264413" y="6584694"/>
            <a:ext cx="9067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42844" y="5638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36747" y="5632703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69" h="242570">
                <a:moveTo>
                  <a:pt x="120395" y="0"/>
                </a:moveTo>
                <a:lnTo>
                  <a:pt x="73151" y="10667"/>
                </a:lnTo>
                <a:lnTo>
                  <a:pt x="35051" y="36575"/>
                </a:lnTo>
                <a:lnTo>
                  <a:pt x="9143" y="7467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25907" y="172211"/>
                </a:lnTo>
                <a:lnTo>
                  <a:pt x="18287" y="152399"/>
                </a:lnTo>
                <a:lnTo>
                  <a:pt x="15239" y="143255"/>
                </a:lnTo>
                <a:lnTo>
                  <a:pt x="13715" y="132587"/>
                </a:lnTo>
                <a:lnTo>
                  <a:pt x="13715" y="109727"/>
                </a:lnTo>
                <a:lnTo>
                  <a:pt x="25907" y="70103"/>
                </a:lnTo>
                <a:lnTo>
                  <a:pt x="53339" y="38099"/>
                </a:lnTo>
                <a:lnTo>
                  <a:pt x="60959" y="32003"/>
                </a:lnTo>
                <a:lnTo>
                  <a:pt x="70103" y="25907"/>
                </a:lnTo>
                <a:lnTo>
                  <a:pt x="79247" y="21335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69" h="242570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4027" y="89915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33171" y="16763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86600" y="565099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80503" y="5643372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120395" y="0"/>
                </a:moveTo>
                <a:lnTo>
                  <a:pt x="73151" y="10667"/>
                </a:lnTo>
                <a:lnTo>
                  <a:pt x="35051" y="36575"/>
                </a:lnTo>
                <a:lnTo>
                  <a:pt x="21335" y="54863"/>
                </a:lnTo>
                <a:lnTo>
                  <a:pt x="15239" y="64007"/>
                </a:lnTo>
                <a:lnTo>
                  <a:pt x="9143" y="74675"/>
                </a:lnTo>
                <a:lnTo>
                  <a:pt x="6095" y="85343"/>
                </a:lnTo>
                <a:lnTo>
                  <a:pt x="3047" y="9753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67639" y="233171"/>
                </a:lnTo>
                <a:lnTo>
                  <a:pt x="175640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25907" y="172211"/>
                </a:lnTo>
                <a:lnTo>
                  <a:pt x="13715" y="132587"/>
                </a:lnTo>
                <a:lnTo>
                  <a:pt x="13715" y="109727"/>
                </a:lnTo>
                <a:lnTo>
                  <a:pt x="25907" y="70103"/>
                </a:lnTo>
                <a:lnTo>
                  <a:pt x="60959" y="32003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4751" y="13715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70" h="242570">
                <a:moveTo>
                  <a:pt x="174751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11251"/>
                </a:lnTo>
                <a:lnTo>
                  <a:pt x="228599" y="132587"/>
                </a:lnTo>
                <a:lnTo>
                  <a:pt x="216407" y="173735"/>
                </a:lnTo>
                <a:lnTo>
                  <a:pt x="210311" y="181355"/>
                </a:lnTo>
                <a:lnTo>
                  <a:pt x="204215" y="190499"/>
                </a:lnTo>
                <a:lnTo>
                  <a:pt x="196595" y="198119"/>
                </a:lnTo>
                <a:lnTo>
                  <a:pt x="188975" y="204215"/>
                </a:lnTo>
                <a:lnTo>
                  <a:pt x="181355" y="211835"/>
                </a:lnTo>
                <a:lnTo>
                  <a:pt x="163067" y="220979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5640" y="228599"/>
                </a:lnTo>
                <a:lnTo>
                  <a:pt x="214883" y="198119"/>
                </a:lnTo>
                <a:lnTo>
                  <a:pt x="236219" y="156971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8307" y="15239"/>
                </a:lnTo>
                <a:lnTo>
                  <a:pt x="17475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920236" y="5932422"/>
            <a:ext cx="26835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5904" algn="l"/>
                <a:tab pos="502920" algn="l"/>
                <a:tab pos="748665" algn="l"/>
                <a:tab pos="995044" algn="l"/>
                <a:tab pos="1240790" algn="l"/>
                <a:tab pos="1487805" algn="l"/>
                <a:tab pos="1732914" algn="l"/>
                <a:tab pos="1979930" algn="l"/>
                <a:tab pos="2225040" algn="l"/>
                <a:tab pos="2472055" algn="l"/>
              </a:tabLst>
            </a:pPr>
            <a:r>
              <a:rPr sz="1400" dirty="0">
                <a:latin typeface="Arial"/>
                <a:cs typeface="Arial"/>
              </a:rPr>
              <a:t>0	1	2	3	4	5	6	7	8	9	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14288" y="56540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08191" y="5647944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120395" y="0"/>
                </a:moveTo>
                <a:lnTo>
                  <a:pt x="73151" y="9143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8203"/>
                </a:lnTo>
                <a:lnTo>
                  <a:pt x="0" y="134111"/>
                </a:lnTo>
                <a:lnTo>
                  <a:pt x="13715" y="178307"/>
                </a:lnTo>
                <a:lnTo>
                  <a:pt x="44195" y="214883"/>
                </a:lnTo>
                <a:lnTo>
                  <a:pt x="85343" y="236219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8203" y="228599"/>
                </a:lnTo>
                <a:lnTo>
                  <a:pt x="97535" y="227075"/>
                </a:lnTo>
                <a:lnTo>
                  <a:pt x="88391" y="224027"/>
                </a:lnTo>
                <a:lnTo>
                  <a:pt x="77723" y="220979"/>
                </a:lnTo>
                <a:lnTo>
                  <a:pt x="68579" y="216407"/>
                </a:lnTo>
                <a:lnTo>
                  <a:pt x="36575" y="188975"/>
                </a:lnTo>
                <a:lnTo>
                  <a:pt x="16763" y="152399"/>
                </a:lnTo>
                <a:lnTo>
                  <a:pt x="12191" y="131063"/>
                </a:lnTo>
                <a:lnTo>
                  <a:pt x="12191" y="120395"/>
                </a:lnTo>
                <a:lnTo>
                  <a:pt x="16763" y="88391"/>
                </a:lnTo>
                <a:lnTo>
                  <a:pt x="21335" y="79247"/>
                </a:lnTo>
                <a:lnTo>
                  <a:pt x="25907" y="68579"/>
                </a:lnTo>
                <a:lnTo>
                  <a:pt x="30479" y="60959"/>
                </a:lnTo>
                <a:lnTo>
                  <a:pt x="36575" y="51815"/>
                </a:lnTo>
                <a:lnTo>
                  <a:pt x="44195" y="44195"/>
                </a:lnTo>
                <a:lnTo>
                  <a:pt x="51815" y="38099"/>
                </a:lnTo>
                <a:lnTo>
                  <a:pt x="60959" y="30479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70">
                <a:moveTo>
                  <a:pt x="175640" y="13715"/>
                </a:moveTo>
                <a:lnTo>
                  <a:pt x="131063" y="13715"/>
                </a:lnTo>
                <a:lnTo>
                  <a:pt x="141731" y="15239"/>
                </a:lnTo>
                <a:lnTo>
                  <a:pt x="163067" y="21335"/>
                </a:lnTo>
                <a:lnTo>
                  <a:pt x="196595" y="44195"/>
                </a:lnTo>
                <a:lnTo>
                  <a:pt x="224027" y="88391"/>
                </a:lnTo>
                <a:lnTo>
                  <a:pt x="228599" y="121919"/>
                </a:lnTo>
                <a:lnTo>
                  <a:pt x="224027" y="153923"/>
                </a:lnTo>
                <a:lnTo>
                  <a:pt x="204215" y="190499"/>
                </a:lnTo>
                <a:lnTo>
                  <a:pt x="179831" y="210311"/>
                </a:lnTo>
                <a:lnTo>
                  <a:pt x="172211" y="216407"/>
                </a:lnTo>
                <a:lnTo>
                  <a:pt x="161543" y="220979"/>
                </a:lnTo>
                <a:lnTo>
                  <a:pt x="152399" y="224027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5551" y="62483"/>
                </a:lnTo>
                <a:lnTo>
                  <a:pt x="196595" y="27431"/>
                </a:lnTo>
                <a:lnTo>
                  <a:pt x="178307" y="15239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89776" y="56540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83679" y="5647944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120395" y="0"/>
                </a:move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64007" y="15239"/>
                </a:lnTo>
                <a:lnTo>
                  <a:pt x="53339" y="21335"/>
                </a:lnTo>
                <a:lnTo>
                  <a:pt x="44195" y="27431"/>
                </a:lnTo>
                <a:lnTo>
                  <a:pt x="9143" y="7467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36575" y="205739"/>
                </a:lnTo>
                <a:lnTo>
                  <a:pt x="44195" y="214883"/>
                </a:lnTo>
                <a:lnTo>
                  <a:pt x="85343" y="236219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25907" y="17221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32003" y="60959"/>
                </a:lnTo>
                <a:lnTo>
                  <a:pt x="38099" y="51815"/>
                </a:lnTo>
                <a:lnTo>
                  <a:pt x="45719" y="44195"/>
                </a:lnTo>
                <a:lnTo>
                  <a:pt x="53339" y="38099"/>
                </a:lnTo>
                <a:lnTo>
                  <a:pt x="60959" y="30479"/>
                </a:lnTo>
                <a:lnTo>
                  <a:pt x="79247" y="21335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70" h="242570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20979" y="187451"/>
                </a:lnTo>
                <a:lnTo>
                  <a:pt x="227075" y="178307"/>
                </a:lnTo>
                <a:lnTo>
                  <a:pt x="233171" y="167639"/>
                </a:lnTo>
                <a:lnTo>
                  <a:pt x="236219" y="156971"/>
                </a:lnTo>
                <a:lnTo>
                  <a:pt x="239267" y="14477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0476" y="56540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74379" y="5647944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120395" y="0"/>
                </a:move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64007" y="15239"/>
                </a:lnTo>
                <a:lnTo>
                  <a:pt x="53339" y="21335"/>
                </a:lnTo>
                <a:lnTo>
                  <a:pt x="44195" y="27431"/>
                </a:lnTo>
                <a:lnTo>
                  <a:pt x="9143" y="7467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36575" y="205739"/>
                </a:lnTo>
                <a:lnTo>
                  <a:pt x="44195" y="214883"/>
                </a:lnTo>
                <a:lnTo>
                  <a:pt x="85343" y="236219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25907" y="17221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32003" y="60959"/>
                </a:lnTo>
                <a:lnTo>
                  <a:pt x="38099" y="51815"/>
                </a:lnTo>
                <a:lnTo>
                  <a:pt x="45719" y="44195"/>
                </a:lnTo>
                <a:lnTo>
                  <a:pt x="53339" y="38099"/>
                </a:lnTo>
                <a:lnTo>
                  <a:pt x="60959" y="30479"/>
                </a:lnTo>
                <a:lnTo>
                  <a:pt x="79247" y="21335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70" h="242570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20979" y="187451"/>
                </a:lnTo>
                <a:lnTo>
                  <a:pt x="227075" y="178307"/>
                </a:lnTo>
                <a:lnTo>
                  <a:pt x="233171" y="167639"/>
                </a:lnTo>
                <a:lnTo>
                  <a:pt x="236219" y="156971"/>
                </a:lnTo>
                <a:lnTo>
                  <a:pt x="239267" y="14477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14059" y="5883402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>
                <a:moveTo>
                  <a:pt x="0" y="0"/>
                </a:moveTo>
                <a:lnTo>
                  <a:pt x="2926079" y="0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33644" y="6115811"/>
            <a:ext cx="1900555" cy="736600"/>
          </a:xfrm>
          <a:custGeom>
            <a:avLst/>
            <a:gdLst/>
            <a:ahLst/>
            <a:cxnLst/>
            <a:rect l="l" t="t" r="r" b="b"/>
            <a:pathLst>
              <a:path w="1900554" h="736600">
                <a:moveTo>
                  <a:pt x="1837943" y="361187"/>
                </a:moveTo>
                <a:lnTo>
                  <a:pt x="62483" y="361187"/>
                </a:lnTo>
                <a:lnTo>
                  <a:pt x="48959" y="362770"/>
                </a:lnTo>
                <a:lnTo>
                  <a:pt x="14194" y="384808"/>
                </a:lnTo>
                <a:lnTo>
                  <a:pt x="0" y="423671"/>
                </a:lnTo>
                <a:lnTo>
                  <a:pt x="0" y="673607"/>
                </a:lnTo>
                <a:lnTo>
                  <a:pt x="13825" y="712658"/>
                </a:lnTo>
                <a:lnTo>
                  <a:pt x="48383" y="734450"/>
                </a:lnTo>
                <a:lnTo>
                  <a:pt x="62483" y="736091"/>
                </a:lnTo>
                <a:lnTo>
                  <a:pt x="1837943" y="736091"/>
                </a:lnTo>
                <a:lnTo>
                  <a:pt x="1876994" y="722741"/>
                </a:lnTo>
                <a:lnTo>
                  <a:pt x="1898786" y="688190"/>
                </a:lnTo>
                <a:lnTo>
                  <a:pt x="1900427" y="673607"/>
                </a:lnTo>
                <a:lnTo>
                  <a:pt x="1900427" y="423671"/>
                </a:lnTo>
                <a:lnTo>
                  <a:pt x="1887077" y="385264"/>
                </a:lnTo>
                <a:lnTo>
                  <a:pt x="1852526" y="362909"/>
                </a:lnTo>
                <a:lnTo>
                  <a:pt x="1837943" y="361187"/>
                </a:lnTo>
                <a:close/>
              </a:path>
              <a:path w="1900554" h="736600">
                <a:moveTo>
                  <a:pt x="1839467" y="0"/>
                </a:moveTo>
                <a:lnTo>
                  <a:pt x="1109471" y="361187"/>
                </a:lnTo>
                <a:lnTo>
                  <a:pt x="1583435" y="361187"/>
                </a:lnTo>
                <a:lnTo>
                  <a:pt x="1839467" y="0"/>
                </a:lnTo>
                <a:close/>
              </a:path>
            </a:pathLst>
          </a:custGeom>
          <a:solidFill>
            <a:srgbClr val="F9E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7547" y="6099047"/>
            <a:ext cx="1914525" cy="760730"/>
          </a:xfrm>
          <a:custGeom>
            <a:avLst/>
            <a:gdLst/>
            <a:ahLst/>
            <a:cxnLst/>
            <a:rect l="l" t="t" r="r" b="b"/>
            <a:pathLst>
              <a:path w="1914525" h="760729">
                <a:moveTo>
                  <a:pt x="1851659" y="758951"/>
                </a:moveTo>
                <a:lnTo>
                  <a:pt x="62483" y="758951"/>
                </a:lnTo>
                <a:lnTo>
                  <a:pt x="68579" y="760475"/>
                </a:lnTo>
                <a:lnTo>
                  <a:pt x="1844039" y="760475"/>
                </a:lnTo>
                <a:lnTo>
                  <a:pt x="1851659" y="758951"/>
                </a:lnTo>
                <a:close/>
              </a:path>
              <a:path w="1914525" h="760729">
                <a:moveTo>
                  <a:pt x="1838766" y="13196"/>
                </a:moveTo>
                <a:lnTo>
                  <a:pt x="1112519" y="373379"/>
                </a:lnTo>
                <a:lnTo>
                  <a:pt x="54863" y="373379"/>
                </a:lnTo>
                <a:lnTo>
                  <a:pt x="48767" y="374903"/>
                </a:lnTo>
                <a:lnTo>
                  <a:pt x="30479" y="384047"/>
                </a:lnTo>
                <a:lnTo>
                  <a:pt x="12191" y="402335"/>
                </a:lnTo>
                <a:lnTo>
                  <a:pt x="3047" y="420623"/>
                </a:lnTo>
                <a:lnTo>
                  <a:pt x="1523" y="426719"/>
                </a:lnTo>
                <a:lnTo>
                  <a:pt x="1523" y="434339"/>
                </a:lnTo>
                <a:lnTo>
                  <a:pt x="0" y="440435"/>
                </a:lnTo>
                <a:lnTo>
                  <a:pt x="0" y="690371"/>
                </a:lnTo>
                <a:lnTo>
                  <a:pt x="1523" y="697991"/>
                </a:lnTo>
                <a:lnTo>
                  <a:pt x="1523" y="704087"/>
                </a:lnTo>
                <a:lnTo>
                  <a:pt x="30479" y="748283"/>
                </a:lnTo>
                <a:lnTo>
                  <a:pt x="48767" y="755903"/>
                </a:lnTo>
                <a:lnTo>
                  <a:pt x="54863" y="758951"/>
                </a:lnTo>
                <a:lnTo>
                  <a:pt x="1857755" y="758951"/>
                </a:lnTo>
                <a:lnTo>
                  <a:pt x="1865375" y="755903"/>
                </a:lnTo>
                <a:lnTo>
                  <a:pt x="1871471" y="754379"/>
                </a:lnTo>
                <a:lnTo>
                  <a:pt x="1883663" y="748283"/>
                </a:lnTo>
                <a:lnTo>
                  <a:pt x="1885187" y="746759"/>
                </a:lnTo>
                <a:lnTo>
                  <a:pt x="57911" y="746759"/>
                </a:lnTo>
                <a:lnTo>
                  <a:pt x="54863" y="745235"/>
                </a:lnTo>
                <a:lnTo>
                  <a:pt x="53339" y="745235"/>
                </a:lnTo>
                <a:lnTo>
                  <a:pt x="38099" y="737615"/>
                </a:lnTo>
                <a:lnTo>
                  <a:pt x="30784" y="731519"/>
                </a:lnTo>
                <a:lnTo>
                  <a:pt x="30479" y="731519"/>
                </a:lnTo>
                <a:lnTo>
                  <a:pt x="28955" y="729995"/>
                </a:lnTo>
                <a:lnTo>
                  <a:pt x="29209" y="729995"/>
                </a:lnTo>
                <a:lnTo>
                  <a:pt x="22859" y="722375"/>
                </a:lnTo>
                <a:lnTo>
                  <a:pt x="16763" y="711707"/>
                </a:lnTo>
                <a:lnTo>
                  <a:pt x="17525" y="711707"/>
                </a:lnTo>
                <a:lnTo>
                  <a:pt x="16001" y="708659"/>
                </a:lnTo>
                <a:lnTo>
                  <a:pt x="15239" y="708659"/>
                </a:lnTo>
                <a:lnTo>
                  <a:pt x="13715" y="702563"/>
                </a:lnTo>
                <a:lnTo>
                  <a:pt x="13715" y="429767"/>
                </a:lnTo>
                <a:lnTo>
                  <a:pt x="15239" y="423671"/>
                </a:lnTo>
                <a:lnTo>
                  <a:pt x="16001" y="423671"/>
                </a:lnTo>
                <a:lnTo>
                  <a:pt x="17525" y="420623"/>
                </a:lnTo>
                <a:lnTo>
                  <a:pt x="16763" y="420623"/>
                </a:lnTo>
                <a:lnTo>
                  <a:pt x="22859" y="409955"/>
                </a:lnTo>
                <a:lnTo>
                  <a:pt x="29209" y="402335"/>
                </a:lnTo>
                <a:lnTo>
                  <a:pt x="28955" y="402335"/>
                </a:lnTo>
                <a:lnTo>
                  <a:pt x="30479" y="400811"/>
                </a:lnTo>
                <a:lnTo>
                  <a:pt x="30784" y="400811"/>
                </a:lnTo>
                <a:lnTo>
                  <a:pt x="38099" y="394715"/>
                </a:lnTo>
                <a:lnTo>
                  <a:pt x="47243" y="388619"/>
                </a:lnTo>
                <a:lnTo>
                  <a:pt x="50291" y="388619"/>
                </a:lnTo>
                <a:lnTo>
                  <a:pt x="53339" y="387095"/>
                </a:lnTo>
                <a:lnTo>
                  <a:pt x="51815" y="387095"/>
                </a:lnTo>
                <a:lnTo>
                  <a:pt x="57911" y="385571"/>
                </a:lnTo>
                <a:lnTo>
                  <a:pt x="1117091" y="385571"/>
                </a:lnTo>
                <a:lnTo>
                  <a:pt x="1823242" y="35439"/>
                </a:lnTo>
                <a:lnTo>
                  <a:pt x="1838766" y="13196"/>
                </a:lnTo>
                <a:close/>
              </a:path>
              <a:path w="1914525" h="760729">
                <a:moveTo>
                  <a:pt x="57911" y="745235"/>
                </a:moveTo>
                <a:lnTo>
                  <a:pt x="57911" y="746759"/>
                </a:lnTo>
                <a:lnTo>
                  <a:pt x="64007" y="746759"/>
                </a:lnTo>
                <a:lnTo>
                  <a:pt x="57911" y="745235"/>
                </a:lnTo>
                <a:close/>
              </a:path>
              <a:path w="1914525" h="760729">
                <a:moveTo>
                  <a:pt x="1856231" y="745235"/>
                </a:moveTo>
                <a:lnTo>
                  <a:pt x="1850135" y="746759"/>
                </a:lnTo>
                <a:lnTo>
                  <a:pt x="1856231" y="746759"/>
                </a:lnTo>
                <a:lnTo>
                  <a:pt x="1856231" y="745235"/>
                </a:lnTo>
                <a:close/>
              </a:path>
              <a:path w="1914525" h="760729">
                <a:moveTo>
                  <a:pt x="1860803" y="743711"/>
                </a:moveTo>
                <a:lnTo>
                  <a:pt x="1856231" y="746759"/>
                </a:lnTo>
                <a:lnTo>
                  <a:pt x="1885187" y="746759"/>
                </a:lnTo>
                <a:lnTo>
                  <a:pt x="1886711" y="745235"/>
                </a:lnTo>
                <a:lnTo>
                  <a:pt x="1860803" y="745235"/>
                </a:lnTo>
                <a:lnTo>
                  <a:pt x="1860803" y="743711"/>
                </a:lnTo>
                <a:close/>
              </a:path>
              <a:path w="1914525" h="760729">
                <a:moveTo>
                  <a:pt x="51815" y="743711"/>
                </a:moveTo>
                <a:lnTo>
                  <a:pt x="53339" y="745235"/>
                </a:lnTo>
                <a:lnTo>
                  <a:pt x="54863" y="745235"/>
                </a:lnTo>
                <a:lnTo>
                  <a:pt x="51815" y="743711"/>
                </a:lnTo>
                <a:close/>
              </a:path>
              <a:path w="1914525" h="760729">
                <a:moveTo>
                  <a:pt x="1884356" y="730688"/>
                </a:moveTo>
                <a:lnTo>
                  <a:pt x="1876043" y="737615"/>
                </a:lnTo>
                <a:lnTo>
                  <a:pt x="1865375" y="742187"/>
                </a:lnTo>
                <a:lnTo>
                  <a:pt x="1866899" y="742187"/>
                </a:lnTo>
                <a:lnTo>
                  <a:pt x="1860803" y="745235"/>
                </a:lnTo>
                <a:lnTo>
                  <a:pt x="1886711" y="745235"/>
                </a:lnTo>
                <a:lnTo>
                  <a:pt x="1900427" y="731519"/>
                </a:lnTo>
                <a:lnTo>
                  <a:pt x="1883663" y="731519"/>
                </a:lnTo>
                <a:lnTo>
                  <a:pt x="1884356" y="730688"/>
                </a:lnTo>
                <a:close/>
              </a:path>
              <a:path w="1914525" h="760729">
                <a:moveTo>
                  <a:pt x="28955" y="729995"/>
                </a:moveTo>
                <a:lnTo>
                  <a:pt x="30479" y="731519"/>
                </a:lnTo>
                <a:lnTo>
                  <a:pt x="29787" y="730688"/>
                </a:lnTo>
                <a:lnTo>
                  <a:pt x="28955" y="729995"/>
                </a:lnTo>
                <a:close/>
              </a:path>
              <a:path w="1914525" h="760729">
                <a:moveTo>
                  <a:pt x="29787" y="730688"/>
                </a:moveTo>
                <a:lnTo>
                  <a:pt x="30479" y="731519"/>
                </a:lnTo>
                <a:lnTo>
                  <a:pt x="30784" y="731519"/>
                </a:lnTo>
                <a:lnTo>
                  <a:pt x="29787" y="730688"/>
                </a:lnTo>
                <a:close/>
              </a:path>
              <a:path w="1914525" h="760729">
                <a:moveTo>
                  <a:pt x="1885187" y="729995"/>
                </a:moveTo>
                <a:lnTo>
                  <a:pt x="1884356" y="730688"/>
                </a:lnTo>
                <a:lnTo>
                  <a:pt x="1883663" y="731519"/>
                </a:lnTo>
                <a:lnTo>
                  <a:pt x="1885187" y="729995"/>
                </a:lnTo>
                <a:close/>
              </a:path>
              <a:path w="1914525" h="760729">
                <a:moveTo>
                  <a:pt x="1901951" y="729995"/>
                </a:moveTo>
                <a:lnTo>
                  <a:pt x="1885187" y="729995"/>
                </a:lnTo>
                <a:lnTo>
                  <a:pt x="1883663" y="731519"/>
                </a:lnTo>
                <a:lnTo>
                  <a:pt x="1900427" y="731519"/>
                </a:lnTo>
                <a:lnTo>
                  <a:pt x="1901951" y="729995"/>
                </a:lnTo>
                <a:close/>
              </a:path>
              <a:path w="1914525" h="760729">
                <a:moveTo>
                  <a:pt x="29209" y="729995"/>
                </a:moveTo>
                <a:lnTo>
                  <a:pt x="28955" y="729995"/>
                </a:lnTo>
                <a:lnTo>
                  <a:pt x="29787" y="730688"/>
                </a:lnTo>
                <a:lnTo>
                  <a:pt x="29209" y="729995"/>
                </a:lnTo>
                <a:close/>
              </a:path>
              <a:path w="1914525" h="760729">
                <a:moveTo>
                  <a:pt x="1895855" y="711707"/>
                </a:moveTo>
                <a:lnTo>
                  <a:pt x="1891283" y="722375"/>
                </a:lnTo>
                <a:lnTo>
                  <a:pt x="1884356" y="730688"/>
                </a:lnTo>
                <a:lnTo>
                  <a:pt x="1885187" y="729995"/>
                </a:lnTo>
                <a:lnTo>
                  <a:pt x="1901951" y="729995"/>
                </a:lnTo>
                <a:lnTo>
                  <a:pt x="1908047" y="717803"/>
                </a:lnTo>
                <a:lnTo>
                  <a:pt x="1909190" y="713231"/>
                </a:lnTo>
                <a:lnTo>
                  <a:pt x="1895855" y="713231"/>
                </a:lnTo>
                <a:lnTo>
                  <a:pt x="1895855" y="711707"/>
                </a:lnTo>
                <a:close/>
              </a:path>
              <a:path w="1914525" h="760729">
                <a:moveTo>
                  <a:pt x="17525" y="711707"/>
                </a:moveTo>
                <a:lnTo>
                  <a:pt x="16763" y="711707"/>
                </a:lnTo>
                <a:lnTo>
                  <a:pt x="18287" y="713231"/>
                </a:lnTo>
                <a:lnTo>
                  <a:pt x="17525" y="711707"/>
                </a:lnTo>
                <a:close/>
              </a:path>
              <a:path w="1914525" h="760729">
                <a:moveTo>
                  <a:pt x="1912619" y="434339"/>
                </a:moveTo>
                <a:lnTo>
                  <a:pt x="1900427" y="434339"/>
                </a:lnTo>
                <a:lnTo>
                  <a:pt x="1900427" y="696467"/>
                </a:lnTo>
                <a:lnTo>
                  <a:pt x="1898903" y="702563"/>
                </a:lnTo>
                <a:lnTo>
                  <a:pt x="1900427" y="702563"/>
                </a:lnTo>
                <a:lnTo>
                  <a:pt x="1897379" y="707135"/>
                </a:lnTo>
                <a:lnTo>
                  <a:pt x="1898903" y="707135"/>
                </a:lnTo>
                <a:lnTo>
                  <a:pt x="1895855" y="713231"/>
                </a:lnTo>
                <a:lnTo>
                  <a:pt x="1909190" y="713231"/>
                </a:lnTo>
                <a:lnTo>
                  <a:pt x="1909571" y="711707"/>
                </a:lnTo>
                <a:lnTo>
                  <a:pt x="1912619" y="704087"/>
                </a:lnTo>
                <a:lnTo>
                  <a:pt x="1912619" y="697991"/>
                </a:lnTo>
                <a:lnTo>
                  <a:pt x="1914143" y="690371"/>
                </a:lnTo>
                <a:lnTo>
                  <a:pt x="1914143" y="440435"/>
                </a:lnTo>
                <a:lnTo>
                  <a:pt x="1912619" y="434339"/>
                </a:lnTo>
                <a:close/>
              </a:path>
              <a:path w="1914525" h="760729">
                <a:moveTo>
                  <a:pt x="15239" y="707135"/>
                </a:moveTo>
                <a:lnTo>
                  <a:pt x="15239" y="708659"/>
                </a:lnTo>
                <a:lnTo>
                  <a:pt x="16001" y="708659"/>
                </a:lnTo>
                <a:lnTo>
                  <a:pt x="15239" y="707135"/>
                </a:lnTo>
                <a:close/>
              </a:path>
              <a:path w="1914525" h="760729">
                <a:moveTo>
                  <a:pt x="1897379" y="423671"/>
                </a:moveTo>
                <a:lnTo>
                  <a:pt x="1900427" y="429767"/>
                </a:lnTo>
                <a:lnTo>
                  <a:pt x="1898903" y="429767"/>
                </a:lnTo>
                <a:lnTo>
                  <a:pt x="1900427" y="435863"/>
                </a:lnTo>
                <a:lnTo>
                  <a:pt x="1900427" y="434339"/>
                </a:lnTo>
                <a:lnTo>
                  <a:pt x="1912619" y="434339"/>
                </a:lnTo>
                <a:lnTo>
                  <a:pt x="1912619" y="426719"/>
                </a:lnTo>
                <a:lnTo>
                  <a:pt x="1911857" y="425195"/>
                </a:lnTo>
                <a:lnTo>
                  <a:pt x="1898903" y="425195"/>
                </a:lnTo>
                <a:lnTo>
                  <a:pt x="1897379" y="423671"/>
                </a:lnTo>
                <a:close/>
              </a:path>
              <a:path w="1914525" h="760729">
                <a:moveTo>
                  <a:pt x="16001" y="423671"/>
                </a:moveTo>
                <a:lnTo>
                  <a:pt x="15239" y="423671"/>
                </a:lnTo>
                <a:lnTo>
                  <a:pt x="15239" y="425195"/>
                </a:lnTo>
                <a:lnTo>
                  <a:pt x="16001" y="423671"/>
                </a:lnTo>
                <a:close/>
              </a:path>
              <a:path w="1914525" h="760729">
                <a:moveTo>
                  <a:pt x="1904999" y="408431"/>
                </a:moveTo>
                <a:lnTo>
                  <a:pt x="1891283" y="408431"/>
                </a:lnTo>
                <a:lnTo>
                  <a:pt x="1895855" y="419099"/>
                </a:lnTo>
                <a:lnTo>
                  <a:pt x="1898903" y="425195"/>
                </a:lnTo>
                <a:lnTo>
                  <a:pt x="1911857" y="425195"/>
                </a:lnTo>
                <a:lnTo>
                  <a:pt x="1909571" y="420623"/>
                </a:lnTo>
                <a:lnTo>
                  <a:pt x="1908047" y="414527"/>
                </a:lnTo>
                <a:lnTo>
                  <a:pt x="1904999" y="408431"/>
                </a:lnTo>
                <a:close/>
              </a:path>
              <a:path w="1914525" h="760729">
                <a:moveTo>
                  <a:pt x="18287" y="419099"/>
                </a:moveTo>
                <a:lnTo>
                  <a:pt x="16763" y="420623"/>
                </a:lnTo>
                <a:lnTo>
                  <a:pt x="17525" y="420623"/>
                </a:lnTo>
                <a:lnTo>
                  <a:pt x="18287" y="419099"/>
                </a:lnTo>
                <a:close/>
              </a:path>
              <a:path w="1914525" h="760729">
                <a:moveTo>
                  <a:pt x="1884356" y="401643"/>
                </a:moveTo>
                <a:lnTo>
                  <a:pt x="1891283" y="409955"/>
                </a:lnTo>
                <a:lnTo>
                  <a:pt x="1891283" y="408431"/>
                </a:lnTo>
                <a:lnTo>
                  <a:pt x="1904999" y="408431"/>
                </a:lnTo>
                <a:lnTo>
                  <a:pt x="1901951" y="402335"/>
                </a:lnTo>
                <a:lnTo>
                  <a:pt x="1885187" y="402335"/>
                </a:lnTo>
                <a:lnTo>
                  <a:pt x="1884356" y="401643"/>
                </a:lnTo>
                <a:close/>
              </a:path>
              <a:path w="1914525" h="760729">
                <a:moveTo>
                  <a:pt x="30479" y="400811"/>
                </a:moveTo>
                <a:lnTo>
                  <a:pt x="28955" y="402335"/>
                </a:lnTo>
                <a:lnTo>
                  <a:pt x="29787" y="401643"/>
                </a:lnTo>
                <a:lnTo>
                  <a:pt x="30479" y="400811"/>
                </a:lnTo>
                <a:close/>
              </a:path>
              <a:path w="1914525" h="760729">
                <a:moveTo>
                  <a:pt x="29787" y="401643"/>
                </a:moveTo>
                <a:lnTo>
                  <a:pt x="28955" y="402335"/>
                </a:lnTo>
                <a:lnTo>
                  <a:pt x="29209" y="402335"/>
                </a:lnTo>
                <a:lnTo>
                  <a:pt x="29787" y="401643"/>
                </a:lnTo>
                <a:close/>
              </a:path>
              <a:path w="1914525" h="760729">
                <a:moveTo>
                  <a:pt x="1883663" y="400811"/>
                </a:moveTo>
                <a:lnTo>
                  <a:pt x="1884356" y="401643"/>
                </a:lnTo>
                <a:lnTo>
                  <a:pt x="1885187" y="402335"/>
                </a:lnTo>
                <a:lnTo>
                  <a:pt x="1883663" y="400811"/>
                </a:lnTo>
                <a:close/>
              </a:path>
              <a:path w="1914525" h="760729">
                <a:moveTo>
                  <a:pt x="1900427" y="400811"/>
                </a:moveTo>
                <a:lnTo>
                  <a:pt x="1883663" y="400811"/>
                </a:lnTo>
                <a:lnTo>
                  <a:pt x="1885187" y="402335"/>
                </a:lnTo>
                <a:lnTo>
                  <a:pt x="1901951" y="402335"/>
                </a:lnTo>
                <a:lnTo>
                  <a:pt x="1900427" y="400811"/>
                </a:lnTo>
                <a:close/>
              </a:path>
              <a:path w="1914525" h="760729">
                <a:moveTo>
                  <a:pt x="30784" y="400811"/>
                </a:moveTo>
                <a:lnTo>
                  <a:pt x="30479" y="400811"/>
                </a:lnTo>
                <a:lnTo>
                  <a:pt x="29787" y="401643"/>
                </a:lnTo>
                <a:lnTo>
                  <a:pt x="30784" y="400811"/>
                </a:lnTo>
                <a:close/>
              </a:path>
              <a:path w="1914525" h="760729">
                <a:moveTo>
                  <a:pt x="1888235" y="388619"/>
                </a:moveTo>
                <a:lnTo>
                  <a:pt x="1865375" y="388619"/>
                </a:lnTo>
                <a:lnTo>
                  <a:pt x="1876043" y="394715"/>
                </a:lnTo>
                <a:lnTo>
                  <a:pt x="1884356" y="401643"/>
                </a:lnTo>
                <a:lnTo>
                  <a:pt x="1883663" y="400811"/>
                </a:lnTo>
                <a:lnTo>
                  <a:pt x="1900427" y="400811"/>
                </a:lnTo>
                <a:lnTo>
                  <a:pt x="1888235" y="388619"/>
                </a:lnTo>
                <a:close/>
              </a:path>
              <a:path w="1914525" h="760729">
                <a:moveTo>
                  <a:pt x="50291" y="388619"/>
                </a:moveTo>
                <a:lnTo>
                  <a:pt x="47243" y="388619"/>
                </a:lnTo>
                <a:lnTo>
                  <a:pt x="47243" y="390143"/>
                </a:lnTo>
                <a:lnTo>
                  <a:pt x="50291" y="388619"/>
                </a:lnTo>
                <a:close/>
              </a:path>
              <a:path w="1914525" h="760729">
                <a:moveTo>
                  <a:pt x="1865375" y="0"/>
                </a:moveTo>
                <a:lnTo>
                  <a:pt x="1839863" y="12653"/>
                </a:lnTo>
                <a:lnTo>
                  <a:pt x="1848611" y="22859"/>
                </a:lnTo>
                <a:lnTo>
                  <a:pt x="1823242" y="35439"/>
                </a:lnTo>
                <a:lnTo>
                  <a:pt x="1578863" y="385571"/>
                </a:lnTo>
                <a:lnTo>
                  <a:pt x="1856231" y="385571"/>
                </a:lnTo>
                <a:lnTo>
                  <a:pt x="1860803" y="387095"/>
                </a:lnTo>
                <a:lnTo>
                  <a:pt x="1866899" y="390143"/>
                </a:lnTo>
                <a:lnTo>
                  <a:pt x="1865375" y="388619"/>
                </a:lnTo>
                <a:lnTo>
                  <a:pt x="1888235" y="388619"/>
                </a:lnTo>
                <a:lnTo>
                  <a:pt x="1883663" y="384047"/>
                </a:lnTo>
                <a:lnTo>
                  <a:pt x="1880615" y="382523"/>
                </a:lnTo>
                <a:lnTo>
                  <a:pt x="1595627" y="382523"/>
                </a:lnTo>
                <a:lnTo>
                  <a:pt x="1591055" y="371855"/>
                </a:lnTo>
                <a:lnTo>
                  <a:pt x="1603150" y="371855"/>
                </a:lnTo>
                <a:lnTo>
                  <a:pt x="1865375" y="0"/>
                </a:lnTo>
                <a:close/>
              </a:path>
              <a:path w="1914525" h="760729">
                <a:moveTo>
                  <a:pt x="1603150" y="371855"/>
                </a:moveTo>
                <a:lnTo>
                  <a:pt x="1591055" y="371855"/>
                </a:lnTo>
                <a:lnTo>
                  <a:pt x="1595627" y="382523"/>
                </a:lnTo>
                <a:lnTo>
                  <a:pt x="1603150" y="371855"/>
                </a:lnTo>
                <a:close/>
              </a:path>
              <a:path w="1914525" h="760729">
                <a:moveTo>
                  <a:pt x="1844039" y="371855"/>
                </a:moveTo>
                <a:lnTo>
                  <a:pt x="1603150" y="371855"/>
                </a:lnTo>
                <a:lnTo>
                  <a:pt x="1595627" y="382523"/>
                </a:lnTo>
                <a:lnTo>
                  <a:pt x="1880615" y="382523"/>
                </a:lnTo>
                <a:lnTo>
                  <a:pt x="1865375" y="374903"/>
                </a:lnTo>
                <a:lnTo>
                  <a:pt x="1857755" y="373379"/>
                </a:lnTo>
                <a:lnTo>
                  <a:pt x="1851659" y="373379"/>
                </a:lnTo>
                <a:lnTo>
                  <a:pt x="1844039" y="371855"/>
                </a:lnTo>
                <a:close/>
              </a:path>
              <a:path w="1914525" h="760729">
                <a:moveTo>
                  <a:pt x="1115567" y="371855"/>
                </a:moveTo>
                <a:lnTo>
                  <a:pt x="68579" y="371855"/>
                </a:lnTo>
                <a:lnTo>
                  <a:pt x="62483" y="373379"/>
                </a:lnTo>
                <a:lnTo>
                  <a:pt x="1112519" y="373379"/>
                </a:lnTo>
                <a:lnTo>
                  <a:pt x="1115567" y="371855"/>
                </a:lnTo>
                <a:close/>
              </a:path>
              <a:path w="1914525" h="760729">
                <a:moveTo>
                  <a:pt x="1839863" y="12653"/>
                </a:moveTo>
                <a:lnTo>
                  <a:pt x="1838766" y="13196"/>
                </a:lnTo>
                <a:lnTo>
                  <a:pt x="1823242" y="35439"/>
                </a:lnTo>
                <a:lnTo>
                  <a:pt x="1848611" y="22859"/>
                </a:lnTo>
                <a:lnTo>
                  <a:pt x="1839863" y="12653"/>
                </a:lnTo>
                <a:close/>
              </a:path>
              <a:path w="1914525" h="760729">
                <a:moveTo>
                  <a:pt x="1839467" y="12191"/>
                </a:moveTo>
                <a:lnTo>
                  <a:pt x="1838766" y="13196"/>
                </a:lnTo>
                <a:lnTo>
                  <a:pt x="1839863" y="12653"/>
                </a:lnTo>
                <a:lnTo>
                  <a:pt x="183946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648964" y="6578599"/>
            <a:ext cx="1673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5+7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dirty="0">
                <a:latin typeface="Arial"/>
                <a:cs typeface="Arial"/>
              </a:rPr>
              <a:t>2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819643" y="5638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13547" y="5632703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120395" y="0"/>
                </a:moveTo>
                <a:lnTo>
                  <a:pt x="73151" y="10667"/>
                </a:lnTo>
                <a:lnTo>
                  <a:pt x="35051" y="36575"/>
                </a:lnTo>
                <a:lnTo>
                  <a:pt x="9143" y="7467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25907" y="172211"/>
                </a:lnTo>
                <a:lnTo>
                  <a:pt x="18287" y="152399"/>
                </a:lnTo>
                <a:lnTo>
                  <a:pt x="15239" y="143255"/>
                </a:lnTo>
                <a:lnTo>
                  <a:pt x="13715" y="132587"/>
                </a:lnTo>
                <a:lnTo>
                  <a:pt x="13715" y="109727"/>
                </a:lnTo>
                <a:lnTo>
                  <a:pt x="25907" y="70103"/>
                </a:lnTo>
                <a:lnTo>
                  <a:pt x="53339" y="38099"/>
                </a:lnTo>
                <a:lnTo>
                  <a:pt x="60959" y="32003"/>
                </a:lnTo>
                <a:lnTo>
                  <a:pt x="70103" y="25907"/>
                </a:lnTo>
                <a:lnTo>
                  <a:pt x="79247" y="21335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70" h="242570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4027" y="89915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33171" y="16763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59040" y="5638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52943" y="5632703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120395" y="0"/>
                </a:moveTo>
                <a:lnTo>
                  <a:pt x="62483" y="15239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9727"/>
                </a:lnTo>
                <a:lnTo>
                  <a:pt x="0" y="134111"/>
                </a:lnTo>
                <a:lnTo>
                  <a:pt x="21335" y="188975"/>
                </a:lnTo>
                <a:lnTo>
                  <a:pt x="62483" y="227075"/>
                </a:lnTo>
                <a:lnTo>
                  <a:pt x="85343" y="236219"/>
                </a:lnTo>
                <a:lnTo>
                  <a:pt x="96011" y="239267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9435" y="210311"/>
                </a:lnTo>
                <a:lnTo>
                  <a:pt x="30479" y="181355"/>
                </a:lnTo>
                <a:lnTo>
                  <a:pt x="15239" y="143255"/>
                </a:lnTo>
                <a:lnTo>
                  <a:pt x="12191" y="120395"/>
                </a:lnTo>
                <a:lnTo>
                  <a:pt x="16763" y="88391"/>
                </a:lnTo>
                <a:lnTo>
                  <a:pt x="36575" y="51815"/>
                </a:lnTo>
                <a:lnTo>
                  <a:pt x="60959" y="32003"/>
                </a:lnTo>
                <a:lnTo>
                  <a:pt x="68579" y="25907"/>
                </a:lnTo>
                <a:lnTo>
                  <a:pt x="79247" y="21335"/>
                </a:lnTo>
                <a:lnTo>
                  <a:pt x="88391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70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2399" y="18287"/>
                </a:lnTo>
                <a:lnTo>
                  <a:pt x="188975" y="38099"/>
                </a:lnTo>
                <a:lnTo>
                  <a:pt x="219455" y="79247"/>
                </a:lnTo>
                <a:lnTo>
                  <a:pt x="225551" y="99059"/>
                </a:lnTo>
                <a:lnTo>
                  <a:pt x="228599" y="109727"/>
                </a:lnTo>
                <a:lnTo>
                  <a:pt x="228599" y="121919"/>
                </a:lnTo>
                <a:lnTo>
                  <a:pt x="224027" y="153923"/>
                </a:lnTo>
                <a:lnTo>
                  <a:pt x="204215" y="190499"/>
                </a:lnTo>
                <a:lnTo>
                  <a:pt x="179831" y="210311"/>
                </a:lnTo>
                <a:lnTo>
                  <a:pt x="172211" y="216407"/>
                </a:lnTo>
                <a:lnTo>
                  <a:pt x="161543" y="220979"/>
                </a:lnTo>
                <a:lnTo>
                  <a:pt x="152399" y="224027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4007"/>
                </a:lnTo>
                <a:lnTo>
                  <a:pt x="196595" y="27431"/>
                </a:lnTo>
                <a:lnTo>
                  <a:pt x="178307" y="15239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44133" y="5015312"/>
            <a:ext cx="389509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If 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er 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 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ob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ns 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n) 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u="sng" dirty="0">
                <a:latin typeface="Arial"/>
                <a:cs typeface="Arial"/>
              </a:rPr>
              <a:t>o</a:t>
            </a:r>
            <a:r>
              <a:rPr sz="1200" u="sng" spc="-10" dirty="0">
                <a:latin typeface="Arial"/>
                <a:cs typeface="Arial"/>
              </a:rPr>
              <a:t>d</a:t>
            </a:r>
            <a:r>
              <a:rPr sz="1200" u="sng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an 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(M</a:t>
            </a:r>
            <a:r>
              <a:rPr sz="1200" dirty="0">
                <a:latin typeface="Arial"/>
                <a:cs typeface="Arial"/>
              </a:rPr>
              <a:t>) 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center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obse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216148" y="5015312"/>
            <a:ext cx="4201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ns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n)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u="sng" dirty="0">
                <a:latin typeface="Arial"/>
                <a:cs typeface="Arial"/>
              </a:rPr>
              <a:t>e</a:t>
            </a:r>
            <a:r>
              <a:rPr sz="1200" u="sng" spc="-15" dirty="0">
                <a:latin typeface="Arial"/>
                <a:cs typeface="Arial"/>
              </a:rPr>
              <a:t>v</a:t>
            </a:r>
            <a:r>
              <a:rPr sz="1200" u="sng" dirty="0">
                <a:latin typeface="Arial"/>
                <a:cs typeface="Arial"/>
              </a:rPr>
              <a:t>en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(M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center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obse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866132" y="5471160"/>
            <a:ext cx="274320" cy="1463040"/>
          </a:xfrm>
          <a:custGeom>
            <a:avLst/>
            <a:gdLst/>
            <a:ahLst/>
            <a:cxnLst/>
            <a:rect l="l" t="t" r="r" b="b"/>
            <a:pathLst>
              <a:path w="274320" h="1463040">
                <a:moveTo>
                  <a:pt x="0" y="1463039"/>
                </a:moveTo>
                <a:lnTo>
                  <a:pt x="274319" y="1463039"/>
                </a:lnTo>
                <a:lnTo>
                  <a:pt x="274319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62600" y="3886200"/>
            <a:ext cx="4090670" cy="838200"/>
          </a:xfrm>
          <a:custGeom>
            <a:avLst/>
            <a:gdLst/>
            <a:ahLst/>
            <a:cxnLst/>
            <a:rect l="l" t="t" r="r" b="b"/>
            <a:pathLst>
              <a:path w="4090670" h="838200">
                <a:moveTo>
                  <a:pt x="0" y="838200"/>
                </a:moveTo>
                <a:lnTo>
                  <a:pt x="4090415" y="838200"/>
                </a:lnTo>
                <a:lnTo>
                  <a:pt x="4090415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56503" y="3886200"/>
            <a:ext cx="4102735" cy="845819"/>
          </a:xfrm>
          <a:custGeom>
            <a:avLst/>
            <a:gdLst/>
            <a:ahLst/>
            <a:cxnLst/>
            <a:rect l="l" t="t" r="r" b="b"/>
            <a:pathLst>
              <a:path w="4102734" h="845820">
                <a:moveTo>
                  <a:pt x="13715" y="0"/>
                </a:moveTo>
                <a:lnTo>
                  <a:pt x="0" y="0"/>
                </a:lnTo>
                <a:lnTo>
                  <a:pt x="0" y="845820"/>
                </a:lnTo>
                <a:lnTo>
                  <a:pt x="4102607" y="845820"/>
                </a:lnTo>
                <a:lnTo>
                  <a:pt x="4102607" y="838200"/>
                </a:lnTo>
                <a:lnTo>
                  <a:pt x="13715" y="838200"/>
                </a:lnTo>
                <a:lnTo>
                  <a:pt x="6095" y="832104"/>
                </a:lnTo>
                <a:lnTo>
                  <a:pt x="13715" y="832104"/>
                </a:lnTo>
                <a:lnTo>
                  <a:pt x="13715" y="0"/>
                </a:lnTo>
                <a:close/>
              </a:path>
              <a:path w="4102734" h="845820">
                <a:moveTo>
                  <a:pt x="13715" y="832104"/>
                </a:moveTo>
                <a:lnTo>
                  <a:pt x="6095" y="832104"/>
                </a:lnTo>
                <a:lnTo>
                  <a:pt x="13715" y="838200"/>
                </a:lnTo>
                <a:lnTo>
                  <a:pt x="13715" y="832104"/>
                </a:lnTo>
                <a:close/>
              </a:path>
              <a:path w="4102734" h="845820">
                <a:moveTo>
                  <a:pt x="4090415" y="832104"/>
                </a:moveTo>
                <a:lnTo>
                  <a:pt x="13715" y="832104"/>
                </a:lnTo>
                <a:lnTo>
                  <a:pt x="13715" y="838200"/>
                </a:lnTo>
                <a:lnTo>
                  <a:pt x="4090415" y="838200"/>
                </a:lnTo>
                <a:lnTo>
                  <a:pt x="4090415" y="832104"/>
                </a:lnTo>
                <a:close/>
              </a:path>
              <a:path w="4102734" h="845820">
                <a:moveTo>
                  <a:pt x="4102607" y="0"/>
                </a:moveTo>
                <a:lnTo>
                  <a:pt x="4090415" y="0"/>
                </a:lnTo>
                <a:lnTo>
                  <a:pt x="4090415" y="838200"/>
                </a:lnTo>
                <a:lnTo>
                  <a:pt x="4096511" y="832104"/>
                </a:lnTo>
                <a:lnTo>
                  <a:pt x="4102607" y="832104"/>
                </a:lnTo>
                <a:lnTo>
                  <a:pt x="4102607" y="0"/>
                </a:lnTo>
                <a:close/>
              </a:path>
              <a:path w="4102734" h="845820">
                <a:moveTo>
                  <a:pt x="4102607" y="832104"/>
                </a:moveTo>
                <a:lnTo>
                  <a:pt x="4096511" y="832104"/>
                </a:lnTo>
                <a:lnTo>
                  <a:pt x="4090415" y="838200"/>
                </a:lnTo>
                <a:lnTo>
                  <a:pt x="4102607" y="838200"/>
                </a:lnTo>
                <a:lnTo>
                  <a:pt x="4102607" y="832104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562600" y="3872484"/>
            <a:ext cx="4090670" cy="85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 marR="7429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Be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an,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s a</a:t>
            </a:r>
            <a:r>
              <a:rPr sz="1200" spc="-5" dirty="0">
                <a:latin typeface="Arial"/>
                <a:cs typeface="Arial"/>
              </a:rPr>
              <a:t>rr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obse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ons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e,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est.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6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ou 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OC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SAS,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no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anu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spc="-100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 auto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spc="-100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399796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od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equen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ly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rri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0684" y="3738372"/>
            <a:ext cx="172085" cy="147955"/>
          </a:xfrm>
          <a:custGeom>
            <a:avLst/>
            <a:gdLst/>
            <a:ahLst/>
            <a:cxnLst/>
            <a:rect l="l" t="t" r="r" b="b"/>
            <a:pathLst>
              <a:path w="172085" h="147954">
                <a:moveTo>
                  <a:pt x="171767" y="0"/>
                </a:moveTo>
                <a:lnTo>
                  <a:pt x="0" y="147827"/>
                </a:lnTo>
                <a:lnTo>
                  <a:pt x="111918" y="147827"/>
                </a:lnTo>
                <a:lnTo>
                  <a:pt x="171767" y="0"/>
                </a:lnTo>
                <a:close/>
              </a:path>
            </a:pathLst>
          </a:custGeom>
          <a:solidFill>
            <a:srgbClr val="F9E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0989" y="3717035"/>
            <a:ext cx="196850" cy="169545"/>
          </a:xfrm>
          <a:custGeom>
            <a:avLst/>
            <a:gdLst/>
            <a:ahLst/>
            <a:cxnLst/>
            <a:rect l="l" t="t" r="r" b="b"/>
            <a:pathLst>
              <a:path w="196850" h="169545">
                <a:moveTo>
                  <a:pt x="196702" y="0"/>
                </a:moveTo>
                <a:lnTo>
                  <a:pt x="0" y="169163"/>
                </a:lnTo>
                <a:lnTo>
                  <a:pt x="20340" y="169163"/>
                </a:lnTo>
                <a:lnTo>
                  <a:pt x="165885" y="43328"/>
                </a:lnTo>
                <a:lnTo>
                  <a:pt x="175366" y="19811"/>
                </a:lnTo>
                <a:lnTo>
                  <a:pt x="188717" y="19811"/>
                </a:lnTo>
                <a:lnTo>
                  <a:pt x="196702" y="0"/>
                </a:lnTo>
                <a:close/>
              </a:path>
              <a:path w="196850" h="169545">
                <a:moveTo>
                  <a:pt x="188717" y="19811"/>
                </a:moveTo>
                <a:lnTo>
                  <a:pt x="175366" y="19811"/>
                </a:lnTo>
                <a:lnTo>
                  <a:pt x="186034" y="25907"/>
                </a:lnTo>
                <a:lnTo>
                  <a:pt x="165885" y="43328"/>
                </a:lnTo>
                <a:lnTo>
                  <a:pt x="115153" y="169163"/>
                </a:lnTo>
                <a:lnTo>
                  <a:pt x="128521" y="169163"/>
                </a:lnTo>
                <a:lnTo>
                  <a:pt x="188717" y="19811"/>
                </a:lnTo>
                <a:close/>
              </a:path>
              <a:path w="196850" h="169545">
                <a:moveTo>
                  <a:pt x="175366" y="19811"/>
                </a:moveTo>
                <a:lnTo>
                  <a:pt x="165885" y="43328"/>
                </a:lnTo>
                <a:lnTo>
                  <a:pt x="186034" y="25907"/>
                </a:lnTo>
                <a:lnTo>
                  <a:pt x="175366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4903" y="2029968"/>
            <a:ext cx="1664335" cy="340360"/>
          </a:xfrm>
          <a:custGeom>
            <a:avLst/>
            <a:gdLst/>
            <a:ahLst/>
            <a:cxnLst/>
            <a:rect l="l" t="t" r="r" b="b"/>
            <a:pathLst>
              <a:path w="1664334" h="340360">
                <a:moveTo>
                  <a:pt x="1664207" y="0"/>
                </a:moveTo>
                <a:lnTo>
                  <a:pt x="0" y="0"/>
                </a:lnTo>
                <a:lnTo>
                  <a:pt x="0" y="339851"/>
                </a:lnTo>
                <a:lnTo>
                  <a:pt x="1664207" y="339851"/>
                </a:lnTo>
                <a:lnTo>
                  <a:pt x="1664207" y="332231"/>
                </a:lnTo>
                <a:lnTo>
                  <a:pt x="13715" y="332231"/>
                </a:lnTo>
                <a:lnTo>
                  <a:pt x="6095" y="326135"/>
                </a:lnTo>
                <a:lnTo>
                  <a:pt x="13715" y="326135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40360">
                <a:moveTo>
                  <a:pt x="13715" y="326135"/>
                </a:moveTo>
                <a:lnTo>
                  <a:pt x="6095" y="326135"/>
                </a:lnTo>
                <a:lnTo>
                  <a:pt x="13715" y="332231"/>
                </a:lnTo>
                <a:lnTo>
                  <a:pt x="13715" y="326135"/>
                </a:lnTo>
                <a:close/>
              </a:path>
              <a:path w="1664334" h="340360">
                <a:moveTo>
                  <a:pt x="1652015" y="326135"/>
                </a:moveTo>
                <a:lnTo>
                  <a:pt x="13715" y="326135"/>
                </a:lnTo>
                <a:lnTo>
                  <a:pt x="13715" y="332231"/>
                </a:lnTo>
                <a:lnTo>
                  <a:pt x="1652015" y="332231"/>
                </a:lnTo>
                <a:lnTo>
                  <a:pt x="1652015" y="326135"/>
                </a:lnTo>
                <a:close/>
              </a:path>
              <a:path w="1664334" h="340360">
                <a:moveTo>
                  <a:pt x="1652015" y="6095"/>
                </a:moveTo>
                <a:lnTo>
                  <a:pt x="1652015" y="332231"/>
                </a:lnTo>
                <a:lnTo>
                  <a:pt x="1658111" y="326135"/>
                </a:lnTo>
                <a:lnTo>
                  <a:pt x="1664207" y="326135"/>
                </a:lnTo>
                <a:lnTo>
                  <a:pt x="1664207" y="12191"/>
                </a:lnTo>
                <a:lnTo>
                  <a:pt x="1658111" y="12191"/>
                </a:lnTo>
                <a:lnTo>
                  <a:pt x="1652015" y="6095"/>
                </a:lnTo>
                <a:close/>
              </a:path>
              <a:path w="1664334" h="340360">
                <a:moveTo>
                  <a:pt x="1664207" y="326135"/>
                </a:moveTo>
                <a:lnTo>
                  <a:pt x="1658111" y="326135"/>
                </a:lnTo>
                <a:lnTo>
                  <a:pt x="1652015" y="332231"/>
                </a:lnTo>
                <a:lnTo>
                  <a:pt x="1664207" y="332231"/>
                </a:lnTo>
                <a:lnTo>
                  <a:pt x="1664207" y="326135"/>
                </a:lnTo>
                <a:close/>
              </a:path>
              <a:path w="1664334" h="34036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1664334" h="340360">
                <a:moveTo>
                  <a:pt x="1652015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1652015" y="12191"/>
                </a:lnTo>
                <a:lnTo>
                  <a:pt x="1652015" y="6095"/>
                </a:lnTo>
                <a:close/>
              </a:path>
              <a:path w="1664334" h="340360">
                <a:moveTo>
                  <a:pt x="1664207" y="6095"/>
                </a:moveTo>
                <a:lnTo>
                  <a:pt x="1652015" y="6095"/>
                </a:lnTo>
                <a:lnTo>
                  <a:pt x="1658111" y="12191"/>
                </a:lnTo>
                <a:lnTo>
                  <a:pt x="1664207" y="12191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01000" y="2036064"/>
            <a:ext cx="1652270" cy="326390"/>
          </a:xfrm>
          <a:prstGeom prst="rect">
            <a:avLst/>
          </a:prstGeom>
          <a:solidFill>
            <a:srgbClr val="EEF4FA"/>
          </a:solidFill>
        </p:spPr>
        <p:txBody>
          <a:bodyPr vert="horz" wrap="square" lIns="0" tIns="0" rIns="0" bIns="0" rtlCol="0">
            <a:spAutoFit/>
          </a:bodyPr>
          <a:lstStyle/>
          <a:p>
            <a:pPr marL="13398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OC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85" dirty="0">
                <a:latin typeface="Arial"/>
                <a:cs typeface="Arial"/>
              </a:rPr>
              <a:t>V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114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4903" y="1746504"/>
            <a:ext cx="1664335" cy="302260"/>
          </a:xfrm>
          <a:custGeom>
            <a:avLst/>
            <a:gdLst/>
            <a:ahLst/>
            <a:cxnLst/>
            <a:rect l="l" t="t" r="r" b="b"/>
            <a:pathLst>
              <a:path w="1664334" h="302260">
                <a:moveTo>
                  <a:pt x="1664207" y="0"/>
                </a:moveTo>
                <a:lnTo>
                  <a:pt x="0" y="0"/>
                </a:lnTo>
                <a:lnTo>
                  <a:pt x="0" y="301751"/>
                </a:lnTo>
                <a:lnTo>
                  <a:pt x="1664207" y="301751"/>
                </a:lnTo>
                <a:lnTo>
                  <a:pt x="1664207" y="295655"/>
                </a:lnTo>
                <a:lnTo>
                  <a:pt x="13715" y="295655"/>
                </a:lnTo>
                <a:lnTo>
                  <a:pt x="6095" y="289559"/>
                </a:lnTo>
                <a:lnTo>
                  <a:pt x="13715" y="289559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02260">
                <a:moveTo>
                  <a:pt x="13715" y="289559"/>
                </a:moveTo>
                <a:lnTo>
                  <a:pt x="6095" y="289559"/>
                </a:lnTo>
                <a:lnTo>
                  <a:pt x="13715" y="295655"/>
                </a:lnTo>
                <a:lnTo>
                  <a:pt x="13715" y="289559"/>
                </a:lnTo>
                <a:close/>
              </a:path>
              <a:path w="1664334" h="302260">
                <a:moveTo>
                  <a:pt x="1652015" y="289559"/>
                </a:moveTo>
                <a:lnTo>
                  <a:pt x="13715" y="289559"/>
                </a:lnTo>
                <a:lnTo>
                  <a:pt x="13715" y="295655"/>
                </a:lnTo>
                <a:lnTo>
                  <a:pt x="1652015" y="295655"/>
                </a:lnTo>
                <a:lnTo>
                  <a:pt x="1652015" y="289559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652015" y="295655"/>
                </a:lnTo>
                <a:lnTo>
                  <a:pt x="1658111" y="289559"/>
                </a:lnTo>
                <a:lnTo>
                  <a:pt x="1664207" y="289559"/>
                </a:lnTo>
                <a:lnTo>
                  <a:pt x="1664207" y="13715"/>
                </a:lnTo>
                <a:lnTo>
                  <a:pt x="1658111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289559"/>
                </a:moveTo>
                <a:lnTo>
                  <a:pt x="1658111" y="289559"/>
                </a:lnTo>
                <a:lnTo>
                  <a:pt x="1652015" y="295655"/>
                </a:lnTo>
                <a:lnTo>
                  <a:pt x="1664207" y="295655"/>
                </a:lnTo>
                <a:lnTo>
                  <a:pt x="1664207" y="289559"/>
                </a:lnTo>
                <a:close/>
              </a:path>
              <a:path w="1664334" h="302260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1652015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6095"/>
                </a:moveTo>
                <a:lnTo>
                  <a:pt x="1652015" y="6095"/>
                </a:lnTo>
                <a:lnTo>
                  <a:pt x="1658111" y="13715"/>
                </a:lnTo>
                <a:lnTo>
                  <a:pt x="1664207" y="13715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24754" y="1822771"/>
            <a:ext cx="6051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-40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89392" y="1783079"/>
            <a:ext cx="216407" cy="216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605" y="3538216"/>
            <a:ext cx="4047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5904" algn="l"/>
                <a:tab pos="502920" algn="l"/>
                <a:tab pos="748665" algn="l"/>
                <a:tab pos="995044" algn="l"/>
                <a:tab pos="1240790" algn="l"/>
                <a:tab pos="1487805" algn="l"/>
                <a:tab pos="1732914" algn="l"/>
                <a:tab pos="1979930" algn="l"/>
                <a:tab pos="2225040" algn="l"/>
                <a:tab pos="2472055" algn="l"/>
                <a:tab pos="2816225" algn="l"/>
                <a:tab pos="3147060" algn="l"/>
                <a:tab pos="3491865" algn="l"/>
                <a:tab pos="3836035" algn="l"/>
              </a:tabLst>
            </a:pPr>
            <a:r>
              <a:rPr sz="1400" dirty="0">
                <a:latin typeface="Arial"/>
                <a:cs typeface="Arial"/>
              </a:rPr>
              <a:t>0	1	2	3	4	5	6	7	8	9	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0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2	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3	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649" y="3548884"/>
            <a:ext cx="184721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6705" algn="l"/>
                <a:tab pos="601980" algn="l"/>
                <a:tab pos="847725" algn="l"/>
                <a:tab pos="1143000" algn="l"/>
                <a:tab pos="1438910" algn="l"/>
                <a:tab pos="1734185" algn="l"/>
              </a:tabLst>
            </a:pPr>
            <a:r>
              <a:rPr sz="1400" dirty="0">
                <a:latin typeface="Arial"/>
                <a:cs typeface="Arial"/>
              </a:rPr>
              <a:t>0	1	2	3	4	5	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3303" y="3489960"/>
            <a:ext cx="4175760" cy="0"/>
          </a:xfrm>
          <a:custGeom>
            <a:avLst/>
            <a:gdLst/>
            <a:ahLst/>
            <a:cxnLst/>
            <a:rect l="l" t="t" r="r" b="b"/>
            <a:pathLst>
              <a:path w="4175760">
                <a:moveTo>
                  <a:pt x="0" y="0"/>
                </a:moveTo>
                <a:lnTo>
                  <a:pt x="4175759" y="0"/>
                </a:lnTo>
              </a:path>
            </a:pathLst>
          </a:custGeom>
          <a:ln w="25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283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6663" y="324612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69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5239" y="62483"/>
                </a:lnTo>
                <a:lnTo>
                  <a:pt x="0" y="120395"/>
                </a:lnTo>
                <a:lnTo>
                  <a:pt x="3047" y="144779"/>
                </a:lnTo>
                <a:lnTo>
                  <a:pt x="21335" y="187451"/>
                </a:lnTo>
                <a:lnTo>
                  <a:pt x="53339" y="220979"/>
                </a:lnTo>
                <a:lnTo>
                  <a:pt x="97535" y="237743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7743"/>
                </a:lnTo>
                <a:lnTo>
                  <a:pt x="156971" y="234695"/>
                </a:lnTo>
                <a:lnTo>
                  <a:pt x="169163" y="231647"/>
                </a:lnTo>
                <a:lnTo>
                  <a:pt x="174497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51815" y="202691"/>
                </a:lnTo>
                <a:lnTo>
                  <a:pt x="25907" y="170687"/>
                </a:lnTo>
                <a:lnTo>
                  <a:pt x="13715" y="131063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53339" y="36575"/>
                </a:lnTo>
                <a:lnTo>
                  <a:pt x="100583" y="13715"/>
                </a:lnTo>
                <a:lnTo>
                  <a:pt x="111251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69" h="241300">
                <a:moveTo>
                  <a:pt x="174751" y="12191"/>
                </a:moveTo>
                <a:lnTo>
                  <a:pt x="132587" y="12191"/>
                </a:lnTo>
                <a:lnTo>
                  <a:pt x="143255" y="13715"/>
                </a:lnTo>
                <a:lnTo>
                  <a:pt x="153923" y="16763"/>
                </a:lnTo>
                <a:lnTo>
                  <a:pt x="163067" y="21335"/>
                </a:lnTo>
                <a:lnTo>
                  <a:pt x="173735" y="25907"/>
                </a:lnTo>
                <a:lnTo>
                  <a:pt x="181355" y="30479"/>
                </a:lnTo>
                <a:lnTo>
                  <a:pt x="210311" y="59435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6407" y="172211"/>
                </a:lnTo>
                <a:lnTo>
                  <a:pt x="190499" y="20421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4497" y="228599"/>
                </a:lnTo>
                <a:lnTo>
                  <a:pt x="207263" y="205739"/>
                </a:lnTo>
                <a:lnTo>
                  <a:pt x="233171" y="166115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1815"/>
                </a:lnTo>
                <a:lnTo>
                  <a:pt x="205739" y="35051"/>
                </a:lnTo>
                <a:lnTo>
                  <a:pt x="198119" y="27431"/>
                </a:lnTo>
                <a:lnTo>
                  <a:pt x="188975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9239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3143" y="324612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7743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97535" y="225551"/>
                </a:lnTo>
                <a:lnTo>
                  <a:pt x="88391" y="222503"/>
                </a:lnTo>
                <a:lnTo>
                  <a:pt x="77723" y="219455"/>
                </a:lnTo>
                <a:lnTo>
                  <a:pt x="44195" y="196595"/>
                </a:lnTo>
                <a:lnTo>
                  <a:pt x="19811" y="161543"/>
                </a:lnTo>
                <a:lnTo>
                  <a:pt x="12191" y="131063"/>
                </a:lnTo>
                <a:lnTo>
                  <a:pt x="12191" y="108203"/>
                </a:lnTo>
                <a:lnTo>
                  <a:pt x="30479" y="59435"/>
                </a:lnTo>
                <a:lnTo>
                  <a:pt x="59435" y="30479"/>
                </a:lnTo>
                <a:lnTo>
                  <a:pt x="99059" y="13715"/>
                </a:lnTo>
                <a:lnTo>
                  <a:pt x="109727" y="12191"/>
                </a:lnTo>
                <a:lnTo>
                  <a:pt x="173227" y="12191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227" y="12191"/>
                </a:moveTo>
                <a:lnTo>
                  <a:pt x="131063" y="12191"/>
                </a:lnTo>
                <a:lnTo>
                  <a:pt x="141731" y="13715"/>
                </a:lnTo>
                <a:lnTo>
                  <a:pt x="152399" y="16763"/>
                </a:lnTo>
                <a:lnTo>
                  <a:pt x="188975" y="36575"/>
                </a:lnTo>
                <a:lnTo>
                  <a:pt x="219455" y="77723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08787" y="181355"/>
                </a:lnTo>
                <a:lnTo>
                  <a:pt x="179831" y="210311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6219" y="155447"/>
                </a:lnTo>
                <a:lnTo>
                  <a:pt x="237743" y="14477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4695" y="83819"/>
                </a:lnTo>
                <a:lnTo>
                  <a:pt x="213359" y="42671"/>
                </a:lnTo>
                <a:lnTo>
                  <a:pt x="176783" y="13715"/>
                </a:lnTo>
                <a:lnTo>
                  <a:pt x="17322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4539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28444" y="324612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7743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97535" y="225551"/>
                </a:lnTo>
                <a:lnTo>
                  <a:pt x="88391" y="222503"/>
                </a:lnTo>
                <a:lnTo>
                  <a:pt x="77723" y="219455"/>
                </a:lnTo>
                <a:lnTo>
                  <a:pt x="44195" y="196595"/>
                </a:lnTo>
                <a:lnTo>
                  <a:pt x="19811" y="161543"/>
                </a:lnTo>
                <a:lnTo>
                  <a:pt x="12191" y="131063"/>
                </a:lnTo>
                <a:lnTo>
                  <a:pt x="12191" y="108203"/>
                </a:lnTo>
                <a:lnTo>
                  <a:pt x="30479" y="59435"/>
                </a:lnTo>
                <a:lnTo>
                  <a:pt x="59435" y="30479"/>
                </a:lnTo>
                <a:lnTo>
                  <a:pt x="99059" y="13715"/>
                </a:lnTo>
                <a:lnTo>
                  <a:pt x="109727" y="12191"/>
                </a:lnTo>
                <a:lnTo>
                  <a:pt x="173227" y="12191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227" y="12191"/>
                </a:moveTo>
                <a:lnTo>
                  <a:pt x="131063" y="12191"/>
                </a:lnTo>
                <a:lnTo>
                  <a:pt x="141731" y="13715"/>
                </a:lnTo>
                <a:lnTo>
                  <a:pt x="152399" y="16763"/>
                </a:lnTo>
                <a:lnTo>
                  <a:pt x="188975" y="36575"/>
                </a:lnTo>
                <a:lnTo>
                  <a:pt x="219455" y="77723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08787" y="181355"/>
                </a:lnTo>
                <a:lnTo>
                  <a:pt x="179831" y="210311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6219" y="155447"/>
                </a:lnTo>
                <a:lnTo>
                  <a:pt x="237743" y="14477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4695" y="83819"/>
                </a:lnTo>
                <a:lnTo>
                  <a:pt x="213359" y="42671"/>
                </a:lnTo>
                <a:lnTo>
                  <a:pt x="176783" y="13715"/>
                </a:lnTo>
                <a:lnTo>
                  <a:pt x="17322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0695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3075" y="324612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69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5239" y="62483"/>
                </a:lnTo>
                <a:lnTo>
                  <a:pt x="0" y="120395"/>
                </a:lnTo>
                <a:lnTo>
                  <a:pt x="3047" y="144779"/>
                </a:lnTo>
                <a:lnTo>
                  <a:pt x="21335" y="187451"/>
                </a:lnTo>
                <a:lnTo>
                  <a:pt x="53339" y="220979"/>
                </a:lnTo>
                <a:lnTo>
                  <a:pt x="97535" y="237743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7743"/>
                </a:lnTo>
                <a:lnTo>
                  <a:pt x="156971" y="234695"/>
                </a:lnTo>
                <a:lnTo>
                  <a:pt x="169163" y="231647"/>
                </a:lnTo>
                <a:lnTo>
                  <a:pt x="174497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51815" y="202691"/>
                </a:lnTo>
                <a:lnTo>
                  <a:pt x="25907" y="170687"/>
                </a:lnTo>
                <a:lnTo>
                  <a:pt x="13715" y="131063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53339" y="36575"/>
                </a:lnTo>
                <a:lnTo>
                  <a:pt x="100583" y="13715"/>
                </a:lnTo>
                <a:lnTo>
                  <a:pt x="111251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69" h="241300">
                <a:moveTo>
                  <a:pt x="174751" y="12191"/>
                </a:moveTo>
                <a:lnTo>
                  <a:pt x="132587" y="12191"/>
                </a:lnTo>
                <a:lnTo>
                  <a:pt x="143255" y="13715"/>
                </a:lnTo>
                <a:lnTo>
                  <a:pt x="153923" y="16763"/>
                </a:lnTo>
                <a:lnTo>
                  <a:pt x="163067" y="21335"/>
                </a:lnTo>
                <a:lnTo>
                  <a:pt x="173735" y="25907"/>
                </a:lnTo>
                <a:lnTo>
                  <a:pt x="181355" y="30479"/>
                </a:lnTo>
                <a:lnTo>
                  <a:pt x="210311" y="59435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6407" y="172211"/>
                </a:lnTo>
                <a:lnTo>
                  <a:pt x="190499" y="20421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4497" y="228599"/>
                </a:lnTo>
                <a:lnTo>
                  <a:pt x="207263" y="205739"/>
                </a:lnTo>
                <a:lnTo>
                  <a:pt x="233171" y="166115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1815"/>
                </a:lnTo>
                <a:lnTo>
                  <a:pt x="205739" y="35051"/>
                </a:lnTo>
                <a:lnTo>
                  <a:pt x="198119" y="27431"/>
                </a:lnTo>
                <a:lnTo>
                  <a:pt x="188975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4539" y="30236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28444" y="301752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7743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97535" y="225551"/>
                </a:lnTo>
                <a:lnTo>
                  <a:pt x="88391" y="222503"/>
                </a:lnTo>
                <a:lnTo>
                  <a:pt x="77723" y="219455"/>
                </a:lnTo>
                <a:lnTo>
                  <a:pt x="44195" y="196595"/>
                </a:lnTo>
                <a:lnTo>
                  <a:pt x="19811" y="161543"/>
                </a:lnTo>
                <a:lnTo>
                  <a:pt x="12191" y="131063"/>
                </a:lnTo>
                <a:lnTo>
                  <a:pt x="12191" y="108203"/>
                </a:lnTo>
                <a:lnTo>
                  <a:pt x="30479" y="59435"/>
                </a:lnTo>
                <a:lnTo>
                  <a:pt x="59435" y="30479"/>
                </a:lnTo>
                <a:lnTo>
                  <a:pt x="99059" y="13715"/>
                </a:lnTo>
                <a:lnTo>
                  <a:pt x="109727" y="12191"/>
                </a:lnTo>
                <a:lnTo>
                  <a:pt x="173227" y="12191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227" y="12191"/>
                </a:moveTo>
                <a:lnTo>
                  <a:pt x="131063" y="12191"/>
                </a:lnTo>
                <a:lnTo>
                  <a:pt x="141731" y="13715"/>
                </a:lnTo>
                <a:lnTo>
                  <a:pt x="152399" y="16763"/>
                </a:lnTo>
                <a:lnTo>
                  <a:pt x="188975" y="36575"/>
                </a:lnTo>
                <a:lnTo>
                  <a:pt x="219455" y="77723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08787" y="181355"/>
                </a:lnTo>
                <a:lnTo>
                  <a:pt x="179831" y="210311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6219" y="155447"/>
                </a:lnTo>
                <a:lnTo>
                  <a:pt x="237743" y="14477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4695" y="83819"/>
                </a:lnTo>
                <a:lnTo>
                  <a:pt x="213359" y="42671"/>
                </a:lnTo>
                <a:lnTo>
                  <a:pt x="176783" y="13715"/>
                </a:lnTo>
                <a:lnTo>
                  <a:pt x="17322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58439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52344" y="324612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7743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97535" y="225551"/>
                </a:lnTo>
                <a:lnTo>
                  <a:pt x="88391" y="222503"/>
                </a:lnTo>
                <a:lnTo>
                  <a:pt x="77723" y="219455"/>
                </a:lnTo>
                <a:lnTo>
                  <a:pt x="44195" y="196595"/>
                </a:lnTo>
                <a:lnTo>
                  <a:pt x="19811" y="161543"/>
                </a:lnTo>
                <a:lnTo>
                  <a:pt x="12191" y="131063"/>
                </a:lnTo>
                <a:lnTo>
                  <a:pt x="12191" y="108203"/>
                </a:lnTo>
                <a:lnTo>
                  <a:pt x="30479" y="59435"/>
                </a:lnTo>
                <a:lnTo>
                  <a:pt x="59435" y="30479"/>
                </a:lnTo>
                <a:lnTo>
                  <a:pt x="99059" y="13715"/>
                </a:lnTo>
                <a:lnTo>
                  <a:pt x="109727" y="12191"/>
                </a:lnTo>
                <a:lnTo>
                  <a:pt x="173227" y="12191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227" y="12191"/>
                </a:moveTo>
                <a:lnTo>
                  <a:pt x="131063" y="12191"/>
                </a:lnTo>
                <a:lnTo>
                  <a:pt x="141731" y="13715"/>
                </a:lnTo>
                <a:lnTo>
                  <a:pt x="152399" y="16763"/>
                </a:lnTo>
                <a:lnTo>
                  <a:pt x="188975" y="36575"/>
                </a:lnTo>
                <a:lnTo>
                  <a:pt x="219455" y="77723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08787" y="181355"/>
                </a:lnTo>
                <a:lnTo>
                  <a:pt x="179831" y="210311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6219" y="155447"/>
                </a:lnTo>
                <a:lnTo>
                  <a:pt x="237743" y="14477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4695" y="83819"/>
                </a:lnTo>
                <a:lnTo>
                  <a:pt x="213359" y="42671"/>
                </a:lnTo>
                <a:lnTo>
                  <a:pt x="176783" y="13715"/>
                </a:lnTo>
                <a:lnTo>
                  <a:pt x="17322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58439" y="30236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52344" y="301752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7743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97535" y="225551"/>
                </a:lnTo>
                <a:lnTo>
                  <a:pt x="88391" y="222503"/>
                </a:lnTo>
                <a:lnTo>
                  <a:pt x="77723" y="219455"/>
                </a:lnTo>
                <a:lnTo>
                  <a:pt x="44195" y="196595"/>
                </a:lnTo>
                <a:lnTo>
                  <a:pt x="19811" y="161543"/>
                </a:lnTo>
                <a:lnTo>
                  <a:pt x="12191" y="131063"/>
                </a:lnTo>
                <a:lnTo>
                  <a:pt x="12191" y="108203"/>
                </a:lnTo>
                <a:lnTo>
                  <a:pt x="30479" y="59435"/>
                </a:lnTo>
                <a:lnTo>
                  <a:pt x="59435" y="30479"/>
                </a:lnTo>
                <a:lnTo>
                  <a:pt x="99059" y="13715"/>
                </a:lnTo>
                <a:lnTo>
                  <a:pt x="109727" y="12191"/>
                </a:lnTo>
                <a:lnTo>
                  <a:pt x="173227" y="12191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227" y="12191"/>
                </a:moveTo>
                <a:lnTo>
                  <a:pt x="131063" y="12191"/>
                </a:lnTo>
                <a:lnTo>
                  <a:pt x="141731" y="13715"/>
                </a:lnTo>
                <a:lnTo>
                  <a:pt x="152399" y="16763"/>
                </a:lnTo>
                <a:lnTo>
                  <a:pt x="188975" y="36575"/>
                </a:lnTo>
                <a:lnTo>
                  <a:pt x="219455" y="77723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08787" y="181355"/>
                </a:lnTo>
                <a:lnTo>
                  <a:pt x="179831" y="210311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6219" y="155447"/>
                </a:lnTo>
                <a:lnTo>
                  <a:pt x="237743" y="14477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4695" y="83819"/>
                </a:lnTo>
                <a:lnTo>
                  <a:pt x="213359" y="42671"/>
                </a:lnTo>
                <a:lnTo>
                  <a:pt x="176783" y="13715"/>
                </a:lnTo>
                <a:lnTo>
                  <a:pt x="17322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34539" y="27950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28444" y="278892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7743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97535" y="225551"/>
                </a:lnTo>
                <a:lnTo>
                  <a:pt x="88391" y="222503"/>
                </a:lnTo>
                <a:lnTo>
                  <a:pt x="77723" y="219455"/>
                </a:lnTo>
                <a:lnTo>
                  <a:pt x="44195" y="196595"/>
                </a:lnTo>
                <a:lnTo>
                  <a:pt x="19811" y="161543"/>
                </a:lnTo>
                <a:lnTo>
                  <a:pt x="12191" y="131063"/>
                </a:lnTo>
                <a:lnTo>
                  <a:pt x="12191" y="108203"/>
                </a:lnTo>
                <a:lnTo>
                  <a:pt x="30479" y="59435"/>
                </a:lnTo>
                <a:lnTo>
                  <a:pt x="59435" y="30479"/>
                </a:lnTo>
                <a:lnTo>
                  <a:pt x="99059" y="13715"/>
                </a:lnTo>
                <a:lnTo>
                  <a:pt x="109727" y="12191"/>
                </a:lnTo>
                <a:lnTo>
                  <a:pt x="173227" y="12191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227" y="12191"/>
                </a:moveTo>
                <a:lnTo>
                  <a:pt x="131063" y="12191"/>
                </a:lnTo>
                <a:lnTo>
                  <a:pt x="141731" y="13715"/>
                </a:lnTo>
                <a:lnTo>
                  <a:pt x="152399" y="16763"/>
                </a:lnTo>
                <a:lnTo>
                  <a:pt x="188975" y="36575"/>
                </a:lnTo>
                <a:lnTo>
                  <a:pt x="219455" y="77723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08787" y="181355"/>
                </a:lnTo>
                <a:lnTo>
                  <a:pt x="179831" y="210311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6219" y="155447"/>
                </a:lnTo>
                <a:lnTo>
                  <a:pt x="237743" y="14477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4695" y="83819"/>
                </a:lnTo>
                <a:lnTo>
                  <a:pt x="213359" y="42671"/>
                </a:lnTo>
                <a:lnTo>
                  <a:pt x="176783" y="13715"/>
                </a:lnTo>
                <a:lnTo>
                  <a:pt x="17322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2195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84575" y="324612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7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5239" y="62483"/>
                </a:lnTo>
                <a:lnTo>
                  <a:pt x="0" y="120395"/>
                </a:lnTo>
                <a:lnTo>
                  <a:pt x="3047" y="144779"/>
                </a:lnTo>
                <a:lnTo>
                  <a:pt x="21335" y="187451"/>
                </a:lnTo>
                <a:lnTo>
                  <a:pt x="53339" y="220979"/>
                </a:lnTo>
                <a:lnTo>
                  <a:pt x="97535" y="237743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7743"/>
                </a:lnTo>
                <a:lnTo>
                  <a:pt x="156971" y="234695"/>
                </a:lnTo>
                <a:lnTo>
                  <a:pt x="169163" y="231647"/>
                </a:lnTo>
                <a:lnTo>
                  <a:pt x="174497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51815" y="202691"/>
                </a:lnTo>
                <a:lnTo>
                  <a:pt x="25907" y="170687"/>
                </a:lnTo>
                <a:lnTo>
                  <a:pt x="13715" y="131063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53339" y="36575"/>
                </a:lnTo>
                <a:lnTo>
                  <a:pt x="100583" y="13715"/>
                </a:lnTo>
                <a:lnTo>
                  <a:pt x="111251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70" h="241300">
                <a:moveTo>
                  <a:pt x="174751" y="12191"/>
                </a:moveTo>
                <a:lnTo>
                  <a:pt x="132587" y="12191"/>
                </a:lnTo>
                <a:lnTo>
                  <a:pt x="143255" y="13715"/>
                </a:lnTo>
                <a:lnTo>
                  <a:pt x="153923" y="16763"/>
                </a:lnTo>
                <a:lnTo>
                  <a:pt x="163067" y="21335"/>
                </a:lnTo>
                <a:lnTo>
                  <a:pt x="173735" y="25907"/>
                </a:lnTo>
                <a:lnTo>
                  <a:pt x="181355" y="30479"/>
                </a:lnTo>
                <a:lnTo>
                  <a:pt x="210311" y="59435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6407" y="172211"/>
                </a:lnTo>
                <a:lnTo>
                  <a:pt x="190499" y="20421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4497" y="228599"/>
                </a:lnTo>
                <a:lnTo>
                  <a:pt x="207263" y="205739"/>
                </a:lnTo>
                <a:lnTo>
                  <a:pt x="233171" y="166115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1815"/>
                </a:lnTo>
                <a:lnTo>
                  <a:pt x="205739" y="35051"/>
                </a:lnTo>
                <a:lnTo>
                  <a:pt x="198119" y="27431"/>
                </a:lnTo>
                <a:lnTo>
                  <a:pt x="188975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67327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61232" y="324612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7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5239" y="62483"/>
                </a:lnTo>
                <a:lnTo>
                  <a:pt x="0" y="120395"/>
                </a:lnTo>
                <a:lnTo>
                  <a:pt x="3047" y="144779"/>
                </a:lnTo>
                <a:lnTo>
                  <a:pt x="27431" y="196595"/>
                </a:lnTo>
                <a:lnTo>
                  <a:pt x="64007" y="227075"/>
                </a:lnTo>
                <a:lnTo>
                  <a:pt x="97535" y="237743"/>
                </a:lnTo>
                <a:lnTo>
                  <a:pt x="108203" y="240791"/>
                </a:lnTo>
                <a:lnTo>
                  <a:pt x="134111" y="240791"/>
                </a:lnTo>
                <a:lnTo>
                  <a:pt x="146303" y="237743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88391" y="222503"/>
                </a:lnTo>
                <a:lnTo>
                  <a:pt x="79247" y="219455"/>
                </a:lnTo>
                <a:lnTo>
                  <a:pt x="68579" y="214883"/>
                </a:lnTo>
                <a:lnTo>
                  <a:pt x="60959" y="208787"/>
                </a:lnTo>
                <a:lnTo>
                  <a:pt x="51815" y="202691"/>
                </a:lnTo>
                <a:lnTo>
                  <a:pt x="44195" y="196595"/>
                </a:lnTo>
                <a:lnTo>
                  <a:pt x="38099" y="188975"/>
                </a:lnTo>
                <a:lnTo>
                  <a:pt x="30479" y="179831"/>
                </a:lnTo>
                <a:lnTo>
                  <a:pt x="21335" y="161543"/>
                </a:lnTo>
                <a:lnTo>
                  <a:pt x="18287" y="152399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44195" y="44195"/>
                </a:lnTo>
                <a:lnTo>
                  <a:pt x="79247" y="19811"/>
                </a:lnTo>
                <a:lnTo>
                  <a:pt x="109727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70" h="241300">
                <a:moveTo>
                  <a:pt x="174751" y="12191"/>
                </a:moveTo>
                <a:lnTo>
                  <a:pt x="132587" y="12191"/>
                </a:lnTo>
                <a:lnTo>
                  <a:pt x="143255" y="13715"/>
                </a:lnTo>
                <a:lnTo>
                  <a:pt x="153923" y="16763"/>
                </a:lnTo>
                <a:lnTo>
                  <a:pt x="190499" y="36575"/>
                </a:lnTo>
                <a:lnTo>
                  <a:pt x="216407" y="6857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6407" y="172211"/>
                </a:lnTo>
                <a:lnTo>
                  <a:pt x="188975" y="20421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7263" y="205739"/>
                </a:lnTo>
                <a:lnTo>
                  <a:pt x="236219" y="155447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1815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67327" y="30236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61232" y="301752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7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5239" y="62483"/>
                </a:lnTo>
                <a:lnTo>
                  <a:pt x="0" y="120395"/>
                </a:lnTo>
                <a:lnTo>
                  <a:pt x="3047" y="144779"/>
                </a:lnTo>
                <a:lnTo>
                  <a:pt x="27431" y="196595"/>
                </a:lnTo>
                <a:lnTo>
                  <a:pt x="64007" y="227075"/>
                </a:lnTo>
                <a:lnTo>
                  <a:pt x="97535" y="237743"/>
                </a:lnTo>
                <a:lnTo>
                  <a:pt x="108203" y="240791"/>
                </a:lnTo>
                <a:lnTo>
                  <a:pt x="134111" y="240791"/>
                </a:lnTo>
                <a:lnTo>
                  <a:pt x="146303" y="237743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88391" y="222503"/>
                </a:lnTo>
                <a:lnTo>
                  <a:pt x="79247" y="219455"/>
                </a:lnTo>
                <a:lnTo>
                  <a:pt x="68579" y="214883"/>
                </a:lnTo>
                <a:lnTo>
                  <a:pt x="60959" y="208787"/>
                </a:lnTo>
                <a:lnTo>
                  <a:pt x="51815" y="202691"/>
                </a:lnTo>
                <a:lnTo>
                  <a:pt x="44195" y="196595"/>
                </a:lnTo>
                <a:lnTo>
                  <a:pt x="38099" y="188975"/>
                </a:lnTo>
                <a:lnTo>
                  <a:pt x="30479" y="179831"/>
                </a:lnTo>
                <a:lnTo>
                  <a:pt x="21335" y="161543"/>
                </a:lnTo>
                <a:lnTo>
                  <a:pt x="18287" y="152399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44195" y="44195"/>
                </a:lnTo>
                <a:lnTo>
                  <a:pt x="79247" y="19811"/>
                </a:lnTo>
                <a:lnTo>
                  <a:pt x="109727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70" h="241300">
                <a:moveTo>
                  <a:pt x="174751" y="12191"/>
                </a:moveTo>
                <a:lnTo>
                  <a:pt x="132587" y="12191"/>
                </a:lnTo>
                <a:lnTo>
                  <a:pt x="143255" y="13715"/>
                </a:lnTo>
                <a:lnTo>
                  <a:pt x="153923" y="16763"/>
                </a:lnTo>
                <a:lnTo>
                  <a:pt x="190499" y="36575"/>
                </a:lnTo>
                <a:lnTo>
                  <a:pt x="216407" y="6857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6407" y="172211"/>
                </a:lnTo>
                <a:lnTo>
                  <a:pt x="188975" y="20421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7263" y="205739"/>
                </a:lnTo>
                <a:lnTo>
                  <a:pt x="236219" y="155447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1815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91939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85844" y="324612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7743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97535" y="225551"/>
                </a:lnTo>
                <a:lnTo>
                  <a:pt x="88391" y="222503"/>
                </a:lnTo>
                <a:lnTo>
                  <a:pt x="77723" y="219455"/>
                </a:lnTo>
                <a:lnTo>
                  <a:pt x="44195" y="196595"/>
                </a:lnTo>
                <a:lnTo>
                  <a:pt x="19811" y="161543"/>
                </a:lnTo>
                <a:lnTo>
                  <a:pt x="12191" y="131063"/>
                </a:lnTo>
                <a:lnTo>
                  <a:pt x="12191" y="108203"/>
                </a:lnTo>
                <a:lnTo>
                  <a:pt x="30479" y="59435"/>
                </a:lnTo>
                <a:lnTo>
                  <a:pt x="59435" y="30479"/>
                </a:lnTo>
                <a:lnTo>
                  <a:pt x="99059" y="13715"/>
                </a:lnTo>
                <a:lnTo>
                  <a:pt x="109727" y="12191"/>
                </a:lnTo>
                <a:lnTo>
                  <a:pt x="173227" y="12191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227" y="12191"/>
                </a:moveTo>
                <a:lnTo>
                  <a:pt x="131063" y="12191"/>
                </a:lnTo>
                <a:lnTo>
                  <a:pt x="141731" y="13715"/>
                </a:lnTo>
                <a:lnTo>
                  <a:pt x="152399" y="16763"/>
                </a:lnTo>
                <a:lnTo>
                  <a:pt x="188975" y="36575"/>
                </a:lnTo>
                <a:lnTo>
                  <a:pt x="219455" y="77723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08787" y="181355"/>
                </a:lnTo>
                <a:lnTo>
                  <a:pt x="179831" y="210311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6219" y="155447"/>
                </a:lnTo>
                <a:lnTo>
                  <a:pt x="237743" y="14477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4695" y="83819"/>
                </a:lnTo>
                <a:lnTo>
                  <a:pt x="213359" y="42671"/>
                </a:lnTo>
                <a:lnTo>
                  <a:pt x="176783" y="13715"/>
                </a:lnTo>
                <a:lnTo>
                  <a:pt x="17322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53127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7032" y="324612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7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5239" y="62483"/>
                </a:lnTo>
                <a:lnTo>
                  <a:pt x="0" y="120395"/>
                </a:lnTo>
                <a:lnTo>
                  <a:pt x="3047" y="144779"/>
                </a:lnTo>
                <a:lnTo>
                  <a:pt x="27431" y="196595"/>
                </a:lnTo>
                <a:lnTo>
                  <a:pt x="64007" y="227075"/>
                </a:lnTo>
                <a:lnTo>
                  <a:pt x="97535" y="237743"/>
                </a:lnTo>
                <a:lnTo>
                  <a:pt x="108203" y="240791"/>
                </a:lnTo>
                <a:lnTo>
                  <a:pt x="134111" y="240791"/>
                </a:lnTo>
                <a:lnTo>
                  <a:pt x="146303" y="237743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88391" y="222503"/>
                </a:lnTo>
                <a:lnTo>
                  <a:pt x="79247" y="219455"/>
                </a:lnTo>
                <a:lnTo>
                  <a:pt x="68579" y="214883"/>
                </a:lnTo>
                <a:lnTo>
                  <a:pt x="60959" y="208787"/>
                </a:lnTo>
                <a:lnTo>
                  <a:pt x="51815" y="202691"/>
                </a:lnTo>
                <a:lnTo>
                  <a:pt x="44195" y="196595"/>
                </a:lnTo>
                <a:lnTo>
                  <a:pt x="38099" y="188975"/>
                </a:lnTo>
                <a:lnTo>
                  <a:pt x="30479" y="179831"/>
                </a:lnTo>
                <a:lnTo>
                  <a:pt x="21335" y="161543"/>
                </a:lnTo>
                <a:lnTo>
                  <a:pt x="18287" y="152399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44195" y="44195"/>
                </a:lnTo>
                <a:lnTo>
                  <a:pt x="79247" y="19811"/>
                </a:lnTo>
                <a:lnTo>
                  <a:pt x="109727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70" h="241300">
                <a:moveTo>
                  <a:pt x="174751" y="12191"/>
                </a:moveTo>
                <a:lnTo>
                  <a:pt x="132587" y="12191"/>
                </a:lnTo>
                <a:lnTo>
                  <a:pt x="143255" y="13715"/>
                </a:lnTo>
                <a:lnTo>
                  <a:pt x="153923" y="16763"/>
                </a:lnTo>
                <a:lnTo>
                  <a:pt x="190499" y="36575"/>
                </a:lnTo>
                <a:lnTo>
                  <a:pt x="216407" y="6857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6407" y="172211"/>
                </a:lnTo>
                <a:lnTo>
                  <a:pt x="188975" y="20421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7263" y="205739"/>
                </a:lnTo>
                <a:lnTo>
                  <a:pt x="236219" y="155447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1815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75959" y="3489960"/>
            <a:ext cx="2101850" cy="0"/>
          </a:xfrm>
          <a:custGeom>
            <a:avLst/>
            <a:gdLst/>
            <a:ahLst/>
            <a:cxnLst/>
            <a:rect l="l" t="t" r="r" b="b"/>
            <a:pathLst>
              <a:path w="2101850">
                <a:moveTo>
                  <a:pt x="0" y="0"/>
                </a:moveTo>
                <a:lnTo>
                  <a:pt x="2101595" y="0"/>
                </a:lnTo>
              </a:path>
            </a:pathLst>
          </a:custGeom>
          <a:ln w="25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15583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09488" y="324612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5239" y="178307"/>
                </a:lnTo>
                <a:lnTo>
                  <a:pt x="53339" y="220979"/>
                </a:lnTo>
                <a:lnTo>
                  <a:pt x="96011" y="237743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59435" y="208787"/>
                </a:lnTo>
                <a:lnTo>
                  <a:pt x="30479" y="179831"/>
                </a:lnTo>
                <a:lnTo>
                  <a:pt x="12191" y="120395"/>
                </a:lnTo>
                <a:lnTo>
                  <a:pt x="13715" y="108203"/>
                </a:lnTo>
                <a:lnTo>
                  <a:pt x="30479" y="59435"/>
                </a:lnTo>
                <a:lnTo>
                  <a:pt x="38099" y="51815"/>
                </a:lnTo>
                <a:lnTo>
                  <a:pt x="44195" y="44195"/>
                </a:lnTo>
                <a:lnTo>
                  <a:pt x="79247" y="19811"/>
                </a:lnTo>
                <a:lnTo>
                  <a:pt x="109727" y="12191"/>
                </a:lnTo>
                <a:lnTo>
                  <a:pt x="174751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32587" y="12191"/>
                </a:lnTo>
                <a:lnTo>
                  <a:pt x="143255" y="13715"/>
                </a:lnTo>
                <a:lnTo>
                  <a:pt x="152399" y="16763"/>
                </a:lnTo>
                <a:lnTo>
                  <a:pt x="188975" y="36575"/>
                </a:lnTo>
                <a:lnTo>
                  <a:pt x="219455" y="77723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25551" y="141731"/>
                </a:lnTo>
                <a:lnTo>
                  <a:pt x="224027" y="152399"/>
                </a:lnTo>
                <a:lnTo>
                  <a:pt x="204215" y="188975"/>
                </a:lnTo>
                <a:lnTo>
                  <a:pt x="172211" y="214883"/>
                </a:lnTo>
                <a:lnTo>
                  <a:pt x="161543" y="21945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6219" y="155447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20383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14288" y="324612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5239" y="178307"/>
                </a:lnTo>
                <a:lnTo>
                  <a:pt x="53339" y="220979"/>
                </a:lnTo>
                <a:lnTo>
                  <a:pt x="96011" y="237743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59435" y="208787"/>
                </a:lnTo>
                <a:lnTo>
                  <a:pt x="30479" y="179831"/>
                </a:lnTo>
                <a:lnTo>
                  <a:pt x="12191" y="120395"/>
                </a:lnTo>
                <a:lnTo>
                  <a:pt x="13715" y="108203"/>
                </a:lnTo>
                <a:lnTo>
                  <a:pt x="30479" y="59435"/>
                </a:lnTo>
                <a:lnTo>
                  <a:pt x="38099" y="51815"/>
                </a:lnTo>
                <a:lnTo>
                  <a:pt x="44195" y="44195"/>
                </a:lnTo>
                <a:lnTo>
                  <a:pt x="79247" y="19811"/>
                </a:lnTo>
                <a:lnTo>
                  <a:pt x="109727" y="12191"/>
                </a:lnTo>
                <a:lnTo>
                  <a:pt x="174751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32587" y="12191"/>
                </a:lnTo>
                <a:lnTo>
                  <a:pt x="143255" y="13715"/>
                </a:lnTo>
                <a:lnTo>
                  <a:pt x="152399" y="16763"/>
                </a:lnTo>
                <a:lnTo>
                  <a:pt x="188975" y="36575"/>
                </a:lnTo>
                <a:lnTo>
                  <a:pt x="219455" y="77723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25551" y="141731"/>
                </a:lnTo>
                <a:lnTo>
                  <a:pt x="224027" y="152399"/>
                </a:lnTo>
                <a:lnTo>
                  <a:pt x="204215" y="188975"/>
                </a:lnTo>
                <a:lnTo>
                  <a:pt x="172211" y="214883"/>
                </a:lnTo>
                <a:lnTo>
                  <a:pt x="161543" y="21945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6219" y="155447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25183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19088" y="324612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5239" y="178307"/>
                </a:lnTo>
                <a:lnTo>
                  <a:pt x="53339" y="220979"/>
                </a:lnTo>
                <a:lnTo>
                  <a:pt x="96011" y="237743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59435" y="208787"/>
                </a:lnTo>
                <a:lnTo>
                  <a:pt x="30479" y="179831"/>
                </a:lnTo>
                <a:lnTo>
                  <a:pt x="12191" y="120395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30479" y="59435"/>
                </a:lnTo>
                <a:lnTo>
                  <a:pt x="38099" y="51815"/>
                </a:lnTo>
                <a:lnTo>
                  <a:pt x="44195" y="44195"/>
                </a:lnTo>
                <a:lnTo>
                  <a:pt x="79247" y="19811"/>
                </a:lnTo>
                <a:lnTo>
                  <a:pt x="109727" y="12191"/>
                </a:lnTo>
                <a:lnTo>
                  <a:pt x="174751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32587" y="12191"/>
                </a:lnTo>
                <a:lnTo>
                  <a:pt x="143255" y="13715"/>
                </a:lnTo>
                <a:lnTo>
                  <a:pt x="152399" y="16763"/>
                </a:lnTo>
                <a:lnTo>
                  <a:pt x="188975" y="36575"/>
                </a:lnTo>
                <a:lnTo>
                  <a:pt x="219455" y="77723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25551" y="141731"/>
                </a:lnTo>
                <a:lnTo>
                  <a:pt x="224027" y="152399"/>
                </a:lnTo>
                <a:lnTo>
                  <a:pt x="204215" y="188975"/>
                </a:lnTo>
                <a:lnTo>
                  <a:pt x="172211" y="214883"/>
                </a:lnTo>
                <a:lnTo>
                  <a:pt x="161543" y="21945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6219" y="155447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82740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76643" y="324612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7743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97535" y="225551"/>
                </a:lnTo>
                <a:lnTo>
                  <a:pt x="88391" y="222503"/>
                </a:lnTo>
                <a:lnTo>
                  <a:pt x="77723" y="219455"/>
                </a:lnTo>
                <a:lnTo>
                  <a:pt x="44195" y="196595"/>
                </a:lnTo>
                <a:lnTo>
                  <a:pt x="19811" y="161543"/>
                </a:lnTo>
                <a:lnTo>
                  <a:pt x="12191" y="131063"/>
                </a:lnTo>
                <a:lnTo>
                  <a:pt x="12191" y="108203"/>
                </a:lnTo>
                <a:lnTo>
                  <a:pt x="30479" y="59435"/>
                </a:lnTo>
                <a:lnTo>
                  <a:pt x="59435" y="30479"/>
                </a:lnTo>
                <a:lnTo>
                  <a:pt x="99059" y="13715"/>
                </a:lnTo>
                <a:lnTo>
                  <a:pt x="109727" y="12191"/>
                </a:lnTo>
                <a:lnTo>
                  <a:pt x="173227" y="12191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227" y="12191"/>
                </a:moveTo>
                <a:lnTo>
                  <a:pt x="131063" y="12191"/>
                </a:lnTo>
                <a:lnTo>
                  <a:pt x="141731" y="13715"/>
                </a:lnTo>
                <a:lnTo>
                  <a:pt x="152399" y="16763"/>
                </a:lnTo>
                <a:lnTo>
                  <a:pt x="188975" y="36575"/>
                </a:lnTo>
                <a:lnTo>
                  <a:pt x="219455" y="77723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08787" y="181355"/>
                </a:lnTo>
                <a:lnTo>
                  <a:pt x="179831" y="210311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6219" y="155447"/>
                </a:lnTo>
                <a:lnTo>
                  <a:pt x="237743" y="14477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4695" y="83819"/>
                </a:lnTo>
                <a:lnTo>
                  <a:pt x="213359" y="42671"/>
                </a:lnTo>
                <a:lnTo>
                  <a:pt x="176783" y="13715"/>
                </a:lnTo>
                <a:lnTo>
                  <a:pt x="17322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58583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52488" y="324612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5239" y="178307"/>
                </a:lnTo>
                <a:lnTo>
                  <a:pt x="53339" y="220979"/>
                </a:lnTo>
                <a:lnTo>
                  <a:pt x="96011" y="237743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59435" y="208787"/>
                </a:lnTo>
                <a:lnTo>
                  <a:pt x="30479" y="179831"/>
                </a:lnTo>
                <a:lnTo>
                  <a:pt x="12191" y="120395"/>
                </a:lnTo>
                <a:lnTo>
                  <a:pt x="13715" y="108203"/>
                </a:lnTo>
                <a:lnTo>
                  <a:pt x="30479" y="59435"/>
                </a:lnTo>
                <a:lnTo>
                  <a:pt x="38099" y="51815"/>
                </a:lnTo>
                <a:lnTo>
                  <a:pt x="44195" y="44195"/>
                </a:lnTo>
                <a:lnTo>
                  <a:pt x="79247" y="19811"/>
                </a:lnTo>
                <a:lnTo>
                  <a:pt x="109727" y="12191"/>
                </a:lnTo>
                <a:lnTo>
                  <a:pt x="174751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32587" y="12191"/>
                </a:lnTo>
                <a:lnTo>
                  <a:pt x="143255" y="13715"/>
                </a:lnTo>
                <a:lnTo>
                  <a:pt x="152399" y="16763"/>
                </a:lnTo>
                <a:lnTo>
                  <a:pt x="188975" y="36575"/>
                </a:lnTo>
                <a:lnTo>
                  <a:pt x="219455" y="77723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25551" y="141731"/>
                </a:lnTo>
                <a:lnTo>
                  <a:pt x="224027" y="152399"/>
                </a:lnTo>
                <a:lnTo>
                  <a:pt x="204215" y="188975"/>
                </a:lnTo>
                <a:lnTo>
                  <a:pt x="172211" y="214883"/>
                </a:lnTo>
                <a:lnTo>
                  <a:pt x="161543" y="21945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6219" y="155447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63383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57288" y="324612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5239" y="178307"/>
                </a:lnTo>
                <a:lnTo>
                  <a:pt x="53339" y="220979"/>
                </a:lnTo>
                <a:lnTo>
                  <a:pt x="96011" y="237743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59435" y="208787"/>
                </a:lnTo>
                <a:lnTo>
                  <a:pt x="30479" y="179831"/>
                </a:lnTo>
                <a:lnTo>
                  <a:pt x="12191" y="120395"/>
                </a:lnTo>
                <a:lnTo>
                  <a:pt x="13715" y="108203"/>
                </a:lnTo>
                <a:lnTo>
                  <a:pt x="30479" y="59435"/>
                </a:lnTo>
                <a:lnTo>
                  <a:pt x="38099" y="51815"/>
                </a:lnTo>
                <a:lnTo>
                  <a:pt x="44195" y="44195"/>
                </a:lnTo>
                <a:lnTo>
                  <a:pt x="79247" y="19811"/>
                </a:lnTo>
                <a:lnTo>
                  <a:pt x="109727" y="12191"/>
                </a:lnTo>
                <a:lnTo>
                  <a:pt x="174751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32587" y="12191"/>
                </a:lnTo>
                <a:lnTo>
                  <a:pt x="143255" y="13715"/>
                </a:lnTo>
                <a:lnTo>
                  <a:pt x="152399" y="16763"/>
                </a:lnTo>
                <a:lnTo>
                  <a:pt x="188975" y="36575"/>
                </a:lnTo>
                <a:lnTo>
                  <a:pt x="219455" y="77723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25551" y="141731"/>
                </a:lnTo>
                <a:lnTo>
                  <a:pt x="224027" y="152399"/>
                </a:lnTo>
                <a:lnTo>
                  <a:pt x="204215" y="188975"/>
                </a:lnTo>
                <a:lnTo>
                  <a:pt x="172211" y="214883"/>
                </a:lnTo>
                <a:lnTo>
                  <a:pt x="161543" y="21945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6219" y="155447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68183" y="32522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62088" y="324612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5239" y="178307"/>
                </a:lnTo>
                <a:lnTo>
                  <a:pt x="53339" y="220979"/>
                </a:lnTo>
                <a:lnTo>
                  <a:pt x="96011" y="237743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59435" y="208787"/>
                </a:lnTo>
                <a:lnTo>
                  <a:pt x="30479" y="179831"/>
                </a:lnTo>
                <a:lnTo>
                  <a:pt x="12191" y="120395"/>
                </a:lnTo>
                <a:lnTo>
                  <a:pt x="13715" y="108203"/>
                </a:lnTo>
                <a:lnTo>
                  <a:pt x="30479" y="59435"/>
                </a:lnTo>
                <a:lnTo>
                  <a:pt x="38099" y="51815"/>
                </a:lnTo>
                <a:lnTo>
                  <a:pt x="44195" y="44195"/>
                </a:lnTo>
                <a:lnTo>
                  <a:pt x="79247" y="19811"/>
                </a:lnTo>
                <a:lnTo>
                  <a:pt x="109727" y="12191"/>
                </a:lnTo>
                <a:lnTo>
                  <a:pt x="174751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32587" y="12191"/>
                </a:lnTo>
                <a:lnTo>
                  <a:pt x="143255" y="13715"/>
                </a:lnTo>
                <a:lnTo>
                  <a:pt x="152399" y="16763"/>
                </a:lnTo>
                <a:lnTo>
                  <a:pt x="188975" y="36575"/>
                </a:lnTo>
                <a:lnTo>
                  <a:pt x="219455" y="77723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25551" y="141731"/>
                </a:lnTo>
                <a:lnTo>
                  <a:pt x="224027" y="152399"/>
                </a:lnTo>
                <a:lnTo>
                  <a:pt x="204215" y="188975"/>
                </a:lnTo>
                <a:lnTo>
                  <a:pt x="172211" y="214883"/>
                </a:lnTo>
                <a:lnTo>
                  <a:pt x="161543" y="21945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6219" y="155447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65803" y="27950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59708" y="278892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7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5239" y="62483"/>
                </a:lnTo>
                <a:lnTo>
                  <a:pt x="0" y="120395"/>
                </a:lnTo>
                <a:lnTo>
                  <a:pt x="3047" y="144779"/>
                </a:lnTo>
                <a:lnTo>
                  <a:pt x="27431" y="196595"/>
                </a:lnTo>
                <a:lnTo>
                  <a:pt x="64007" y="227075"/>
                </a:lnTo>
                <a:lnTo>
                  <a:pt x="97535" y="237743"/>
                </a:lnTo>
                <a:lnTo>
                  <a:pt x="108203" y="240791"/>
                </a:lnTo>
                <a:lnTo>
                  <a:pt x="134111" y="240791"/>
                </a:lnTo>
                <a:lnTo>
                  <a:pt x="146303" y="237743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88391" y="222503"/>
                </a:lnTo>
                <a:lnTo>
                  <a:pt x="79247" y="219455"/>
                </a:lnTo>
                <a:lnTo>
                  <a:pt x="68579" y="214883"/>
                </a:lnTo>
                <a:lnTo>
                  <a:pt x="60959" y="208787"/>
                </a:lnTo>
                <a:lnTo>
                  <a:pt x="51815" y="202691"/>
                </a:lnTo>
                <a:lnTo>
                  <a:pt x="44195" y="196595"/>
                </a:lnTo>
                <a:lnTo>
                  <a:pt x="38099" y="188975"/>
                </a:lnTo>
                <a:lnTo>
                  <a:pt x="30479" y="179831"/>
                </a:lnTo>
                <a:lnTo>
                  <a:pt x="21335" y="161543"/>
                </a:lnTo>
                <a:lnTo>
                  <a:pt x="18287" y="152399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44195" y="44195"/>
                </a:lnTo>
                <a:lnTo>
                  <a:pt x="79247" y="19811"/>
                </a:lnTo>
                <a:lnTo>
                  <a:pt x="109727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70" h="241300">
                <a:moveTo>
                  <a:pt x="174751" y="12191"/>
                </a:moveTo>
                <a:lnTo>
                  <a:pt x="132587" y="12191"/>
                </a:lnTo>
                <a:lnTo>
                  <a:pt x="143255" y="13715"/>
                </a:lnTo>
                <a:lnTo>
                  <a:pt x="153923" y="16763"/>
                </a:lnTo>
                <a:lnTo>
                  <a:pt x="190499" y="36575"/>
                </a:lnTo>
                <a:lnTo>
                  <a:pt x="216407" y="6857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6407" y="172211"/>
                </a:lnTo>
                <a:lnTo>
                  <a:pt x="188975" y="20421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7263" y="205739"/>
                </a:lnTo>
                <a:lnTo>
                  <a:pt x="236219" y="155447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1815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863848" y="2500710"/>
            <a:ext cx="17716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20673" y="2500710"/>
            <a:ext cx="2031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odes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22771" y="3767328"/>
            <a:ext cx="97790" cy="119380"/>
          </a:xfrm>
          <a:custGeom>
            <a:avLst/>
            <a:gdLst/>
            <a:ahLst/>
            <a:cxnLst/>
            <a:rect l="l" t="t" r="r" b="b"/>
            <a:pathLst>
              <a:path w="97789" h="119379">
                <a:moveTo>
                  <a:pt x="93324" y="0"/>
                </a:moveTo>
                <a:lnTo>
                  <a:pt x="0" y="118871"/>
                </a:lnTo>
                <a:lnTo>
                  <a:pt x="97495" y="118871"/>
                </a:lnTo>
                <a:lnTo>
                  <a:pt x="93324" y="0"/>
                </a:lnTo>
                <a:close/>
              </a:path>
            </a:pathLst>
          </a:custGeom>
          <a:solidFill>
            <a:srgbClr val="F9E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15743" y="3750564"/>
            <a:ext cx="111125" cy="135890"/>
          </a:xfrm>
          <a:custGeom>
            <a:avLst/>
            <a:gdLst/>
            <a:ahLst/>
            <a:cxnLst/>
            <a:rect l="l" t="t" r="r" b="b"/>
            <a:pathLst>
              <a:path w="111125" h="135889">
                <a:moveTo>
                  <a:pt x="106448" y="0"/>
                </a:moveTo>
                <a:lnTo>
                  <a:pt x="0" y="135635"/>
                </a:lnTo>
                <a:lnTo>
                  <a:pt x="15472" y="135635"/>
                </a:lnTo>
                <a:lnTo>
                  <a:pt x="94855" y="34202"/>
                </a:lnTo>
                <a:lnTo>
                  <a:pt x="94256" y="16763"/>
                </a:lnTo>
                <a:lnTo>
                  <a:pt x="107009" y="16763"/>
                </a:lnTo>
                <a:lnTo>
                  <a:pt x="106448" y="0"/>
                </a:lnTo>
                <a:close/>
              </a:path>
              <a:path w="111125" h="135889">
                <a:moveTo>
                  <a:pt x="107009" y="16763"/>
                </a:moveTo>
                <a:lnTo>
                  <a:pt x="94256" y="16763"/>
                </a:lnTo>
                <a:lnTo>
                  <a:pt x="104924" y="21335"/>
                </a:lnTo>
                <a:lnTo>
                  <a:pt x="94855" y="34202"/>
                </a:lnTo>
                <a:lnTo>
                  <a:pt x="98337" y="135635"/>
                </a:lnTo>
                <a:lnTo>
                  <a:pt x="110988" y="135635"/>
                </a:lnTo>
                <a:lnTo>
                  <a:pt x="107009" y="16763"/>
                </a:lnTo>
                <a:close/>
              </a:path>
              <a:path w="111125" h="135889">
                <a:moveTo>
                  <a:pt x="94256" y="16763"/>
                </a:moveTo>
                <a:lnTo>
                  <a:pt x="94855" y="34202"/>
                </a:lnTo>
                <a:lnTo>
                  <a:pt x="104924" y="21335"/>
                </a:lnTo>
                <a:lnTo>
                  <a:pt x="94256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8341" y="4919471"/>
            <a:ext cx="114300" cy="94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8341" y="5175503"/>
            <a:ext cx="114300" cy="91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18809" y="4859525"/>
            <a:ext cx="433260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ego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90587" y="3886200"/>
            <a:ext cx="1138555" cy="603885"/>
          </a:xfrm>
          <a:custGeom>
            <a:avLst/>
            <a:gdLst/>
            <a:ahLst/>
            <a:cxnLst/>
            <a:rect l="l" t="t" r="r" b="b"/>
            <a:pathLst>
              <a:path w="1138555" h="603885">
                <a:moveTo>
                  <a:pt x="1075956" y="228600"/>
                </a:moveTo>
                <a:lnTo>
                  <a:pt x="62483" y="228600"/>
                </a:lnTo>
                <a:lnTo>
                  <a:pt x="48959" y="230183"/>
                </a:lnTo>
                <a:lnTo>
                  <a:pt x="14194" y="252220"/>
                </a:lnTo>
                <a:lnTo>
                  <a:pt x="0" y="291084"/>
                </a:lnTo>
                <a:lnTo>
                  <a:pt x="0" y="541020"/>
                </a:lnTo>
                <a:lnTo>
                  <a:pt x="13825" y="580070"/>
                </a:lnTo>
                <a:lnTo>
                  <a:pt x="48383" y="601863"/>
                </a:lnTo>
                <a:lnTo>
                  <a:pt x="62483" y="603504"/>
                </a:lnTo>
                <a:lnTo>
                  <a:pt x="1075956" y="603504"/>
                </a:lnTo>
                <a:lnTo>
                  <a:pt x="1115006" y="590153"/>
                </a:lnTo>
                <a:lnTo>
                  <a:pt x="1136799" y="555602"/>
                </a:lnTo>
                <a:lnTo>
                  <a:pt x="1138440" y="541020"/>
                </a:lnTo>
                <a:lnTo>
                  <a:pt x="1138440" y="291084"/>
                </a:lnTo>
                <a:lnTo>
                  <a:pt x="1125089" y="252676"/>
                </a:lnTo>
                <a:lnTo>
                  <a:pt x="1090538" y="230322"/>
                </a:lnTo>
                <a:lnTo>
                  <a:pt x="1075956" y="228600"/>
                </a:lnTo>
                <a:close/>
              </a:path>
              <a:path w="1138555" h="603885">
                <a:moveTo>
                  <a:pt x="1042014" y="0"/>
                </a:moveTo>
                <a:lnTo>
                  <a:pt x="930096" y="0"/>
                </a:lnTo>
                <a:lnTo>
                  <a:pt x="664476" y="228600"/>
                </a:lnTo>
                <a:lnTo>
                  <a:pt x="949464" y="228600"/>
                </a:lnTo>
                <a:lnTo>
                  <a:pt x="1042014" y="0"/>
                </a:lnTo>
                <a:close/>
              </a:path>
            </a:pathLst>
          </a:custGeom>
          <a:solidFill>
            <a:srgbClr val="F9E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4491" y="3886200"/>
            <a:ext cx="1152525" cy="611505"/>
          </a:xfrm>
          <a:custGeom>
            <a:avLst/>
            <a:gdLst/>
            <a:ahLst/>
            <a:cxnLst/>
            <a:rect l="l" t="t" r="r" b="b"/>
            <a:pathLst>
              <a:path w="1152525" h="611504">
                <a:moveTo>
                  <a:pt x="1089672" y="609600"/>
                </a:moveTo>
                <a:lnTo>
                  <a:pt x="62483" y="609600"/>
                </a:lnTo>
                <a:lnTo>
                  <a:pt x="68579" y="611124"/>
                </a:lnTo>
                <a:lnTo>
                  <a:pt x="1082052" y="611124"/>
                </a:lnTo>
                <a:lnTo>
                  <a:pt x="1089672" y="609600"/>
                </a:lnTo>
                <a:close/>
              </a:path>
              <a:path w="1152525" h="611504">
                <a:moveTo>
                  <a:pt x="689484" y="222504"/>
                </a:moveTo>
                <a:lnTo>
                  <a:pt x="670572" y="222504"/>
                </a:lnTo>
                <a:lnTo>
                  <a:pt x="666000" y="224028"/>
                </a:lnTo>
                <a:lnTo>
                  <a:pt x="54863" y="224028"/>
                </a:lnTo>
                <a:lnTo>
                  <a:pt x="12191" y="252984"/>
                </a:lnTo>
                <a:lnTo>
                  <a:pt x="1523" y="277368"/>
                </a:lnTo>
                <a:lnTo>
                  <a:pt x="1523" y="284988"/>
                </a:lnTo>
                <a:lnTo>
                  <a:pt x="0" y="291084"/>
                </a:lnTo>
                <a:lnTo>
                  <a:pt x="0" y="541020"/>
                </a:lnTo>
                <a:lnTo>
                  <a:pt x="1523" y="548640"/>
                </a:lnTo>
                <a:lnTo>
                  <a:pt x="1523" y="554736"/>
                </a:lnTo>
                <a:lnTo>
                  <a:pt x="30479" y="598932"/>
                </a:lnTo>
                <a:lnTo>
                  <a:pt x="48767" y="606552"/>
                </a:lnTo>
                <a:lnTo>
                  <a:pt x="54863" y="609600"/>
                </a:lnTo>
                <a:lnTo>
                  <a:pt x="1097292" y="609600"/>
                </a:lnTo>
                <a:lnTo>
                  <a:pt x="1103388" y="606552"/>
                </a:lnTo>
                <a:lnTo>
                  <a:pt x="1109484" y="605028"/>
                </a:lnTo>
                <a:lnTo>
                  <a:pt x="1121676" y="598932"/>
                </a:lnTo>
                <a:lnTo>
                  <a:pt x="1123200" y="597408"/>
                </a:lnTo>
                <a:lnTo>
                  <a:pt x="57911" y="597408"/>
                </a:lnTo>
                <a:lnTo>
                  <a:pt x="54863" y="595884"/>
                </a:lnTo>
                <a:lnTo>
                  <a:pt x="53339" y="595884"/>
                </a:lnTo>
                <a:lnTo>
                  <a:pt x="47243" y="592836"/>
                </a:lnTo>
                <a:lnTo>
                  <a:pt x="36575" y="588264"/>
                </a:lnTo>
                <a:lnTo>
                  <a:pt x="38099" y="588264"/>
                </a:lnTo>
                <a:lnTo>
                  <a:pt x="30784" y="582168"/>
                </a:lnTo>
                <a:lnTo>
                  <a:pt x="30479" y="582168"/>
                </a:lnTo>
                <a:lnTo>
                  <a:pt x="28955" y="580644"/>
                </a:lnTo>
                <a:lnTo>
                  <a:pt x="29209" y="580644"/>
                </a:lnTo>
                <a:lnTo>
                  <a:pt x="22859" y="573024"/>
                </a:lnTo>
                <a:lnTo>
                  <a:pt x="16763" y="562356"/>
                </a:lnTo>
                <a:lnTo>
                  <a:pt x="17525" y="562356"/>
                </a:lnTo>
                <a:lnTo>
                  <a:pt x="15239" y="557784"/>
                </a:lnTo>
                <a:lnTo>
                  <a:pt x="13715" y="553212"/>
                </a:lnTo>
                <a:lnTo>
                  <a:pt x="13715" y="280416"/>
                </a:lnTo>
                <a:lnTo>
                  <a:pt x="15239" y="274320"/>
                </a:lnTo>
                <a:lnTo>
                  <a:pt x="16001" y="274320"/>
                </a:lnTo>
                <a:lnTo>
                  <a:pt x="18287" y="269748"/>
                </a:lnTo>
                <a:lnTo>
                  <a:pt x="16763" y="269748"/>
                </a:lnTo>
                <a:lnTo>
                  <a:pt x="22859" y="259080"/>
                </a:lnTo>
                <a:lnTo>
                  <a:pt x="24129" y="259080"/>
                </a:lnTo>
                <a:lnTo>
                  <a:pt x="29209" y="252984"/>
                </a:lnTo>
                <a:lnTo>
                  <a:pt x="28955" y="252984"/>
                </a:lnTo>
                <a:lnTo>
                  <a:pt x="30479" y="251460"/>
                </a:lnTo>
                <a:lnTo>
                  <a:pt x="30784" y="251460"/>
                </a:lnTo>
                <a:lnTo>
                  <a:pt x="38099" y="245364"/>
                </a:lnTo>
                <a:lnTo>
                  <a:pt x="36575" y="245364"/>
                </a:lnTo>
                <a:lnTo>
                  <a:pt x="47243" y="239268"/>
                </a:lnTo>
                <a:lnTo>
                  <a:pt x="50291" y="239268"/>
                </a:lnTo>
                <a:lnTo>
                  <a:pt x="53339" y="237744"/>
                </a:lnTo>
                <a:lnTo>
                  <a:pt x="51815" y="237744"/>
                </a:lnTo>
                <a:lnTo>
                  <a:pt x="57911" y="236220"/>
                </a:lnTo>
                <a:lnTo>
                  <a:pt x="673620" y="236220"/>
                </a:lnTo>
                <a:lnTo>
                  <a:pt x="689484" y="222504"/>
                </a:lnTo>
                <a:close/>
              </a:path>
              <a:path w="1152525" h="611504">
                <a:moveTo>
                  <a:pt x="57911" y="595884"/>
                </a:moveTo>
                <a:lnTo>
                  <a:pt x="57911" y="597408"/>
                </a:lnTo>
                <a:lnTo>
                  <a:pt x="64007" y="597408"/>
                </a:lnTo>
                <a:lnTo>
                  <a:pt x="57911" y="595884"/>
                </a:lnTo>
                <a:close/>
              </a:path>
              <a:path w="1152525" h="611504">
                <a:moveTo>
                  <a:pt x="1094244" y="595884"/>
                </a:moveTo>
                <a:lnTo>
                  <a:pt x="1088148" y="597408"/>
                </a:lnTo>
                <a:lnTo>
                  <a:pt x="1094244" y="597408"/>
                </a:lnTo>
                <a:lnTo>
                  <a:pt x="1094244" y="595884"/>
                </a:lnTo>
                <a:close/>
              </a:path>
              <a:path w="1152525" h="611504">
                <a:moveTo>
                  <a:pt x="1100340" y="594360"/>
                </a:moveTo>
                <a:lnTo>
                  <a:pt x="1094244" y="597408"/>
                </a:lnTo>
                <a:lnTo>
                  <a:pt x="1123200" y="597408"/>
                </a:lnTo>
                <a:lnTo>
                  <a:pt x="1124724" y="595884"/>
                </a:lnTo>
                <a:lnTo>
                  <a:pt x="1098816" y="595884"/>
                </a:lnTo>
                <a:lnTo>
                  <a:pt x="1100340" y="594360"/>
                </a:lnTo>
                <a:close/>
              </a:path>
              <a:path w="1152525" h="611504">
                <a:moveTo>
                  <a:pt x="51815" y="594360"/>
                </a:moveTo>
                <a:lnTo>
                  <a:pt x="53339" y="595884"/>
                </a:lnTo>
                <a:lnTo>
                  <a:pt x="54863" y="595884"/>
                </a:lnTo>
                <a:lnTo>
                  <a:pt x="51815" y="594360"/>
                </a:lnTo>
                <a:close/>
              </a:path>
              <a:path w="1152525" h="611504">
                <a:moveTo>
                  <a:pt x="1122368" y="581336"/>
                </a:moveTo>
                <a:lnTo>
                  <a:pt x="1114056" y="588264"/>
                </a:lnTo>
                <a:lnTo>
                  <a:pt x="1103388" y="592836"/>
                </a:lnTo>
                <a:lnTo>
                  <a:pt x="1104912" y="592836"/>
                </a:lnTo>
                <a:lnTo>
                  <a:pt x="1098816" y="595884"/>
                </a:lnTo>
                <a:lnTo>
                  <a:pt x="1124724" y="595884"/>
                </a:lnTo>
                <a:lnTo>
                  <a:pt x="1138440" y="582168"/>
                </a:lnTo>
                <a:lnTo>
                  <a:pt x="1121676" y="582168"/>
                </a:lnTo>
                <a:lnTo>
                  <a:pt x="1122368" y="581336"/>
                </a:lnTo>
                <a:close/>
              </a:path>
              <a:path w="1152525" h="611504">
                <a:moveTo>
                  <a:pt x="28955" y="580644"/>
                </a:moveTo>
                <a:lnTo>
                  <a:pt x="30479" y="582168"/>
                </a:lnTo>
                <a:lnTo>
                  <a:pt x="29787" y="581336"/>
                </a:lnTo>
                <a:lnTo>
                  <a:pt x="28955" y="580644"/>
                </a:lnTo>
                <a:close/>
              </a:path>
              <a:path w="1152525" h="611504">
                <a:moveTo>
                  <a:pt x="29787" y="581336"/>
                </a:moveTo>
                <a:lnTo>
                  <a:pt x="30479" y="582168"/>
                </a:lnTo>
                <a:lnTo>
                  <a:pt x="30784" y="582168"/>
                </a:lnTo>
                <a:lnTo>
                  <a:pt x="29787" y="581336"/>
                </a:lnTo>
                <a:close/>
              </a:path>
              <a:path w="1152525" h="611504">
                <a:moveTo>
                  <a:pt x="1123200" y="580644"/>
                </a:moveTo>
                <a:lnTo>
                  <a:pt x="1122368" y="581336"/>
                </a:lnTo>
                <a:lnTo>
                  <a:pt x="1121676" y="582168"/>
                </a:lnTo>
                <a:lnTo>
                  <a:pt x="1123200" y="580644"/>
                </a:lnTo>
                <a:close/>
              </a:path>
              <a:path w="1152525" h="611504">
                <a:moveTo>
                  <a:pt x="1139964" y="580644"/>
                </a:moveTo>
                <a:lnTo>
                  <a:pt x="1123200" y="580644"/>
                </a:lnTo>
                <a:lnTo>
                  <a:pt x="1121676" y="582168"/>
                </a:lnTo>
                <a:lnTo>
                  <a:pt x="1138440" y="582168"/>
                </a:lnTo>
                <a:lnTo>
                  <a:pt x="1139964" y="580644"/>
                </a:lnTo>
                <a:close/>
              </a:path>
              <a:path w="1152525" h="611504">
                <a:moveTo>
                  <a:pt x="29209" y="580644"/>
                </a:moveTo>
                <a:lnTo>
                  <a:pt x="28955" y="580644"/>
                </a:lnTo>
                <a:lnTo>
                  <a:pt x="29787" y="581336"/>
                </a:lnTo>
                <a:lnTo>
                  <a:pt x="29209" y="580644"/>
                </a:lnTo>
                <a:close/>
              </a:path>
              <a:path w="1152525" h="611504">
                <a:moveTo>
                  <a:pt x="1133868" y="562356"/>
                </a:moveTo>
                <a:lnTo>
                  <a:pt x="1129296" y="573024"/>
                </a:lnTo>
                <a:lnTo>
                  <a:pt x="1122368" y="581336"/>
                </a:lnTo>
                <a:lnTo>
                  <a:pt x="1123200" y="580644"/>
                </a:lnTo>
                <a:lnTo>
                  <a:pt x="1139964" y="580644"/>
                </a:lnTo>
                <a:lnTo>
                  <a:pt x="1148346" y="563880"/>
                </a:lnTo>
                <a:lnTo>
                  <a:pt x="1133868" y="563880"/>
                </a:lnTo>
                <a:lnTo>
                  <a:pt x="1133868" y="562356"/>
                </a:lnTo>
                <a:close/>
              </a:path>
              <a:path w="1152525" h="611504">
                <a:moveTo>
                  <a:pt x="17525" y="562356"/>
                </a:moveTo>
                <a:lnTo>
                  <a:pt x="16763" y="562356"/>
                </a:lnTo>
                <a:lnTo>
                  <a:pt x="18287" y="563880"/>
                </a:lnTo>
                <a:lnTo>
                  <a:pt x="17525" y="562356"/>
                </a:lnTo>
                <a:close/>
              </a:path>
              <a:path w="1152525" h="611504">
                <a:moveTo>
                  <a:pt x="1150022" y="557784"/>
                </a:moveTo>
                <a:lnTo>
                  <a:pt x="1136916" y="557784"/>
                </a:lnTo>
                <a:lnTo>
                  <a:pt x="1133868" y="563880"/>
                </a:lnTo>
                <a:lnTo>
                  <a:pt x="1148346" y="563880"/>
                </a:lnTo>
                <a:lnTo>
                  <a:pt x="1149108" y="562356"/>
                </a:lnTo>
                <a:lnTo>
                  <a:pt x="1150022" y="557784"/>
                </a:lnTo>
                <a:close/>
              </a:path>
              <a:path w="1152525" h="611504">
                <a:moveTo>
                  <a:pt x="1150632" y="284988"/>
                </a:moveTo>
                <a:lnTo>
                  <a:pt x="1138440" y="284988"/>
                </a:lnTo>
                <a:lnTo>
                  <a:pt x="1138440" y="547116"/>
                </a:lnTo>
                <a:lnTo>
                  <a:pt x="1135392" y="559308"/>
                </a:lnTo>
                <a:lnTo>
                  <a:pt x="1136916" y="557784"/>
                </a:lnTo>
                <a:lnTo>
                  <a:pt x="1150022" y="557784"/>
                </a:lnTo>
                <a:lnTo>
                  <a:pt x="1150632" y="554736"/>
                </a:lnTo>
                <a:lnTo>
                  <a:pt x="1150632" y="548640"/>
                </a:lnTo>
                <a:lnTo>
                  <a:pt x="1152156" y="541020"/>
                </a:lnTo>
                <a:lnTo>
                  <a:pt x="1152156" y="291084"/>
                </a:lnTo>
                <a:lnTo>
                  <a:pt x="1150632" y="284988"/>
                </a:lnTo>
                <a:close/>
              </a:path>
              <a:path w="1152525" h="611504">
                <a:moveTo>
                  <a:pt x="1135392" y="274320"/>
                </a:moveTo>
                <a:lnTo>
                  <a:pt x="1138440" y="286512"/>
                </a:lnTo>
                <a:lnTo>
                  <a:pt x="1138440" y="284988"/>
                </a:lnTo>
                <a:lnTo>
                  <a:pt x="1150632" y="284988"/>
                </a:lnTo>
                <a:lnTo>
                  <a:pt x="1150632" y="277368"/>
                </a:lnTo>
                <a:lnTo>
                  <a:pt x="1150251" y="275844"/>
                </a:lnTo>
                <a:lnTo>
                  <a:pt x="1136916" y="275844"/>
                </a:lnTo>
                <a:lnTo>
                  <a:pt x="1135392" y="274320"/>
                </a:lnTo>
                <a:close/>
              </a:path>
              <a:path w="1152525" h="611504">
                <a:moveTo>
                  <a:pt x="16001" y="274320"/>
                </a:moveTo>
                <a:lnTo>
                  <a:pt x="15239" y="274320"/>
                </a:lnTo>
                <a:lnTo>
                  <a:pt x="15239" y="275844"/>
                </a:lnTo>
                <a:lnTo>
                  <a:pt x="16001" y="274320"/>
                </a:lnTo>
                <a:close/>
              </a:path>
              <a:path w="1152525" h="611504">
                <a:moveTo>
                  <a:pt x="1148346" y="269748"/>
                </a:moveTo>
                <a:lnTo>
                  <a:pt x="1133868" y="269748"/>
                </a:lnTo>
                <a:lnTo>
                  <a:pt x="1136916" y="275844"/>
                </a:lnTo>
                <a:lnTo>
                  <a:pt x="1150251" y="275844"/>
                </a:lnTo>
                <a:lnTo>
                  <a:pt x="1149108" y="271272"/>
                </a:lnTo>
                <a:lnTo>
                  <a:pt x="1148346" y="269748"/>
                </a:lnTo>
                <a:close/>
              </a:path>
              <a:path w="1152525" h="611504">
                <a:moveTo>
                  <a:pt x="1122368" y="252291"/>
                </a:moveTo>
                <a:lnTo>
                  <a:pt x="1129296" y="260604"/>
                </a:lnTo>
                <a:lnTo>
                  <a:pt x="1133868" y="271272"/>
                </a:lnTo>
                <a:lnTo>
                  <a:pt x="1133868" y="269748"/>
                </a:lnTo>
                <a:lnTo>
                  <a:pt x="1148346" y="269748"/>
                </a:lnTo>
                <a:lnTo>
                  <a:pt x="1139964" y="252984"/>
                </a:lnTo>
                <a:lnTo>
                  <a:pt x="1123200" y="252984"/>
                </a:lnTo>
                <a:lnTo>
                  <a:pt x="1122368" y="252291"/>
                </a:lnTo>
                <a:close/>
              </a:path>
              <a:path w="1152525" h="611504">
                <a:moveTo>
                  <a:pt x="24129" y="259080"/>
                </a:moveTo>
                <a:lnTo>
                  <a:pt x="22859" y="259080"/>
                </a:lnTo>
                <a:lnTo>
                  <a:pt x="22859" y="260604"/>
                </a:lnTo>
                <a:lnTo>
                  <a:pt x="24129" y="259080"/>
                </a:lnTo>
                <a:close/>
              </a:path>
              <a:path w="1152525" h="611504">
                <a:moveTo>
                  <a:pt x="30479" y="251460"/>
                </a:moveTo>
                <a:lnTo>
                  <a:pt x="28955" y="252984"/>
                </a:lnTo>
                <a:lnTo>
                  <a:pt x="29787" y="252291"/>
                </a:lnTo>
                <a:lnTo>
                  <a:pt x="30479" y="251460"/>
                </a:lnTo>
                <a:close/>
              </a:path>
              <a:path w="1152525" h="611504">
                <a:moveTo>
                  <a:pt x="29787" y="252291"/>
                </a:moveTo>
                <a:lnTo>
                  <a:pt x="28955" y="252984"/>
                </a:lnTo>
                <a:lnTo>
                  <a:pt x="29209" y="252984"/>
                </a:lnTo>
                <a:lnTo>
                  <a:pt x="29787" y="252291"/>
                </a:lnTo>
                <a:close/>
              </a:path>
              <a:path w="1152525" h="611504">
                <a:moveTo>
                  <a:pt x="1121676" y="251460"/>
                </a:moveTo>
                <a:lnTo>
                  <a:pt x="1122368" y="252291"/>
                </a:lnTo>
                <a:lnTo>
                  <a:pt x="1123200" y="252984"/>
                </a:lnTo>
                <a:lnTo>
                  <a:pt x="1121676" y="251460"/>
                </a:lnTo>
                <a:close/>
              </a:path>
              <a:path w="1152525" h="611504">
                <a:moveTo>
                  <a:pt x="1138440" y="251460"/>
                </a:moveTo>
                <a:lnTo>
                  <a:pt x="1121676" y="251460"/>
                </a:lnTo>
                <a:lnTo>
                  <a:pt x="1123200" y="252984"/>
                </a:lnTo>
                <a:lnTo>
                  <a:pt x="1139964" y="252984"/>
                </a:lnTo>
                <a:lnTo>
                  <a:pt x="1138440" y="251460"/>
                </a:lnTo>
                <a:close/>
              </a:path>
              <a:path w="1152525" h="611504">
                <a:moveTo>
                  <a:pt x="30784" y="251460"/>
                </a:moveTo>
                <a:lnTo>
                  <a:pt x="30479" y="251460"/>
                </a:lnTo>
                <a:lnTo>
                  <a:pt x="29787" y="252291"/>
                </a:lnTo>
                <a:lnTo>
                  <a:pt x="30784" y="251460"/>
                </a:lnTo>
                <a:close/>
              </a:path>
              <a:path w="1152525" h="611504">
                <a:moveTo>
                  <a:pt x="1126248" y="239268"/>
                </a:moveTo>
                <a:lnTo>
                  <a:pt x="1103388" y="239268"/>
                </a:lnTo>
                <a:lnTo>
                  <a:pt x="1114056" y="245364"/>
                </a:lnTo>
                <a:lnTo>
                  <a:pt x="1122368" y="252291"/>
                </a:lnTo>
                <a:lnTo>
                  <a:pt x="1121676" y="251460"/>
                </a:lnTo>
                <a:lnTo>
                  <a:pt x="1138440" y="251460"/>
                </a:lnTo>
                <a:lnTo>
                  <a:pt x="1126248" y="239268"/>
                </a:lnTo>
                <a:close/>
              </a:path>
              <a:path w="1152525" h="611504">
                <a:moveTo>
                  <a:pt x="50291" y="239268"/>
                </a:moveTo>
                <a:lnTo>
                  <a:pt x="47243" y="239268"/>
                </a:lnTo>
                <a:lnTo>
                  <a:pt x="47243" y="240792"/>
                </a:lnTo>
                <a:lnTo>
                  <a:pt x="50291" y="239268"/>
                </a:lnTo>
                <a:close/>
              </a:path>
              <a:path w="1152525" h="611504">
                <a:moveTo>
                  <a:pt x="1055020" y="0"/>
                </a:moveTo>
                <a:lnTo>
                  <a:pt x="1041651" y="0"/>
                </a:lnTo>
                <a:lnTo>
                  <a:pt x="946416" y="236220"/>
                </a:lnTo>
                <a:lnTo>
                  <a:pt x="1094244" y="236220"/>
                </a:lnTo>
                <a:lnTo>
                  <a:pt x="1100340" y="237744"/>
                </a:lnTo>
                <a:lnTo>
                  <a:pt x="1098816" y="237744"/>
                </a:lnTo>
                <a:lnTo>
                  <a:pt x="1104912" y="240792"/>
                </a:lnTo>
                <a:lnTo>
                  <a:pt x="1103388" y="239268"/>
                </a:lnTo>
                <a:lnTo>
                  <a:pt x="1126248" y="239268"/>
                </a:lnTo>
                <a:lnTo>
                  <a:pt x="1121676" y="234696"/>
                </a:lnTo>
                <a:lnTo>
                  <a:pt x="1115580" y="231648"/>
                </a:lnTo>
                <a:lnTo>
                  <a:pt x="961656" y="231648"/>
                </a:lnTo>
                <a:lnTo>
                  <a:pt x="955560" y="222504"/>
                </a:lnTo>
                <a:lnTo>
                  <a:pt x="965341" y="222504"/>
                </a:lnTo>
                <a:lnTo>
                  <a:pt x="1055020" y="0"/>
                </a:lnTo>
                <a:close/>
              </a:path>
              <a:path w="1152525" h="611504">
                <a:moveTo>
                  <a:pt x="965341" y="222504"/>
                </a:moveTo>
                <a:lnTo>
                  <a:pt x="955560" y="222504"/>
                </a:lnTo>
                <a:lnTo>
                  <a:pt x="961656" y="231648"/>
                </a:lnTo>
                <a:lnTo>
                  <a:pt x="965341" y="222504"/>
                </a:lnTo>
                <a:close/>
              </a:path>
              <a:path w="1152525" h="611504">
                <a:moveTo>
                  <a:pt x="1082052" y="222504"/>
                </a:moveTo>
                <a:lnTo>
                  <a:pt x="965341" y="222504"/>
                </a:lnTo>
                <a:lnTo>
                  <a:pt x="961656" y="231648"/>
                </a:lnTo>
                <a:lnTo>
                  <a:pt x="1115580" y="231648"/>
                </a:lnTo>
                <a:lnTo>
                  <a:pt x="1103388" y="225552"/>
                </a:lnTo>
                <a:lnTo>
                  <a:pt x="1097292" y="224028"/>
                </a:lnTo>
                <a:lnTo>
                  <a:pt x="1089672" y="224028"/>
                </a:lnTo>
                <a:lnTo>
                  <a:pt x="1082052" y="222504"/>
                </a:lnTo>
                <a:close/>
              </a:path>
              <a:path w="1152525" h="611504">
                <a:moveTo>
                  <a:pt x="667772" y="222504"/>
                </a:moveTo>
                <a:lnTo>
                  <a:pt x="68579" y="222504"/>
                </a:lnTo>
                <a:lnTo>
                  <a:pt x="62483" y="224028"/>
                </a:lnTo>
                <a:lnTo>
                  <a:pt x="666000" y="224028"/>
                </a:lnTo>
                <a:lnTo>
                  <a:pt x="667772" y="222504"/>
                </a:lnTo>
                <a:close/>
              </a:path>
              <a:path w="1152525" h="611504">
                <a:moveTo>
                  <a:pt x="946838" y="0"/>
                </a:moveTo>
                <a:lnTo>
                  <a:pt x="926498" y="0"/>
                </a:lnTo>
                <a:lnTo>
                  <a:pt x="666000" y="224028"/>
                </a:lnTo>
                <a:lnTo>
                  <a:pt x="670572" y="222504"/>
                </a:lnTo>
                <a:lnTo>
                  <a:pt x="689484" y="222504"/>
                </a:lnTo>
                <a:lnTo>
                  <a:pt x="946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177533" y="4216397"/>
            <a:ext cx="7677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od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352800" y="3886200"/>
            <a:ext cx="1138555" cy="603885"/>
          </a:xfrm>
          <a:custGeom>
            <a:avLst/>
            <a:gdLst/>
            <a:ahLst/>
            <a:cxnLst/>
            <a:rect l="l" t="t" r="r" b="b"/>
            <a:pathLst>
              <a:path w="1138554" h="603885">
                <a:moveTo>
                  <a:pt x="1075943" y="228600"/>
                </a:moveTo>
                <a:lnTo>
                  <a:pt x="62483" y="228600"/>
                </a:lnTo>
                <a:lnTo>
                  <a:pt x="48959" y="230183"/>
                </a:lnTo>
                <a:lnTo>
                  <a:pt x="14194" y="252220"/>
                </a:lnTo>
                <a:lnTo>
                  <a:pt x="0" y="291084"/>
                </a:lnTo>
                <a:lnTo>
                  <a:pt x="0" y="541020"/>
                </a:lnTo>
                <a:lnTo>
                  <a:pt x="13825" y="580070"/>
                </a:lnTo>
                <a:lnTo>
                  <a:pt x="48383" y="601863"/>
                </a:lnTo>
                <a:lnTo>
                  <a:pt x="62483" y="603504"/>
                </a:lnTo>
                <a:lnTo>
                  <a:pt x="1075943" y="603504"/>
                </a:lnTo>
                <a:lnTo>
                  <a:pt x="1114994" y="590153"/>
                </a:lnTo>
                <a:lnTo>
                  <a:pt x="1136786" y="555602"/>
                </a:lnTo>
                <a:lnTo>
                  <a:pt x="1138427" y="541020"/>
                </a:lnTo>
                <a:lnTo>
                  <a:pt x="1138427" y="291084"/>
                </a:lnTo>
                <a:lnTo>
                  <a:pt x="1125077" y="252676"/>
                </a:lnTo>
                <a:lnTo>
                  <a:pt x="1090526" y="230322"/>
                </a:lnTo>
                <a:lnTo>
                  <a:pt x="1075943" y="228600"/>
                </a:lnTo>
                <a:close/>
              </a:path>
              <a:path w="1138554" h="603885">
                <a:moveTo>
                  <a:pt x="467466" y="0"/>
                </a:moveTo>
                <a:lnTo>
                  <a:pt x="369971" y="0"/>
                </a:lnTo>
                <a:lnTo>
                  <a:pt x="190499" y="228600"/>
                </a:lnTo>
                <a:lnTo>
                  <a:pt x="475487" y="228600"/>
                </a:lnTo>
                <a:lnTo>
                  <a:pt x="467466" y="0"/>
                </a:lnTo>
                <a:close/>
              </a:path>
            </a:pathLst>
          </a:custGeom>
          <a:solidFill>
            <a:srgbClr val="F9E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46703" y="3886200"/>
            <a:ext cx="1152525" cy="611505"/>
          </a:xfrm>
          <a:custGeom>
            <a:avLst/>
            <a:gdLst/>
            <a:ahLst/>
            <a:cxnLst/>
            <a:rect l="l" t="t" r="r" b="b"/>
            <a:pathLst>
              <a:path w="1152525" h="611504">
                <a:moveTo>
                  <a:pt x="1089659" y="609600"/>
                </a:moveTo>
                <a:lnTo>
                  <a:pt x="62483" y="609600"/>
                </a:lnTo>
                <a:lnTo>
                  <a:pt x="68579" y="611124"/>
                </a:lnTo>
                <a:lnTo>
                  <a:pt x="1082039" y="611124"/>
                </a:lnTo>
                <a:lnTo>
                  <a:pt x="1089659" y="609600"/>
                </a:lnTo>
                <a:close/>
              </a:path>
              <a:path w="1152525" h="611504">
                <a:moveTo>
                  <a:pt x="194416" y="222504"/>
                </a:moveTo>
                <a:lnTo>
                  <a:pt x="68579" y="222504"/>
                </a:lnTo>
                <a:lnTo>
                  <a:pt x="62483" y="224028"/>
                </a:lnTo>
                <a:lnTo>
                  <a:pt x="54863" y="224028"/>
                </a:lnTo>
                <a:lnTo>
                  <a:pt x="12191" y="252984"/>
                </a:lnTo>
                <a:lnTo>
                  <a:pt x="1523" y="277368"/>
                </a:lnTo>
                <a:lnTo>
                  <a:pt x="1523" y="284988"/>
                </a:lnTo>
                <a:lnTo>
                  <a:pt x="0" y="291084"/>
                </a:lnTo>
                <a:lnTo>
                  <a:pt x="0" y="541020"/>
                </a:lnTo>
                <a:lnTo>
                  <a:pt x="1523" y="548640"/>
                </a:lnTo>
                <a:lnTo>
                  <a:pt x="1523" y="554736"/>
                </a:lnTo>
                <a:lnTo>
                  <a:pt x="30479" y="598932"/>
                </a:lnTo>
                <a:lnTo>
                  <a:pt x="48767" y="606552"/>
                </a:lnTo>
                <a:lnTo>
                  <a:pt x="54863" y="609600"/>
                </a:lnTo>
                <a:lnTo>
                  <a:pt x="1097279" y="609600"/>
                </a:lnTo>
                <a:lnTo>
                  <a:pt x="1103375" y="606552"/>
                </a:lnTo>
                <a:lnTo>
                  <a:pt x="1109471" y="605028"/>
                </a:lnTo>
                <a:lnTo>
                  <a:pt x="1121663" y="598932"/>
                </a:lnTo>
                <a:lnTo>
                  <a:pt x="1123187" y="597408"/>
                </a:lnTo>
                <a:lnTo>
                  <a:pt x="57911" y="597408"/>
                </a:lnTo>
                <a:lnTo>
                  <a:pt x="54863" y="595884"/>
                </a:lnTo>
                <a:lnTo>
                  <a:pt x="53339" y="595884"/>
                </a:lnTo>
                <a:lnTo>
                  <a:pt x="47243" y="592836"/>
                </a:lnTo>
                <a:lnTo>
                  <a:pt x="36575" y="588264"/>
                </a:lnTo>
                <a:lnTo>
                  <a:pt x="38099" y="588264"/>
                </a:lnTo>
                <a:lnTo>
                  <a:pt x="30784" y="582168"/>
                </a:lnTo>
                <a:lnTo>
                  <a:pt x="30479" y="582168"/>
                </a:lnTo>
                <a:lnTo>
                  <a:pt x="28955" y="580644"/>
                </a:lnTo>
                <a:lnTo>
                  <a:pt x="29209" y="580644"/>
                </a:lnTo>
                <a:lnTo>
                  <a:pt x="22859" y="573024"/>
                </a:lnTo>
                <a:lnTo>
                  <a:pt x="16763" y="562356"/>
                </a:lnTo>
                <a:lnTo>
                  <a:pt x="17525" y="562356"/>
                </a:lnTo>
                <a:lnTo>
                  <a:pt x="15239" y="557784"/>
                </a:lnTo>
                <a:lnTo>
                  <a:pt x="13715" y="553212"/>
                </a:lnTo>
                <a:lnTo>
                  <a:pt x="13715" y="280416"/>
                </a:lnTo>
                <a:lnTo>
                  <a:pt x="15239" y="274320"/>
                </a:lnTo>
                <a:lnTo>
                  <a:pt x="16001" y="274320"/>
                </a:lnTo>
                <a:lnTo>
                  <a:pt x="18287" y="269748"/>
                </a:lnTo>
                <a:lnTo>
                  <a:pt x="16763" y="269748"/>
                </a:lnTo>
                <a:lnTo>
                  <a:pt x="22859" y="259080"/>
                </a:lnTo>
                <a:lnTo>
                  <a:pt x="24129" y="259080"/>
                </a:lnTo>
                <a:lnTo>
                  <a:pt x="29209" y="252984"/>
                </a:lnTo>
                <a:lnTo>
                  <a:pt x="28955" y="252984"/>
                </a:lnTo>
                <a:lnTo>
                  <a:pt x="30479" y="251460"/>
                </a:lnTo>
                <a:lnTo>
                  <a:pt x="30784" y="251460"/>
                </a:lnTo>
                <a:lnTo>
                  <a:pt x="38099" y="245364"/>
                </a:lnTo>
                <a:lnTo>
                  <a:pt x="36575" y="245364"/>
                </a:lnTo>
                <a:lnTo>
                  <a:pt x="47243" y="239268"/>
                </a:lnTo>
                <a:lnTo>
                  <a:pt x="50291" y="239268"/>
                </a:lnTo>
                <a:lnTo>
                  <a:pt x="53339" y="237744"/>
                </a:lnTo>
                <a:lnTo>
                  <a:pt x="51815" y="237744"/>
                </a:lnTo>
                <a:lnTo>
                  <a:pt x="57911" y="236220"/>
                </a:lnTo>
                <a:lnTo>
                  <a:pt x="199643" y="236220"/>
                </a:lnTo>
                <a:lnTo>
                  <a:pt x="207992" y="225552"/>
                </a:lnTo>
                <a:lnTo>
                  <a:pt x="192023" y="225552"/>
                </a:lnTo>
                <a:lnTo>
                  <a:pt x="194416" y="222504"/>
                </a:lnTo>
                <a:close/>
              </a:path>
              <a:path w="1152525" h="611504">
                <a:moveTo>
                  <a:pt x="57911" y="595884"/>
                </a:moveTo>
                <a:lnTo>
                  <a:pt x="57911" y="597408"/>
                </a:lnTo>
                <a:lnTo>
                  <a:pt x="64007" y="597408"/>
                </a:lnTo>
                <a:lnTo>
                  <a:pt x="57911" y="595884"/>
                </a:lnTo>
                <a:close/>
              </a:path>
              <a:path w="1152525" h="611504">
                <a:moveTo>
                  <a:pt x="1094231" y="595884"/>
                </a:moveTo>
                <a:lnTo>
                  <a:pt x="1088135" y="597408"/>
                </a:lnTo>
                <a:lnTo>
                  <a:pt x="1094231" y="597408"/>
                </a:lnTo>
                <a:lnTo>
                  <a:pt x="1094231" y="595884"/>
                </a:lnTo>
                <a:close/>
              </a:path>
              <a:path w="1152525" h="611504">
                <a:moveTo>
                  <a:pt x="1100327" y="594360"/>
                </a:moveTo>
                <a:lnTo>
                  <a:pt x="1094231" y="597408"/>
                </a:lnTo>
                <a:lnTo>
                  <a:pt x="1123187" y="597408"/>
                </a:lnTo>
                <a:lnTo>
                  <a:pt x="1124711" y="595884"/>
                </a:lnTo>
                <a:lnTo>
                  <a:pt x="1098803" y="595884"/>
                </a:lnTo>
                <a:lnTo>
                  <a:pt x="1100327" y="594360"/>
                </a:lnTo>
                <a:close/>
              </a:path>
              <a:path w="1152525" h="611504">
                <a:moveTo>
                  <a:pt x="51815" y="594360"/>
                </a:moveTo>
                <a:lnTo>
                  <a:pt x="53339" y="595884"/>
                </a:lnTo>
                <a:lnTo>
                  <a:pt x="54863" y="595884"/>
                </a:lnTo>
                <a:lnTo>
                  <a:pt x="51815" y="594360"/>
                </a:lnTo>
                <a:close/>
              </a:path>
              <a:path w="1152525" h="611504">
                <a:moveTo>
                  <a:pt x="1122356" y="581336"/>
                </a:moveTo>
                <a:lnTo>
                  <a:pt x="1114043" y="588264"/>
                </a:lnTo>
                <a:lnTo>
                  <a:pt x="1103375" y="592836"/>
                </a:lnTo>
                <a:lnTo>
                  <a:pt x="1104899" y="592836"/>
                </a:lnTo>
                <a:lnTo>
                  <a:pt x="1098803" y="595884"/>
                </a:lnTo>
                <a:lnTo>
                  <a:pt x="1124711" y="595884"/>
                </a:lnTo>
                <a:lnTo>
                  <a:pt x="1138427" y="582168"/>
                </a:lnTo>
                <a:lnTo>
                  <a:pt x="1121663" y="582168"/>
                </a:lnTo>
                <a:lnTo>
                  <a:pt x="1122356" y="581336"/>
                </a:lnTo>
                <a:close/>
              </a:path>
              <a:path w="1152525" h="611504">
                <a:moveTo>
                  <a:pt x="28955" y="580644"/>
                </a:moveTo>
                <a:lnTo>
                  <a:pt x="30479" y="582168"/>
                </a:lnTo>
                <a:lnTo>
                  <a:pt x="29787" y="581336"/>
                </a:lnTo>
                <a:lnTo>
                  <a:pt x="28955" y="580644"/>
                </a:lnTo>
                <a:close/>
              </a:path>
              <a:path w="1152525" h="611504">
                <a:moveTo>
                  <a:pt x="29787" y="581336"/>
                </a:moveTo>
                <a:lnTo>
                  <a:pt x="30479" y="582168"/>
                </a:lnTo>
                <a:lnTo>
                  <a:pt x="30784" y="582168"/>
                </a:lnTo>
                <a:lnTo>
                  <a:pt x="29787" y="581336"/>
                </a:lnTo>
                <a:close/>
              </a:path>
              <a:path w="1152525" h="611504">
                <a:moveTo>
                  <a:pt x="1123187" y="580644"/>
                </a:moveTo>
                <a:lnTo>
                  <a:pt x="1122356" y="581336"/>
                </a:lnTo>
                <a:lnTo>
                  <a:pt x="1121663" y="582168"/>
                </a:lnTo>
                <a:lnTo>
                  <a:pt x="1123187" y="580644"/>
                </a:lnTo>
                <a:close/>
              </a:path>
              <a:path w="1152525" h="611504">
                <a:moveTo>
                  <a:pt x="1139951" y="580644"/>
                </a:moveTo>
                <a:lnTo>
                  <a:pt x="1123187" y="580644"/>
                </a:lnTo>
                <a:lnTo>
                  <a:pt x="1121663" y="582168"/>
                </a:lnTo>
                <a:lnTo>
                  <a:pt x="1138427" y="582168"/>
                </a:lnTo>
                <a:lnTo>
                  <a:pt x="1139951" y="580644"/>
                </a:lnTo>
                <a:close/>
              </a:path>
              <a:path w="1152525" h="611504">
                <a:moveTo>
                  <a:pt x="29209" y="580644"/>
                </a:moveTo>
                <a:lnTo>
                  <a:pt x="28955" y="580644"/>
                </a:lnTo>
                <a:lnTo>
                  <a:pt x="29787" y="581336"/>
                </a:lnTo>
                <a:lnTo>
                  <a:pt x="29209" y="580644"/>
                </a:lnTo>
                <a:close/>
              </a:path>
              <a:path w="1152525" h="611504">
                <a:moveTo>
                  <a:pt x="1133855" y="562356"/>
                </a:moveTo>
                <a:lnTo>
                  <a:pt x="1129283" y="573024"/>
                </a:lnTo>
                <a:lnTo>
                  <a:pt x="1122356" y="581336"/>
                </a:lnTo>
                <a:lnTo>
                  <a:pt x="1123187" y="580644"/>
                </a:lnTo>
                <a:lnTo>
                  <a:pt x="1139951" y="580644"/>
                </a:lnTo>
                <a:lnTo>
                  <a:pt x="1148333" y="563880"/>
                </a:lnTo>
                <a:lnTo>
                  <a:pt x="1133855" y="563880"/>
                </a:lnTo>
                <a:lnTo>
                  <a:pt x="1133855" y="562356"/>
                </a:lnTo>
                <a:close/>
              </a:path>
              <a:path w="1152525" h="611504">
                <a:moveTo>
                  <a:pt x="17525" y="562356"/>
                </a:moveTo>
                <a:lnTo>
                  <a:pt x="16763" y="562356"/>
                </a:lnTo>
                <a:lnTo>
                  <a:pt x="18287" y="563880"/>
                </a:lnTo>
                <a:lnTo>
                  <a:pt x="17525" y="562356"/>
                </a:lnTo>
                <a:close/>
              </a:path>
              <a:path w="1152525" h="611504">
                <a:moveTo>
                  <a:pt x="1150010" y="557784"/>
                </a:moveTo>
                <a:lnTo>
                  <a:pt x="1136903" y="557784"/>
                </a:lnTo>
                <a:lnTo>
                  <a:pt x="1133855" y="563880"/>
                </a:lnTo>
                <a:lnTo>
                  <a:pt x="1148333" y="563880"/>
                </a:lnTo>
                <a:lnTo>
                  <a:pt x="1149095" y="562356"/>
                </a:lnTo>
                <a:lnTo>
                  <a:pt x="1150010" y="557784"/>
                </a:lnTo>
                <a:close/>
              </a:path>
              <a:path w="1152525" h="611504">
                <a:moveTo>
                  <a:pt x="1150619" y="284988"/>
                </a:moveTo>
                <a:lnTo>
                  <a:pt x="1138427" y="284988"/>
                </a:lnTo>
                <a:lnTo>
                  <a:pt x="1138427" y="547116"/>
                </a:lnTo>
                <a:lnTo>
                  <a:pt x="1135379" y="559308"/>
                </a:lnTo>
                <a:lnTo>
                  <a:pt x="1136903" y="557784"/>
                </a:lnTo>
                <a:lnTo>
                  <a:pt x="1150010" y="557784"/>
                </a:lnTo>
                <a:lnTo>
                  <a:pt x="1150619" y="554736"/>
                </a:lnTo>
                <a:lnTo>
                  <a:pt x="1150619" y="548640"/>
                </a:lnTo>
                <a:lnTo>
                  <a:pt x="1152143" y="541020"/>
                </a:lnTo>
                <a:lnTo>
                  <a:pt x="1152143" y="291084"/>
                </a:lnTo>
                <a:lnTo>
                  <a:pt x="1150619" y="284988"/>
                </a:lnTo>
                <a:close/>
              </a:path>
              <a:path w="1152525" h="611504">
                <a:moveTo>
                  <a:pt x="1135379" y="274320"/>
                </a:moveTo>
                <a:lnTo>
                  <a:pt x="1138427" y="286512"/>
                </a:lnTo>
                <a:lnTo>
                  <a:pt x="1138427" y="284988"/>
                </a:lnTo>
                <a:lnTo>
                  <a:pt x="1150619" y="284988"/>
                </a:lnTo>
                <a:lnTo>
                  <a:pt x="1150619" y="277368"/>
                </a:lnTo>
                <a:lnTo>
                  <a:pt x="1150238" y="275844"/>
                </a:lnTo>
                <a:lnTo>
                  <a:pt x="1136903" y="275844"/>
                </a:lnTo>
                <a:lnTo>
                  <a:pt x="1135379" y="274320"/>
                </a:lnTo>
                <a:close/>
              </a:path>
              <a:path w="1152525" h="611504">
                <a:moveTo>
                  <a:pt x="16001" y="274320"/>
                </a:moveTo>
                <a:lnTo>
                  <a:pt x="15239" y="274320"/>
                </a:lnTo>
                <a:lnTo>
                  <a:pt x="15239" y="275844"/>
                </a:lnTo>
                <a:lnTo>
                  <a:pt x="16001" y="274320"/>
                </a:lnTo>
                <a:close/>
              </a:path>
              <a:path w="1152525" h="611504">
                <a:moveTo>
                  <a:pt x="1148333" y="269748"/>
                </a:moveTo>
                <a:lnTo>
                  <a:pt x="1133855" y="269748"/>
                </a:lnTo>
                <a:lnTo>
                  <a:pt x="1136903" y="275844"/>
                </a:lnTo>
                <a:lnTo>
                  <a:pt x="1150238" y="275844"/>
                </a:lnTo>
                <a:lnTo>
                  <a:pt x="1149095" y="271272"/>
                </a:lnTo>
                <a:lnTo>
                  <a:pt x="1148333" y="269748"/>
                </a:lnTo>
                <a:close/>
              </a:path>
              <a:path w="1152525" h="611504">
                <a:moveTo>
                  <a:pt x="1122356" y="252291"/>
                </a:moveTo>
                <a:lnTo>
                  <a:pt x="1129283" y="260604"/>
                </a:lnTo>
                <a:lnTo>
                  <a:pt x="1133855" y="271272"/>
                </a:lnTo>
                <a:lnTo>
                  <a:pt x="1133855" y="269748"/>
                </a:lnTo>
                <a:lnTo>
                  <a:pt x="1148333" y="269748"/>
                </a:lnTo>
                <a:lnTo>
                  <a:pt x="1139951" y="252984"/>
                </a:lnTo>
                <a:lnTo>
                  <a:pt x="1123187" y="252984"/>
                </a:lnTo>
                <a:lnTo>
                  <a:pt x="1122356" y="252291"/>
                </a:lnTo>
                <a:close/>
              </a:path>
              <a:path w="1152525" h="611504">
                <a:moveTo>
                  <a:pt x="24129" y="259080"/>
                </a:moveTo>
                <a:lnTo>
                  <a:pt x="22859" y="259080"/>
                </a:lnTo>
                <a:lnTo>
                  <a:pt x="22859" y="260604"/>
                </a:lnTo>
                <a:lnTo>
                  <a:pt x="24129" y="259080"/>
                </a:lnTo>
                <a:close/>
              </a:path>
              <a:path w="1152525" h="611504">
                <a:moveTo>
                  <a:pt x="30479" y="251460"/>
                </a:moveTo>
                <a:lnTo>
                  <a:pt x="28955" y="252984"/>
                </a:lnTo>
                <a:lnTo>
                  <a:pt x="29787" y="252291"/>
                </a:lnTo>
                <a:lnTo>
                  <a:pt x="30479" y="251460"/>
                </a:lnTo>
                <a:close/>
              </a:path>
              <a:path w="1152525" h="611504">
                <a:moveTo>
                  <a:pt x="29787" y="252291"/>
                </a:moveTo>
                <a:lnTo>
                  <a:pt x="28955" y="252984"/>
                </a:lnTo>
                <a:lnTo>
                  <a:pt x="29209" y="252984"/>
                </a:lnTo>
                <a:lnTo>
                  <a:pt x="29787" y="252291"/>
                </a:lnTo>
                <a:close/>
              </a:path>
              <a:path w="1152525" h="611504">
                <a:moveTo>
                  <a:pt x="1121663" y="251460"/>
                </a:moveTo>
                <a:lnTo>
                  <a:pt x="1122356" y="252291"/>
                </a:lnTo>
                <a:lnTo>
                  <a:pt x="1123187" y="252984"/>
                </a:lnTo>
                <a:lnTo>
                  <a:pt x="1121663" y="251460"/>
                </a:lnTo>
                <a:close/>
              </a:path>
              <a:path w="1152525" h="611504">
                <a:moveTo>
                  <a:pt x="1138427" y="251460"/>
                </a:moveTo>
                <a:lnTo>
                  <a:pt x="1121663" y="251460"/>
                </a:lnTo>
                <a:lnTo>
                  <a:pt x="1123187" y="252984"/>
                </a:lnTo>
                <a:lnTo>
                  <a:pt x="1139951" y="252984"/>
                </a:lnTo>
                <a:lnTo>
                  <a:pt x="1138427" y="251460"/>
                </a:lnTo>
                <a:close/>
              </a:path>
              <a:path w="1152525" h="611504">
                <a:moveTo>
                  <a:pt x="30784" y="251460"/>
                </a:moveTo>
                <a:lnTo>
                  <a:pt x="30479" y="251460"/>
                </a:lnTo>
                <a:lnTo>
                  <a:pt x="29787" y="252291"/>
                </a:lnTo>
                <a:lnTo>
                  <a:pt x="30784" y="251460"/>
                </a:lnTo>
                <a:close/>
              </a:path>
              <a:path w="1152525" h="611504">
                <a:moveTo>
                  <a:pt x="1126235" y="239268"/>
                </a:moveTo>
                <a:lnTo>
                  <a:pt x="1103375" y="239268"/>
                </a:lnTo>
                <a:lnTo>
                  <a:pt x="1114043" y="245364"/>
                </a:lnTo>
                <a:lnTo>
                  <a:pt x="1122356" y="252291"/>
                </a:lnTo>
                <a:lnTo>
                  <a:pt x="1121663" y="251460"/>
                </a:lnTo>
                <a:lnTo>
                  <a:pt x="1138427" y="251460"/>
                </a:lnTo>
                <a:lnTo>
                  <a:pt x="1126235" y="239268"/>
                </a:lnTo>
                <a:close/>
              </a:path>
              <a:path w="1152525" h="611504">
                <a:moveTo>
                  <a:pt x="50291" y="239268"/>
                </a:moveTo>
                <a:lnTo>
                  <a:pt x="47243" y="239268"/>
                </a:lnTo>
                <a:lnTo>
                  <a:pt x="47243" y="240792"/>
                </a:lnTo>
                <a:lnTo>
                  <a:pt x="50291" y="239268"/>
                </a:lnTo>
                <a:close/>
              </a:path>
              <a:path w="1152525" h="611504">
                <a:moveTo>
                  <a:pt x="480028" y="0"/>
                </a:moveTo>
                <a:lnTo>
                  <a:pt x="467377" y="0"/>
                </a:lnTo>
                <a:lnTo>
                  <a:pt x="475487" y="236220"/>
                </a:lnTo>
                <a:lnTo>
                  <a:pt x="1094231" y="236220"/>
                </a:lnTo>
                <a:lnTo>
                  <a:pt x="1100327" y="237744"/>
                </a:lnTo>
                <a:lnTo>
                  <a:pt x="1098803" y="237744"/>
                </a:lnTo>
                <a:lnTo>
                  <a:pt x="1104899" y="240792"/>
                </a:lnTo>
                <a:lnTo>
                  <a:pt x="1103375" y="239268"/>
                </a:lnTo>
                <a:lnTo>
                  <a:pt x="1126235" y="239268"/>
                </a:lnTo>
                <a:lnTo>
                  <a:pt x="1121663" y="234696"/>
                </a:lnTo>
                <a:lnTo>
                  <a:pt x="1109471" y="228600"/>
                </a:lnTo>
                <a:lnTo>
                  <a:pt x="487679" y="228600"/>
                </a:lnTo>
                <a:lnTo>
                  <a:pt x="481583" y="222504"/>
                </a:lnTo>
                <a:lnTo>
                  <a:pt x="487475" y="222504"/>
                </a:lnTo>
                <a:lnTo>
                  <a:pt x="480028" y="0"/>
                </a:lnTo>
                <a:close/>
              </a:path>
              <a:path w="1152525" h="611504">
                <a:moveTo>
                  <a:pt x="487475" y="222504"/>
                </a:moveTo>
                <a:lnTo>
                  <a:pt x="481583" y="222504"/>
                </a:lnTo>
                <a:lnTo>
                  <a:pt x="487679" y="228600"/>
                </a:lnTo>
                <a:lnTo>
                  <a:pt x="487475" y="222504"/>
                </a:lnTo>
                <a:close/>
              </a:path>
              <a:path w="1152525" h="611504">
                <a:moveTo>
                  <a:pt x="1082039" y="222504"/>
                </a:moveTo>
                <a:lnTo>
                  <a:pt x="487475" y="222504"/>
                </a:lnTo>
                <a:lnTo>
                  <a:pt x="487679" y="228600"/>
                </a:lnTo>
                <a:lnTo>
                  <a:pt x="1109471" y="228600"/>
                </a:lnTo>
                <a:lnTo>
                  <a:pt x="1103375" y="225552"/>
                </a:lnTo>
                <a:lnTo>
                  <a:pt x="1097279" y="224028"/>
                </a:lnTo>
                <a:lnTo>
                  <a:pt x="1089659" y="224028"/>
                </a:lnTo>
                <a:lnTo>
                  <a:pt x="1082039" y="222504"/>
                </a:lnTo>
                <a:close/>
              </a:path>
              <a:path w="1152525" h="611504">
                <a:moveTo>
                  <a:pt x="384511" y="0"/>
                </a:moveTo>
                <a:lnTo>
                  <a:pt x="369039" y="0"/>
                </a:lnTo>
                <a:lnTo>
                  <a:pt x="192023" y="225552"/>
                </a:lnTo>
                <a:lnTo>
                  <a:pt x="196595" y="222504"/>
                </a:lnTo>
                <a:lnTo>
                  <a:pt x="210378" y="222504"/>
                </a:lnTo>
                <a:lnTo>
                  <a:pt x="384511" y="0"/>
                </a:lnTo>
                <a:close/>
              </a:path>
              <a:path w="1152525" h="611504">
                <a:moveTo>
                  <a:pt x="210378" y="222504"/>
                </a:moveTo>
                <a:lnTo>
                  <a:pt x="196595" y="222504"/>
                </a:lnTo>
                <a:lnTo>
                  <a:pt x="192023" y="225552"/>
                </a:lnTo>
                <a:lnTo>
                  <a:pt x="207992" y="225552"/>
                </a:lnTo>
                <a:lnTo>
                  <a:pt x="210378" y="222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489454" y="4216397"/>
            <a:ext cx="8667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od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324600" y="4114800"/>
            <a:ext cx="1138555" cy="375285"/>
          </a:xfrm>
          <a:custGeom>
            <a:avLst/>
            <a:gdLst/>
            <a:ahLst/>
            <a:cxnLst/>
            <a:rect l="l" t="t" r="r" b="b"/>
            <a:pathLst>
              <a:path w="1138554" h="375285">
                <a:moveTo>
                  <a:pt x="1075943" y="0"/>
                </a:moveTo>
                <a:lnTo>
                  <a:pt x="62483" y="0"/>
                </a:lnTo>
                <a:lnTo>
                  <a:pt x="48959" y="1582"/>
                </a:lnTo>
                <a:lnTo>
                  <a:pt x="14194" y="23620"/>
                </a:lnTo>
                <a:lnTo>
                  <a:pt x="0" y="62483"/>
                </a:lnTo>
                <a:lnTo>
                  <a:pt x="0" y="312419"/>
                </a:lnTo>
                <a:lnTo>
                  <a:pt x="13825" y="351470"/>
                </a:lnTo>
                <a:lnTo>
                  <a:pt x="48383" y="373262"/>
                </a:lnTo>
                <a:lnTo>
                  <a:pt x="62483" y="374903"/>
                </a:lnTo>
                <a:lnTo>
                  <a:pt x="1075943" y="374903"/>
                </a:lnTo>
                <a:lnTo>
                  <a:pt x="1114994" y="361553"/>
                </a:lnTo>
                <a:lnTo>
                  <a:pt x="1136786" y="327002"/>
                </a:lnTo>
                <a:lnTo>
                  <a:pt x="1138427" y="312419"/>
                </a:lnTo>
                <a:lnTo>
                  <a:pt x="1138427" y="62483"/>
                </a:lnTo>
                <a:lnTo>
                  <a:pt x="1125077" y="24076"/>
                </a:lnTo>
                <a:lnTo>
                  <a:pt x="1090526" y="1721"/>
                </a:lnTo>
                <a:lnTo>
                  <a:pt x="1075943" y="0"/>
                </a:lnTo>
                <a:close/>
              </a:path>
            </a:pathLst>
          </a:custGeom>
          <a:solidFill>
            <a:srgbClr val="F9E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18503" y="4108704"/>
            <a:ext cx="1152525" cy="388620"/>
          </a:xfrm>
          <a:custGeom>
            <a:avLst/>
            <a:gdLst/>
            <a:ahLst/>
            <a:cxnLst/>
            <a:rect l="l" t="t" r="r" b="b"/>
            <a:pathLst>
              <a:path w="1152525" h="388620">
                <a:moveTo>
                  <a:pt x="1089659" y="387095"/>
                </a:moveTo>
                <a:lnTo>
                  <a:pt x="62483" y="387095"/>
                </a:lnTo>
                <a:lnTo>
                  <a:pt x="68579" y="388619"/>
                </a:lnTo>
                <a:lnTo>
                  <a:pt x="1082039" y="388619"/>
                </a:lnTo>
                <a:lnTo>
                  <a:pt x="1089659" y="387095"/>
                </a:lnTo>
                <a:close/>
              </a:path>
              <a:path w="1152525" h="388620">
                <a:moveTo>
                  <a:pt x="1097279" y="1523"/>
                </a:moveTo>
                <a:lnTo>
                  <a:pt x="54863" y="1523"/>
                </a:lnTo>
                <a:lnTo>
                  <a:pt x="48767" y="3047"/>
                </a:lnTo>
                <a:lnTo>
                  <a:pt x="30479" y="12191"/>
                </a:lnTo>
                <a:lnTo>
                  <a:pt x="12191" y="30479"/>
                </a:lnTo>
                <a:lnTo>
                  <a:pt x="3047" y="48767"/>
                </a:lnTo>
                <a:lnTo>
                  <a:pt x="1523" y="54863"/>
                </a:lnTo>
                <a:lnTo>
                  <a:pt x="1523" y="62483"/>
                </a:lnTo>
                <a:lnTo>
                  <a:pt x="0" y="68579"/>
                </a:lnTo>
                <a:lnTo>
                  <a:pt x="0" y="318515"/>
                </a:lnTo>
                <a:lnTo>
                  <a:pt x="1523" y="326135"/>
                </a:lnTo>
                <a:lnTo>
                  <a:pt x="1523" y="332231"/>
                </a:lnTo>
                <a:lnTo>
                  <a:pt x="30479" y="376427"/>
                </a:lnTo>
                <a:lnTo>
                  <a:pt x="48767" y="384047"/>
                </a:lnTo>
                <a:lnTo>
                  <a:pt x="54863" y="387095"/>
                </a:lnTo>
                <a:lnTo>
                  <a:pt x="1097279" y="387095"/>
                </a:lnTo>
                <a:lnTo>
                  <a:pt x="1103375" y="384047"/>
                </a:lnTo>
                <a:lnTo>
                  <a:pt x="1109471" y="382523"/>
                </a:lnTo>
                <a:lnTo>
                  <a:pt x="1121663" y="376427"/>
                </a:lnTo>
                <a:lnTo>
                  <a:pt x="1123187" y="374903"/>
                </a:lnTo>
                <a:lnTo>
                  <a:pt x="57911" y="374903"/>
                </a:lnTo>
                <a:lnTo>
                  <a:pt x="54863" y="373379"/>
                </a:lnTo>
                <a:lnTo>
                  <a:pt x="53339" y="373379"/>
                </a:lnTo>
                <a:lnTo>
                  <a:pt x="47243" y="370331"/>
                </a:lnTo>
                <a:lnTo>
                  <a:pt x="36575" y="365759"/>
                </a:lnTo>
                <a:lnTo>
                  <a:pt x="38099" y="365759"/>
                </a:lnTo>
                <a:lnTo>
                  <a:pt x="30784" y="359663"/>
                </a:lnTo>
                <a:lnTo>
                  <a:pt x="30479" y="359663"/>
                </a:lnTo>
                <a:lnTo>
                  <a:pt x="28955" y="358139"/>
                </a:lnTo>
                <a:lnTo>
                  <a:pt x="29209" y="358139"/>
                </a:lnTo>
                <a:lnTo>
                  <a:pt x="22859" y="350519"/>
                </a:lnTo>
                <a:lnTo>
                  <a:pt x="16763" y="339851"/>
                </a:lnTo>
                <a:lnTo>
                  <a:pt x="17525" y="339851"/>
                </a:lnTo>
                <a:lnTo>
                  <a:pt x="15239" y="335279"/>
                </a:lnTo>
                <a:lnTo>
                  <a:pt x="13715" y="330707"/>
                </a:lnTo>
                <a:lnTo>
                  <a:pt x="13715" y="57911"/>
                </a:lnTo>
                <a:lnTo>
                  <a:pt x="15239" y="51815"/>
                </a:lnTo>
                <a:lnTo>
                  <a:pt x="16001" y="51815"/>
                </a:lnTo>
                <a:lnTo>
                  <a:pt x="18287" y="47243"/>
                </a:lnTo>
                <a:lnTo>
                  <a:pt x="16763" y="47243"/>
                </a:lnTo>
                <a:lnTo>
                  <a:pt x="22859" y="36575"/>
                </a:lnTo>
                <a:lnTo>
                  <a:pt x="24129" y="36575"/>
                </a:lnTo>
                <a:lnTo>
                  <a:pt x="29209" y="30479"/>
                </a:lnTo>
                <a:lnTo>
                  <a:pt x="28955" y="30479"/>
                </a:lnTo>
                <a:lnTo>
                  <a:pt x="30479" y="28955"/>
                </a:lnTo>
                <a:lnTo>
                  <a:pt x="30784" y="28955"/>
                </a:lnTo>
                <a:lnTo>
                  <a:pt x="38099" y="22859"/>
                </a:lnTo>
                <a:lnTo>
                  <a:pt x="36575" y="22859"/>
                </a:lnTo>
                <a:lnTo>
                  <a:pt x="47243" y="16763"/>
                </a:lnTo>
                <a:lnTo>
                  <a:pt x="50291" y="16763"/>
                </a:lnTo>
                <a:lnTo>
                  <a:pt x="53339" y="15239"/>
                </a:lnTo>
                <a:lnTo>
                  <a:pt x="51815" y="15239"/>
                </a:lnTo>
                <a:lnTo>
                  <a:pt x="57911" y="13715"/>
                </a:lnTo>
                <a:lnTo>
                  <a:pt x="1123187" y="13715"/>
                </a:lnTo>
                <a:lnTo>
                  <a:pt x="1121663" y="12191"/>
                </a:lnTo>
                <a:lnTo>
                  <a:pt x="1103375" y="3047"/>
                </a:lnTo>
                <a:lnTo>
                  <a:pt x="1097279" y="1523"/>
                </a:lnTo>
                <a:close/>
              </a:path>
              <a:path w="1152525" h="388620">
                <a:moveTo>
                  <a:pt x="57911" y="373379"/>
                </a:moveTo>
                <a:lnTo>
                  <a:pt x="57911" y="374903"/>
                </a:lnTo>
                <a:lnTo>
                  <a:pt x="64007" y="374903"/>
                </a:lnTo>
                <a:lnTo>
                  <a:pt x="57911" y="373379"/>
                </a:lnTo>
                <a:close/>
              </a:path>
              <a:path w="1152525" h="388620">
                <a:moveTo>
                  <a:pt x="1094231" y="373379"/>
                </a:moveTo>
                <a:lnTo>
                  <a:pt x="1088135" y="374903"/>
                </a:lnTo>
                <a:lnTo>
                  <a:pt x="1094231" y="374903"/>
                </a:lnTo>
                <a:lnTo>
                  <a:pt x="1094231" y="373379"/>
                </a:lnTo>
                <a:close/>
              </a:path>
              <a:path w="1152525" h="388620">
                <a:moveTo>
                  <a:pt x="1100327" y="371855"/>
                </a:moveTo>
                <a:lnTo>
                  <a:pt x="1094231" y="374903"/>
                </a:lnTo>
                <a:lnTo>
                  <a:pt x="1123187" y="374903"/>
                </a:lnTo>
                <a:lnTo>
                  <a:pt x="1124711" y="373379"/>
                </a:lnTo>
                <a:lnTo>
                  <a:pt x="1098803" y="373379"/>
                </a:lnTo>
                <a:lnTo>
                  <a:pt x="1100327" y="371855"/>
                </a:lnTo>
                <a:close/>
              </a:path>
              <a:path w="1152525" h="388620">
                <a:moveTo>
                  <a:pt x="51815" y="371855"/>
                </a:moveTo>
                <a:lnTo>
                  <a:pt x="53339" y="373379"/>
                </a:lnTo>
                <a:lnTo>
                  <a:pt x="54863" y="373379"/>
                </a:lnTo>
                <a:lnTo>
                  <a:pt x="51815" y="371855"/>
                </a:lnTo>
                <a:close/>
              </a:path>
              <a:path w="1152525" h="388620">
                <a:moveTo>
                  <a:pt x="1122356" y="358832"/>
                </a:moveTo>
                <a:lnTo>
                  <a:pt x="1114043" y="365759"/>
                </a:lnTo>
                <a:lnTo>
                  <a:pt x="1103375" y="370331"/>
                </a:lnTo>
                <a:lnTo>
                  <a:pt x="1104899" y="370331"/>
                </a:lnTo>
                <a:lnTo>
                  <a:pt x="1098803" y="373379"/>
                </a:lnTo>
                <a:lnTo>
                  <a:pt x="1124711" y="373379"/>
                </a:lnTo>
                <a:lnTo>
                  <a:pt x="1138427" y="359663"/>
                </a:lnTo>
                <a:lnTo>
                  <a:pt x="1121663" y="359663"/>
                </a:lnTo>
                <a:lnTo>
                  <a:pt x="1122356" y="358832"/>
                </a:lnTo>
                <a:close/>
              </a:path>
              <a:path w="1152525" h="388620">
                <a:moveTo>
                  <a:pt x="28955" y="358139"/>
                </a:moveTo>
                <a:lnTo>
                  <a:pt x="30479" y="359663"/>
                </a:lnTo>
                <a:lnTo>
                  <a:pt x="29787" y="358832"/>
                </a:lnTo>
                <a:lnTo>
                  <a:pt x="28955" y="358139"/>
                </a:lnTo>
                <a:close/>
              </a:path>
              <a:path w="1152525" h="388620">
                <a:moveTo>
                  <a:pt x="29787" y="358832"/>
                </a:moveTo>
                <a:lnTo>
                  <a:pt x="30479" y="359663"/>
                </a:lnTo>
                <a:lnTo>
                  <a:pt x="30784" y="359663"/>
                </a:lnTo>
                <a:lnTo>
                  <a:pt x="29787" y="358832"/>
                </a:lnTo>
                <a:close/>
              </a:path>
              <a:path w="1152525" h="388620">
                <a:moveTo>
                  <a:pt x="1123187" y="358139"/>
                </a:moveTo>
                <a:lnTo>
                  <a:pt x="1122356" y="358832"/>
                </a:lnTo>
                <a:lnTo>
                  <a:pt x="1121663" y="359663"/>
                </a:lnTo>
                <a:lnTo>
                  <a:pt x="1123187" y="358139"/>
                </a:lnTo>
                <a:close/>
              </a:path>
              <a:path w="1152525" h="388620">
                <a:moveTo>
                  <a:pt x="1139951" y="358139"/>
                </a:moveTo>
                <a:lnTo>
                  <a:pt x="1123187" y="358139"/>
                </a:lnTo>
                <a:lnTo>
                  <a:pt x="1121663" y="359663"/>
                </a:lnTo>
                <a:lnTo>
                  <a:pt x="1138427" y="359663"/>
                </a:lnTo>
                <a:lnTo>
                  <a:pt x="1139951" y="358139"/>
                </a:lnTo>
                <a:close/>
              </a:path>
              <a:path w="1152525" h="388620">
                <a:moveTo>
                  <a:pt x="29209" y="358139"/>
                </a:moveTo>
                <a:lnTo>
                  <a:pt x="28955" y="358139"/>
                </a:lnTo>
                <a:lnTo>
                  <a:pt x="29787" y="358832"/>
                </a:lnTo>
                <a:lnTo>
                  <a:pt x="29209" y="358139"/>
                </a:lnTo>
                <a:close/>
              </a:path>
              <a:path w="1152525" h="388620">
                <a:moveTo>
                  <a:pt x="1133855" y="339851"/>
                </a:moveTo>
                <a:lnTo>
                  <a:pt x="1129283" y="350519"/>
                </a:lnTo>
                <a:lnTo>
                  <a:pt x="1122356" y="358832"/>
                </a:lnTo>
                <a:lnTo>
                  <a:pt x="1123187" y="358139"/>
                </a:lnTo>
                <a:lnTo>
                  <a:pt x="1139951" y="358139"/>
                </a:lnTo>
                <a:lnTo>
                  <a:pt x="1148333" y="341375"/>
                </a:lnTo>
                <a:lnTo>
                  <a:pt x="1133855" y="341375"/>
                </a:lnTo>
                <a:lnTo>
                  <a:pt x="1133855" y="339851"/>
                </a:lnTo>
                <a:close/>
              </a:path>
              <a:path w="1152525" h="388620">
                <a:moveTo>
                  <a:pt x="17525" y="339851"/>
                </a:moveTo>
                <a:lnTo>
                  <a:pt x="16763" y="339851"/>
                </a:lnTo>
                <a:lnTo>
                  <a:pt x="18287" y="341375"/>
                </a:lnTo>
                <a:lnTo>
                  <a:pt x="17525" y="339851"/>
                </a:lnTo>
                <a:close/>
              </a:path>
              <a:path w="1152525" h="388620">
                <a:moveTo>
                  <a:pt x="1150010" y="335279"/>
                </a:moveTo>
                <a:lnTo>
                  <a:pt x="1136903" y="335279"/>
                </a:lnTo>
                <a:lnTo>
                  <a:pt x="1133855" y="341375"/>
                </a:lnTo>
                <a:lnTo>
                  <a:pt x="1148333" y="341375"/>
                </a:lnTo>
                <a:lnTo>
                  <a:pt x="1149095" y="339851"/>
                </a:lnTo>
                <a:lnTo>
                  <a:pt x="1150010" y="335279"/>
                </a:lnTo>
                <a:close/>
              </a:path>
              <a:path w="1152525" h="388620">
                <a:moveTo>
                  <a:pt x="1150619" y="62483"/>
                </a:moveTo>
                <a:lnTo>
                  <a:pt x="1138427" y="62483"/>
                </a:lnTo>
                <a:lnTo>
                  <a:pt x="1138427" y="324611"/>
                </a:lnTo>
                <a:lnTo>
                  <a:pt x="1135379" y="336803"/>
                </a:lnTo>
                <a:lnTo>
                  <a:pt x="1136903" y="335279"/>
                </a:lnTo>
                <a:lnTo>
                  <a:pt x="1150010" y="335279"/>
                </a:lnTo>
                <a:lnTo>
                  <a:pt x="1150619" y="332231"/>
                </a:lnTo>
                <a:lnTo>
                  <a:pt x="1150619" y="326135"/>
                </a:lnTo>
                <a:lnTo>
                  <a:pt x="1152143" y="318515"/>
                </a:lnTo>
                <a:lnTo>
                  <a:pt x="1152143" y="68579"/>
                </a:lnTo>
                <a:lnTo>
                  <a:pt x="1150619" y="62483"/>
                </a:lnTo>
                <a:close/>
              </a:path>
              <a:path w="1152525" h="388620">
                <a:moveTo>
                  <a:pt x="1135379" y="51815"/>
                </a:moveTo>
                <a:lnTo>
                  <a:pt x="1138427" y="64007"/>
                </a:lnTo>
                <a:lnTo>
                  <a:pt x="1138427" y="62483"/>
                </a:lnTo>
                <a:lnTo>
                  <a:pt x="1150619" y="62483"/>
                </a:lnTo>
                <a:lnTo>
                  <a:pt x="1150619" y="54863"/>
                </a:lnTo>
                <a:lnTo>
                  <a:pt x="1150238" y="53339"/>
                </a:lnTo>
                <a:lnTo>
                  <a:pt x="1136903" y="53339"/>
                </a:lnTo>
                <a:lnTo>
                  <a:pt x="1135379" y="51815"/>
                </a:lnTo>
                <a:close/>
              </a:path>
              <a:path w="1152525" h="388620">
                <a:moveTo>
                  <a:pt x="16001" y="51815"/>
                </a:moveTo>
                <a:lnTo>
                  <a:pt x="15239" y="51815"/>
                </a:lnTo>
                <a:lnTo>
                  <a:pt x="15239" y="53339"/>
                </a:lnTo>
                <a:lnTo>
                  <a:pt x="16001" y="51815"/>
                </a:lnTo>
                <a:close/>
              </a:path>
              <a:path w="1152525" h="388620">
                <a:moveTo>
                  <a:pt x="1148333" y="47243"/>
                </a:moveTo>
                <a:lnTo>
                  <a:pt x="1133855" y="47243"/>
                </a:lnTo>
                <a:lnTo>
                  <a:pt x="1136903" y="53339"/>
                </a:lnTo>
                <a:lnTo>
                  <a:pt x="1150238" y="53339"/>
                </a:lnTo>
                <a:lnTo>
                  <a:pt x="1149095" y="48767"/>
                </a:lnTo>
                <a:lnTo>
                  <a:pt x="1148333" y="47243"/>
                </a:lnTo>
                <a:close/>
              </a:path>
              <a:path w="1152525" h="388620">
                <a:moveTo>
                  <a:pt x="1122356" y="29787"/>
                </a:moveTo>
                <a:lnTo>
                  <a:pt x="1129283" y="38099"/>
                </a:lnTo>
                <a:lnTo>
                  <a:pt x="1133855" y="48767"/>
                </a:lnTo>
                <a:lnTo>
                  <a:pt x="1133855" y="47243"/>
                </a:lnTo>
                <a:lnTo>
                  <a:pt x="1148333" y="47243"/>
                </a:lnTo>
                <a:lnTo>
                  <a:pt x="1139951" y="30479"/>
                </a:lnTo>
                <a:lnTo>
                  <a:pt x="1123187" y="30479"/>
                </a:lnTo>
                <a:lnTo>
                  <a:pt x="1122356" y="29787"/>
                </a:lnTo>
                <a:close/>
              </a:path>
              <a:path w="1152525" h="388620">
                <a:moveTo>
                  <a:pt x="24129" y="36575"/>
                </a:moveTo>
                <a:lnTo>
                  <a:pt x="22859" y="36575"/>
                </a:lnTo>
                <a:lnTo>
                  <a:pt x="22859" y="38099"/>
                </a:lnTo>
                <a:lnTo>
                  <a:pt x="24129" y="36575"/>
                </a:lnTo>
                <a:close/>
              </a:path>
              <a:path w="1152525" h="388620">
                <a:moveTo>
                  <a:pt x="30479" y="28955"/>
                </a:moveTo>
                <a:lnTo>
                  <a:pt x="28955" y="30479"/>
                </a:lnTo>
                <a:lnTo>
                  <a:pt x="29787" y="29787"/>
                </a:lnTo>
                <a:lnTo>
                  <a:pt x="30479" y="28955"/>
                </a:lnTo>
                <a:close/>
              </a:path>
              <a:path w="1152525" h="388620">
                <a:moveTo>
                  <a:pt x="29787" y="29787"/>
                </a:moveTo>
                <a:lnTo>
                  <a:pt x="28955" y="30479"/>
                </a:lnTo>
                <a:lnTo>
                  <a:pt x="29209" y="30479"/>
                </a:lnTo>
                <a:lnTo>
                  <a:pt x="29787" y="29787"/>
                </a:lnTo>
                <a:close/>
              </a:path>
              <a:path w="1152525" h="388620">
                <a:moveTo>
                  <a:pt x="1121663" y="28955"/>
                </a:moveTo>
                <a:lnTo>
                  <a:pt x="1122356" y="29787"/>
                </a:lnTo>
                <a:lnTo>
                  <a:pt x="1123187" y="30479"/>
                </a:lnTo>
                <a:lnTo>
                  <a:pt x="1121663" y="28955"/>
                </a:lnTo>
                <a:close/>
              </a:path>
              <a:path w="1152525" h="388620">
                <a:moveTo>
                  <a:pt x="1138427" y="28955"/>
                </a:moveTo>
                <a:lnTo>
                  <a:pt x="1121663" y="28955"/>
                </a:lnTo>
                <a:lnTo>
                  <a:pt x="1123187" y="30479"/>
                </a:lnTo>
                <a:lnTo>
                  <a:pt x="1139951" y="30479"/>
                </a:lnTo>
                <a:lnTo>
                  <a:pt x="1138427" y="28955"/>
                </a:lnTo>
                <a:close/>
              </a:path>
              <a:path w="1152525" h="388620">
                <a:moveTo>
                  <a:pt x="30784" y="28955"/>
                </a:moveTo>
                <a:lnTo>
                  <a:pt x="30479" y="28955"/>
                </a:lnTo>
                <a:lnTo>
                  <a:pt x="29787" y="29787"/>
                </a:lnTo>
                <a:lnTo>
                  <a:pt x="30784" y="28955"/>
                </a:lnTo>
                <a:close/>
              </a:path>
              <a:path w="1152525" h="388620">
                <a:moveTo>
                  <a:pt x="1126235" y="16763"/>
                </a:moveTo>
                <a:lnTo>
                  <a:pt x="1103375" y="16763"/>
                </a:lnTo>
                <a:lnTo>
                  <a:pt x="1114043" y="22859"/>
                </a:lnTo>
                <a:lnTo>
                  <a:pt x="1122356" y="29787"/>
                </a:lnTo>
                <a:lnTo>
                  <a:pt x="1121663" y="28955"/>
                </a:lnTo>
                <a:lnTo>
                  <a:pt x="1138427" y="28955"/>
                </a:lnTo>
                <a:lnTo>
                  <a:pt x="1126235" y="16763"/>
                </a:lnTo>
                <a:close/>
              </a:path>
              <a:path w="1152525" h="388620">
                <a:moveTo>
                  <a:pt x="50291" y="16763"/>
                </a:moveTo>
                <a:lnTo>
                  <a:pt x="47243" y="16763"/>
                </a:lnTo>
                <a:lnTo>
                  <a:pt x="47243" y="18287"/>
                </a:lnTo>
                <a:lnTo>
                  <a:pt x="50291" y="16763"/>
                </a:lnTo>
                <a:close/>
              </a:path>
              <a:path w="1152525" h="388620">
                <a:moveTo>
                  <a:pt x="1123187" y="13715"/>
                </a:moveTo>
                <a:lnTo>
                  <a:pt x="1094231" y="13715"/>
                </a:lnTo>
                <a:lnTo>
                  <a:pt x="1100327" y="15239"/>
                </a:lnTo>
                <a:lnTo>
                  <a:pt x="1098803" y="15239"/>
                </a:lnTo>
                <a:lnTo>
                  <a:pt x="1104899" y="18287"/>
                </a:lnTo>
                <a:lnTo>
                  <a:pt x="1103375" y="16763"/>
                </a:lnTo>
                <a:lnTo>
                  <a:pt x="1126235" y="16763"/>
                </a:lnTo>
                <a:lnTo>
                  <a:pt x="1123187" y="13715"/>
                </a:lnTo>
                <a:close/>
              </a:path>
              <a:path w="1152525" h="388620">
                <a:moveTo>
                  <a:pt x="1082039" y="0"/>
                </a:moveTo>
                <a:lnTo>
                  <a:pt x="68579" y="0"/>
                </a:lnTo>
                <a:lnTo>
                  <a:pt x="62483" y="1523"/>
                </a:lnTo>
                <a:lnTo>
                  <a:pt x="1089659" y="1523"/>
                </a:lnTo>
                <a:lnTo>
                  <a:pt x="1082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522217" y="4216397"/>
            <a:ext cx="744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od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2.3</a:t>
            </a:r>
            <a:r>
              <a:rPr spc="-5" dirty="0"/>
              <a:t> </a:t>
            </a:r>
            <a:r>
              <a:rPr spc="-25" dirty="0"/>
              <a:t>Sp</a:t>
            </a:r>
            <a:r>
              <a:rPr spc="-15" dirty="0"/>
              <a:t>rea</a:t>
            </a:r>
            <a:r>
              <a:rPr spc="-20" dirty="0"/>
              <a:t>d</a:t>
            </a:r>
            <a:r>
              <a:rPr spc="5" dirty="0"/>
              <a:t> </a:t>
            </a:r>
            <a:r>
              <a:rPr spc="-5" dirty="0"/>
              <a:t>(</a:t>
            </a:r>
            <a:r>
              <a:rPr spc="-30" dirty="0"/>
              <a:t>M</a:t>
            </a:r>
            <a:r>
              <a:rPr spc="-15" dirty="0"/>
              <a:t>eas</a:t>
            </a:r>
            <a:r>
              <a:rPr spc="-25" dirty="0"/>
              <a:t>u</a:t>
            </a:r>
            <a:r>
              <a:rPr spc="-15" dirty="0"/>
              <a:t>re</a:t>
            </a:r>
            <a:r>
              <a:rPr spc="-20" dirty="0"/>
              <a:t>s</a:t>
            </a:r>
            <a:r>
              <a:rPr spc="30" dirty="0"/>
              <a:t> </a:t>
            </a:r>
            <a:r>
              <a:rPr spc="-25" dirty="0"/>
              <a:t>o</a:t>
            </a:r>
            <a:r>
              <a:rPr spc="-10" dirty="0"/>
              <a:t>f</a:t>
            </a:r>
            <a:r>
              <a:rPr spc="5" dirty="0"/>
              <a:t> </a:t>
            </a:r>
            <a:r>
              <a:rPr spc="-30" dirty="0"/>
              <a:t>D</a:t>
            </a:r>
            <a:r>
              <a:rPr spc="-10" dirty="0"/>
              <a:t>i</a:t>
            </a:r>
            <a:r>
              <a:rPr spc="-15" dirty="0"/>
              <a:t>s</a:t>
            </a:r>
            <a:r>
              <a:rPr spc="-25" dirty="0"/>
              <a:t>p</a:t>
            </a:r>
            <a:r>
              <a:rPr spc="-15" dirty="0"/>
              <a:t>ers</a:t>
            </a:r>
            <a:r>
              <a:rPr spc="-10" dirty="0"/>
              <a:t>i</a:t>
            </a:r>
            <a:r>
              <a:rPr spc="-25" dirty="0"/>
              <a:t>on</a:t>
            </a:r>
            <a:r>
              <a:rPr spc="-10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498341" y="2871216"/>
            <a:ext cx="114300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341" y="3127248"/>
            <a:ext cx="114300" cy="94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3457" y="1737704"/>
            <a:ext cx="5662295" cy="90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Ra</a:t>
            </a:r>
            <a:r>
              <a:rPr sz="1800" b="1" dirty="0">
                <a:latin typeface="Arial"/>
                <a:cs typeface="Arial"/>
              </a:rPr>
              <a:t>nge</a:t>
            </a:r>
            <a:endParaRPr sz="18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848994" algn="l"/>
                <a:tab pos="2371725" algn="l"/>
              </a:tabLst>
            </a:pPr>
            <a:r>
              <a:rPr sz="1800" i="1" dirty="0">
                <a:latin typeface="Times New Roman"/>
                <a:cs typeface="Times New Roman"/>
              </a:rPr>
              <a:t>R</a:t>
            </a:r>
            <a:r>
              <a:rPr sz="1800" i="1" spc="-5" dirty="0">
                <a:latin typeface="Times New Roman"/>
                <a:cs typeface="Times New Roman"/>
              </a:rPr>
              <a:t>ang</a:t>
            </a:r>
            <a:r>
              <a:rPr sz="1800" i="1" dirty="0">
                <a:latin typeface="Times New Roman"/>
                <a:cs typeface="Times New Roman"/>
              </a:rPr>
              <a:t>e	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Ma</a:t>
            </a:r>
            <a:r>
              <a:rPr sz="1800" i="1" dirty="0">
                <a:latin typeface="Times New Roman"/>
                <a:cs typeface="Times New Roman"/>
              </a:rPr>
              <a:t>xV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i="1" dirty="0">
                <a:latin typeface="Times New Roman"/>
                <a:cs typeface="Times New Roman"/>
              </a:rPr>
              <a:t>l</a:t>
            </a:r>
            <a:r>
              <a:rPr sz="1800" i="1" spc="-5" dirty="0">
                <a:latin typeface="Times New Roman"/>
                <a:cs typeface="Times New Roman"/>
              </a:rPr>
              <a:t>u</a:t>
            </a:r>
            <a:r>
              <a:rPr sz="1800" i="1" dirty="0">
                <a:latin typeface="Times New Roman"/>
                <a:cs typeface="Times New Roman"/>
              </a:rPr>
              <a:t>e	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M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i="1" dirty="0">
                <a:latin typeface="Times New Roman"/>
                <a:cs typeface="Times New Roman"/>
              </a:rPr>
              <a:t>l</a:t>
            </a:r>
            <a:r>
              <a:rPr sz="1800" i="1" spc="-5" dirty="0">
                <a:latin typeface="Times New Roman"/>
                <a:cs typeface="Times New Roman"/>
              </a:rPr>
              <a:t>u</a:t>
            </a:r>
            <a:r>
              <a:rPr sz="1800" i="1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809" y="2811268"/>
            <a:ext cx="4008754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ndepen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27063" y="237439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0967" y="2366772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69">
                <a:moveTo>
                  <a:pt x="120395" y="0"/>
                </a:moveTo>
                <a:lnTo>
                  <a:pt x="62483" y="15239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9727"/>
                </a:lnTo>
                <a:lnTo>
                  <a:pt x="0" y="134111"/>
                </a:lnTo>
                <a:lnTo>
                  <a:pt x="15239" y="179831"/>
                </a:lnTo>
                <a:lnTo>
                  <a:pt x="44195" y="214883"/>
                </a:lnTo>
                <a:lnTo>
                  <a:pt x="85343" y="236219"/>
                </a:lnTo>
                <a:lnTo>
                  <a:pt x="96011" y="239267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67639" y="233171"/>
                </a:lnTo>
                <a:lnTo>
                  <a:pt x="175640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9435" y="210311"/>
                </a:lnTo>
                <a:lnTo>
                  <a:pt x="30479" y="181355"/>
                </a:lnTo>
                <a:lnTo>
                  <a:pt x="13715" y="132587"/>
                </a:lnTo>
                <a:lnTo>
                  <a:pt x="12191" y="120395"/>
                </a:lnTo>
                <a:lnTo>
                  <a:pt x="16763" y="88391"/>
                </a:lnTo>
                <a:lnTo>
                  <a:pt x="36575" y="51815"/>
                </a:lnTo>
                <a:lnTo>
                  <a:pt x="60959" y="32003"/>
                </a:lnTo>
                <a:lnTo>
                  <a:pt x="68579" y="25907"/>
                </a:lnTo>
                <a:lnTo>
                  <a:pt x="79247" y="21335"/>
                </a:lnTo>
                <a:lnTo>
                  <a:pt x="88391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4751" y="13715"/>
                </a:lnTo>
                <a:lnTo>
                  <a:pt x="167639" y="10667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69">
                <a:moveTo>
                  <a:pt x="174751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2399" y="18287"/>
                </a:lnTo>
                <a:lnTo>
                  <a:pt x="188975" y="38099"/>
                </a:lnTo>
                <a:lnTo>
                  <a:pt x="219455" y="79247"/>
                </a:lnTo>
                <a:lnTo>
                  <a:pt x="225551" y="100583"/>
                </a:lnTo>
                <a:lnTo>
                  <a:pt x="228599" y="111251"/>
                </a:lnTo>
                <a:lnTo>
                  <a:pt x="228599" y="121919"/>
                </a:lnTo>
                <a:lnTo>
                  <a:pt x="224027" y="153923"/>
                </a:lnTo>
                <a:lnTo>
                  <a:pt x="219455" y="163067"/>
                </a:lnTo>
                <a:lnTo>
                  <a:pt x="214883" y="173735"/>
                </a:lnTo>
                <a:lnTo>
                  <a:pt x="210311" y="181355"/>
                </a:lnTo>
                <a:lnTo>
                  <a:pt x="204215" y="190499"/>
                </a:lnTo>
                <a:lnTo>
                  <a:pt x="196595" y="198119"/>
                </a:lnTo>
                <a:lnTo>
                  <a:pt x="188975" y="204215"/>
                </a:lnTo>
                <a:lnTo>
                  <a:pt x="179831" y="211835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5640" y="228599"/>
                </a:lnTo>
                <a:lnTo>
                  <a:pt x="178307" y="227075"/>
                </a:lnTo>
                <a:lnTo>
                  <a:pt x="187451" y="220979"/>
                </a:lnTo>
                <a:lnTo>
                  <a:pt x="198119" y="214883"/>
                </a:lnTo>
                <a:lnTo>
                  <a:pt x="205739" y="205739"/>
                </a:lnTo>
                <a:lnTo>
                  <a:pt x="213359" y="198119"/>
                </a:lnTo>
                <a:lnTo>
                  <a:pt x="220979" y="188975"/>
                </a:lnTo>
                <a:lnTo>
                  <a:pt x="227075" y="178307"/>
                </a:lnTo>
                <a:lnTo>
                  <a:pt x="236219" y="156971"/>
                </a:lnTo>
                <a:lnTo>
                  <a:pt x="239267" y="144779"/>
                </a:lnTo>
                <a:lnTo>
                  <a:pt x="240791" y="134111"/>
                </a:lnTo>
                <a:lnTo>
                  <a:pt x="240791" y="108203"/>
                </a:lnTo>
                <a:lnTo>
                  <a:pt x="227075" y="64007"/>
                </a:lnTo>
                <a:lnTo>
                  <a:pt x="196595" y="27431"/>
                </a:lnTo>
                <a:lnTo>
                  <a:pt x="178307" y="15239"/>
                </a:lnTo>
                <a:lnTo>
                  <a:pt x="17475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3227" y="23774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47132" y="2371344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69">
                <a:moveTo>
                  <a:pt x="120395" y="0"/>
                </a:moveTo>
                <a:lnTo>
                  <a:pt x="74675" y="9143"/>
                </a:lnTo>
                <a:lnTo>
                  <a:pt x="27431" y="44195"/>
                </a:lnTo>
                <a:lnTo>
                  <a:pt x="6095" y="85343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36575" y="205739"/>
                </a:lnTo>
                <a:lnTo>
                  <a:pt x="44195" y="214883"/>
                </a:lnTo>
                <a:lnTo>
                  <a:pt x="85343" y="236219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69163" y="231647"/>
                </a:lnTo>
                <a:lnTo>
                  <a:pt x="175259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25907" y="17221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32003" y="60959"/>
                </a:lnTo>
                <a:lnTo>
                  <a:pt x="38099" y="51815"/>
                </a:lnTo>
                <a:lnTo>
                  <a:pt x="45719" y="44195"/>
                </a:lnTo>
                <a:lnTo>
                  <a:pt x="53339" y="38099"/>
                </a:lnTo>
                <a:lnTo>
                  <a:pt x="60959" y="30479"/>
                </a:lnTo>
                <a:lnTo>
                  <a:pt x="79247" y="21335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70" h="242569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8975" y="204215"/>
                </a:lnTo>
                <a:lnTo>
                  <a:pt x="181355" y="210311"/>
                </a:lnTo>
                <a:lnTo>
                  <a:pt x="172211" y="216407"/>
                </a:lnTo>
                <a:lnTo>
                  <a:pt x="163067" y="220979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5259" y="228599"/>
                </a:lnTo>
                <a:lnTo>
                  <a:pt x="207263" y="205739"/>
                </a:lnTo>
                <a:lnTo>
                  <a:pt x="220979" y="187451"/>
                </a:lnTo>
                <a:lnTo>
                  <a:pt x="227075" y="178307"/>
                </a:lnTo>
                <a:lnTo>
                  <a:pt x="233171" y="167639"/>
                </a:lnTo>
                <a:lnTo>
                  <a:pt x="236219" y="156971"/>
                </a:lnTo>
                <a:lnTo>
                  <a:pt x="239267" y="14477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14883" y="44195"/>
                </a:lnTo>
                <a:lnTo>
                  <a:pt x="188975" y="21335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30239" y="23774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4144" y="2371344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69">
                <a:moveTo>
                  <a:pt x="120395" y="0"/>
                </a:moveTo>
                <a:lnTo>
                  <a:pt x="73151" y="9143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8203"/>
                </a:lnTo>
                <a:lnTo>
                  <a:pt x="0" y="134111"/>
                </a:lnTo>
                <a:lnTo>
                  <a:pt x="21335" y="188975"/>
                </a:lnTo>
                <a:lnTo>
                  <a:pt x="62483" y="227075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9435" y="210311"/>
                </a:lnTo>
                <a:lnTo>
                  <a:pt x="30479" y="181355"/>
                </a:lnTo>
                <a:lnTo>
                  <a:pt x="12191" y="120395"/>
                </a:lnTo>
                <a:lnTo>
                  <a:pt x="16763" y="88391"/>
                </a:lnTo>
                <a:lnTo>
                  <a:pt x="21335" y="79247"/>
                </a:lnTo>
                <a:lnTo>
                  <a:pt x="25907" y="68579"/>
                </a:lnTo>
                <a:lnTo>
                  <a:pt x="30479" y="60959"/>
                </a:lnTo>
                <a:lnTo>
                  <a:pt x="36575" y="51815"/>
                </a:lnTo>
                <a:lnTo>
                  <a:pt x="44195" y="44195"/>
                </a:lnTo>
                <a:lnTo>
                  <a:pt x="51815" y="38099"/>
                </a:lnTo>
                <a:lnTo>
                  <a:pt x="60959" y="30479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69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2399" y="18287"/>
                </a:lnTo>
                <a:lnTo>
                  <a:pt x="196595" y="44195"/>
                </a:lnTo>
                <a:lnTo>
                  <a:pt x="224027" y="88391"/>
                </a:lnTo>
                <a:lnTo>
                  <a:pt x="225551" y="99059"/>
                </a:lnTo>
                <a:lnTo>
                  <a:pt x="228599" y="109727"/>
                </a:lnTo>
                <a:lnTo>
                  <a:pt x="228599" y="121919"/>
                </a:lnTo>
                <a:lnTo>
                  <a:pt x="224027" y="153923"/>
                </a:lnTo>
                <a:lnTo>
                  <a:pt x="204215" y="190499"/>
                </a:lnTo>
                <a:lnTo>
                  <a:pt x="179831" y="210311"/>
                </a:lnTo>
                <a:lnTo>
                  <a:pt x="172211" y="216407"/>
                </a:lnTo>
                <a:lnTo>
                  <a:pt x="161543" y="220979"/>
                </a:lnTo>
                <a:lnTo>
                  <a:pt x="152399" y="224027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13359" y="19811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96595" y="27431"/>
                </a:lnTo>
                <a:lnTo>
                  <a:pt x="178307" y="15239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0940" y="23774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14843" y="2371344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69">
                <a:moveTo>
                  <a:pt x="120395" y="0"/>
                </a:moveTo>
                <a:lnTo>
                  <a:pt x="73151" y="9143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8203"/>
                </a:lnTo>
                <a:lnTo>
                  <a:pt x="0" y="134111"/>
                </a:lnTo>
                <a:lnTo>
                  <a:pt x="21335" y="188975"/>
                </a:lnTo>
                <a:lnTo>
                  <a:pt x="62483" y="227075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9435" y="210311"/>
                </a:lnTo>
                <a:lnTo>
                  <a:pt x="30479" y="181355"/>
                </a:lnTo>
                <a:lnTo>
                  <a:pt x="12191" y="120395"/>
                </a:lnTo>
                <a:lnTo>
                  <a:pt x="16763" y="88391"/>
                </a:lnTo>
                <a:lnTo>
                  <a:pt x="21335" y="79247"/>
                </a:lnTo>
                <a:lnTo>
                  <a:pt x="25907" y="68579"/>
                </a:lnTo>
                <a:lnTo>
                  <a:pt x="30479" y="60959"/>
                </a:lnTo>
                <a:lnTo>
                  <a:pt x="36575" y="51815"/>
                </a:lnTo>
                <a:lnTo>
                  <a:pt x="44195" y="44195"/>
                </a:lnTo>
                <a:lnTo>
                  <a:pt x="51815" y="38099"/>
                </a:lnTo>
                <a:lnTo>
                  <a:pt x="60959" y="30479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69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2399" y="18287"/>
                </a:lnTo>
                <a:lnTo>
                  <a:pt x="196595" y="44195"/>
                </a:lnTo>
                <a:lnTo>
                  <a:pt x="224027" y="88391"/>
                </a:lnTo>
                <a:lnTo>
                  <a:pt x="225551" y="99059"/>
                </a:lnTo>
                <a:lnTo>
                  <a:pt x="228599" y="109727"/>
                </a:lnTo>
                <a:lnTo>
                  <a:pt x="228599" y="121919"/>
                </a:lnTo>
                <a:lnTo>
                  <a:pt x="224027" y="153923"/>
                </a:lnTo>
                <a:lnTo>
                  <a:pt x="204215" y="190499"/>
                </a:lnTo>
                <a:lnTo>
                  <a:pt x="179831" y="210311"/>
                </a:lnTo>
                <a:lnTo>
                  <a:pt x="172211" y="216407"/>
                </a:lnTo>
                <a:lnTo>
                  <a:pt x="161543" y="220979"/>
                </a:lnTo>
                <a:lnTo>
                  <a:pt x="152399" y="224027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13359" y="19811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96595" y="27431"/>
                </a:lnTo>
                <a:lnTo>
                  <a:pt x="178307" y="15239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000" y="2606802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>
                <a:moveTo>
                  <a:pt x="0" y="0"/>
                </a:moveTo>
                <a:lnTo>
                  <a:pt x="2926079" y="0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17463" y="2903220"/>
            <a:ext cx="1676400" cy="373380"/>
          </a:xfrm>
          <a:custGeom>
            <a:avLst/>
            <a:gdLst/>
            <a:ahLst/>
            <a:cxnLst/>
            <a:rect l="l" t="t" r="r" b="b"/>
            <a:pathLst>
              <a:path w="1676400" h="373379">
                <a:moveTo>
                  <a:pt x="1613915" y="0"/>
                </a:moveTo>
                <a:lnTo>
                  <a:pt x="62483" y="0"/>
                </a:lnTo>
                <a:lnTo>
                  <a:pt x="48491" y="1508"/>
                </a:lnTo>
                <a:lnTo>
                  <a:pt x="13710" y="22982"/>
                </a:lnTo>
                <a:lnTo>
                  <a:pt x="0" y="62483"/>
                </a:lnTo>
                <a:lnTo>
                  <a:pt x="0" y="310895"/>
                </a:lnTo>
                <a:lnTo>
                  <a:pt x="13350" y="349946"/>
                </a:lnTo>
                <a:lnTo>
                  <a:pt x="47901" y="371738"/>
                </a:lnTo>
                <a:lnTo>
                  <a:pt x="62483" y="373379"/>
                </a:lnTo>
                <a:lnTo>
                  <a:pt x="1613915" y="373379"/>
                </a:lnTo>
                <a:lnTo>
                  <a:pt x="1652966" y="360029"/>
                </a:lnTo>
                <a:lnTo>
                  <a:pt x="1674758" y="325478"/>
                </a:lnTo>
                <a:lnTo>
                  <a:pt x="1676399" y="310895"/>
                </a:lnTo>
                <a:lnTo>
                  <a:pt x="1676399" y="62483"/>
                </a:lnTo>
                <a:lnTo>
                  <a:pt x="1663049" y="23433"/>
                </a:lnTo>
                <a:lnTo>
                  <a:pt x="1628498" y="1641"/>
                </a:lnTo>
                <a:lnTo>
                  <a:pt x="1613915" y="0"/>
                </a:lnTo>
                <a:close/>
              </a:path>
            </a:pathLst>
          </a:custGeom>
          <a:solidFill>
            <a:srgbClr val="F9E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1367" y="2895600"/>
            <a:ext cx="1689100" cy="388620"/>
          </a:xfrm>
          <a:custGeom>
            <a:avLst/>
            <a:gdLst/>
            <a:ahLst/>
            <a:cxnLst/>
            <a:rect l="l" t="t" r="r" b="b"/>
            <a:pathLst>
              <a:path w="1689100" h="388620">
                <a:moveTo>
                  <a:pt x="1627631" y="387095"/>
                </a:moveTo>
                <a:lnTo>
                  <a:pt x="60959" y="387095"/>
                </a:lnTo>
                <a:lnTo>
                  <a:pt x="68579" y="388619"/>
                </a:lnTo>
                <a:lnTo>
                  <a:pt x="1620011" y="388619"/>
                </a:lnTo>
                <a:lnTo>
                  <a:pt x="1627631" y="387095"/>
                </a:lnTo>
                <a:close/>
              </a:path>
              <a:path w="1689100" h="388620">
                <a:moveTo>
                  <a:pt x="1633727" y="1523"/>
                </a:moveTo>
                <a:lnTo>
                  <a:pt x="54863" y="1523"/>
                </a:lnTo>
                <a:lnTo>
                  <a:pt x="48767" y="4571"/>
                </a:lnTo>
                <a:lnTo>
                  <a:pt x="41147" y="6095"/>
                </a:lnTo>
                <a:lnTo>
                  <a:pt x="4571" y="42671"/>
                </a:lnTo>
                <a:lnTo>
                  <a:pt x="1523" y="56387"/>
                </a:lnTo>
                <a:lnTo>
                  <a:pt x="0" y="62483"/>
                </a:lnTo>
                <a:lnTo>
                  <a:pt x="0" y="326135"/>
                </a:lnTo>
                <a:lnTo>
                  <a:pt x="1523" y="333755"/>
                </a:lnTo>
                <a:lnTo>
                  <a:pt x="19811" y="367283"/>
                </a:lnTo>
                <a:lnTo>
                  <a:pt x="54863" y="387095"/>
                </a:lnTo>
                <a:lnTo>
                  <a:pt x="1633727" y="387095"/>
                </a:lnTo>
                <a:lnTo>
                  <a:pt x="1641347" y="385571"/>
                </a:lnTo>
                <a:lnTo>
                  <a:pt x="1647443" y="382523"/>
                </a:lnTo>
                <a:lnTo>
                  <a:pt x="1658111" y="376427"/>
                </a:lnTo>
                <a:lnTo>
                  <a:pt x="1659889" y="374903"/>
                </a:lnTo>
                <a:lnTo>
                  <a:pt x="57911" y="374903"/>
                </a:lnTo>
                <a:lnTo>
                  <a:pt x="51815" y="373379"/>
                </a:lnTo>
                <a:lnTo>
                  <a:pt x="49529" y="371855"/>
                </a:lnTo>
                <a:lnTo>
                  <a:pt x="47243" y="371855"/>
                </a:lnTo>
                <a:lnTo>
                  <a:pt x="36575" y="365759"/>
                </a:lnTo>
                <a:lnTo>
                  <a:pt x="38099" y="365759"/>
                </a:lnTo>
                <a:lnTo>
                  <a:pt x="30784" y="359663"/>
                </a:lnTo>
                <a:lnTo>
                  <a:pt x="28955" y="359663"/>
                </a:lnTo>
                <a:lnTo>
                  <a:pt x="21335" y="350519"/>
                </a:lnTo>
                <a:lnTo>
                  <a:pt x="22859" y="350519"/>
                </a:lnTo>
                <a:lnTo>
                  <a:pt x="17634" y="341375"/>
                </a:lnTo>
                <a:lnTo>
                  <a:pt x="16763" y="341375"/>
                </a:lnTo>
                <a:lnTo>
                  <a:pt x="15620" y="336803"/>
                </a:lnTo>
                <a:lnTo>
                  <a:pt x="15239" y="336803"/>
                </a:lnTo>
                <a:lnTo>
                  <a:pt x="12572" y="326135"/>
                </a:lnTo>
                <a:lnTo>
                  <a:pt x="12191" y="326135"/>
                </a:lnTo>
                <a:lnTo>
                  <a:pt x="12191" y="64007"/>
                </a:lnTo>
                <a:lnTo>
                  <a:pt x="13715" y="57911"/>
                </a:lnTo>
                <a:lnTo>
                  <a:pt x="15239" y="53339"/>
                </a:lnTo>
                <a:lnTo>
                  <a:pt x="16763" y="47243"/>
                </a:lnTo>
                <a:lnTo>
                  <a:pt x="17634" y="47243"/>
                </a:lnTo>
                <a:lnTo>
                  <a:pt x="22859" y="38099"/>
                </a:lnTo>
                <a:lnTo>
                  <a:pt x="21335" y="38099"/>
                </a:lnTo>
                <a:lnTo>
                  <a:pt x="28955" y="28955"/>
                </a:lnTo>
                <a:lnTo>
                  <a:pt x="30784" y="28955"/>
                </a:lnTo>
                <a:lnTo>
                  <a:pt x="38099" y="22859"/>
                </a:lnTo>
                <a:lnTo>
                  <a:pt x="36575" y="22859"/>
                </a:lnTo>
                <a:lnTo>
                  <a:pt x="47243" y="18287"/>
                </a:lnTo>
                <a:lnTo>
                  <a:pt x="51815" y="15239"/>
                </a:lnTo>
                <a:lnTo>
                  <a:pt x="54863" y="15239"/>
                </a:lnTo>
                <a:lnTo>
                  <a:pt x="57911" y="13715"/>
                </a:lnTo>
                <a:lnTo>
                  <a:pt x="1659889" y="13715"/>
                </a:lnTo>
                <a:lnTo>
                  <a:pt x="1658111" y="12191"/>
                </a:lnTo>
                <a:lnTo>
                  <a:pt x="1647443" y="6095"/>
                </a:lnTo>
                <a:lnTo>
                  <a:pt x="1641347" y="4571"/>
                </a:lnTo>
                <a:lnTo>
                  <a:pt x="1633727" y="1523"/>
                </a:lnTo>
                <a:close/>
              </a:path>
              <a:path w="1689100" h="388620">
                <a:moveTo>
                  <a:pt x="1642871" y="370331"/>
                </a:moveTo>
                <a:lnTo>
                  <a:pt x="1636775" y="373379"/>
                </a:lnTo>
                <a:lnTo>
                  <a:pt x="1630679" y="374903"/>
                </a:lnTo>
                <a:lnTo>
                  <a:pt x="1659889" y="374903"/>
                </a:lnTo>
                <a:lnTo>
                  <a:pt x="1663445" y="371855"/>
                </a:lnTo>
                <a:lnTo>
                  <a:pt x="1641347" y="371855"/>
                </a:lnTo>
                <a:lnTo>
                  <a:pt x="1642871" y="370331"/>
                </a:lnTo>
                <a:close/>
              </a:path>
              <a:path w="1689100" h="388620">
                <a:moveTo>
                  <a:pt x="47243" y="370331"/>
                </a:moveTo>
                <a:lnTo>
                  <a:pt x="47243" y="371855"/>
                </a:lnTo>
                <a:lnTo>
                  <a:pt x="49529" y="371855"/>
                </a:lnTo>
                <a:lnTo>
                  <a:pt x="47243" y="370331"/>
                </a:lnTo>
                <a:close/>
              </a:path>
              <a:path w="1689100" h="388620">
                <a:moveTo>
                  <a:pt x="1659635" y="358139"/>
                </a:moveTo>
                <a:lnTo>
                  <a:pt x="1650491" y="365759"/>
                </a:lnTo>
                <a:lnTo>
                  <a:pt x="1652015" y="365759"/>
                </a:lnTo>
                <a:lnTo>
                  <a:pt x="1641347" y="371855"/>
                </a:lnTo>
                <a:lnTo>
                  <a:pt x="1663445" y="371855"/>
                </a:lnTo>
                <a:lnTo>
                  <a:pt x="1668779" y="367283"/>
                </a:lnTo>
                <a:lnTo>
                  <a:pt x="1675129" y="359663"/>
                </a:lnTo>
                <a:lnTo>
                  <a:pt x="1659635" y="359663"/>
                </a:lnTo>
                <a:lnTo>
                  <a:pt x="1659635" y="358139"/>
                </a:lnTo>
                <a:close/>
              </a:path>
              <a:path w="1689100" h="388620">
                <a:moveTo>
                  <a:pt x="28955" y="358139"/>
                </a:moveTo>
                <a:lnTo>
                  <a:pt x="28955" y="359663"/>
                </a:lnTo>
                <a:lnTo>
                  <a:pt x="30784" y="359663"/>
                </a:lnTo>
                <a:lnTo>
                  <a:pt x="28955" y="358139"/>
                </a:lnTo>
                <a:close/>
              </a:path>
              <a:path w="1689100" h="388620">
                <a:moveTo>
                  <a:pt x="1671827" y="339851"/>
                </a:moveTo>
                <a:lnTo>
                  <a:pt x="1665731" y="350519"/>
                </a:lnTo>
                <a:lnTo>
                  <a:pt x="1667255" y="350519"/>
                </a:lnTo>
                <a:lnTo>
                  <a:pt x="1659635" y="359663"/>
                </a:lnTo>
                <a:lnTo>
                  <a:pt x="1675129" y="359663"/>
                </a:lnTo>
                <a:lnTo>
                  <a:pt x="1676399" y="358139"/>
                </a:lnTo>
                <a:lnTo>
                  <a:pt x="1684019" y="345947"/>
                </a:lnTo>
                <a:lnTo>
                  <a:pt x="1685162" y="341375"/>
                </a:lnTo>
                <a:lnTo>
                  <a:pt x="1671827" y="341375"/>
                </a:lnTo>
                <a:lnTo>
                  <a:pt x="1671827" y="339851"/>
                </a:lnTo>
                <a:close/>
              </a:path>
              <a:path w="1689100" h="388620">
                <a:moveTo>
                  <a:pt x="16763" y="339851"/>
                </a:moveTo>
                <a:lnTo>
                  <a:pt x="16763" y="341375"/>
                </a:lnTo>
                <a:lnTo>
                  <a:pt x="17634" y="341375"/>
                </a:lnTo>
                <a:lnTo>
                  <a:pt x="16763" y="339851"/>
                </a:lnTo>
                <a:close/>
              </a:path>
              <a:path w="1689100" h="388620">
                <a:moveTo>
                  <a:pt x="1673351" y="335279"/>
                </a:moveTo>
                <a:lnTo>
                  <a:pt x="1671827" y="341375"/>
                </a:lnTo>
                <a:lnTo>
                  <a:pt x="1685162" y="341375"/>
                </a:lnTo>
                <a:lnTo>
                  <a:pt x="1686305" y="336803"/>
                </a:lnTo>
                <a:lnTo>
                  <a:pt x="1673351" y="336803"/>
                </a:lnTo>
                <a:lnTo>
                  <a:pt x="1673351" y="335279"/>
                </a:lnTo>
                <a:close/>
              </a:path>
              <a:path w="1689100" h="388620">
                <a:moveTo>
                  <a:pt x="15239" y="335279"/>
                </a:moveTo>
                <a:lnTo>
                  <a:pt x="15239" y="336803"/>
                </a:lnTo>
                <a:lnTo>
                  <a:pt x="15620" y="336803"/>
                </a:lnTo>
                <a:lnTo>
                  <a:pt x="15239" y="335279"/>
                </a:lnTo>
                <a:close/>
              </a:path>
              <a:path w="1689100" h="388620">
                <a:moveTo>
                  <a:pt x="1676399" y="324611"/>
                </a:moveTo>
                <a:lnTo>
                  <a:pt x="1673351" y="336803"/>
                </a:lnTo>
                <a:lnTo>
                  <a:pt x="1686305" y="336803"/>
                </a:lnTo>
                <a:lnTo>
                  <a:pt x="1687067" y="333755"/>
                </a:lnTo>
                <a:lnTo>
                  <a:pt x="1688591" y="326135"/>
                </a:lnTo>
                <a:lnTo>
                  <a:pt x="1676399" y="326135"/>
                </a:lnTo>
                <a:lnTo>
                  <a:pt x="1676399" y="324611"/>
                </a:lnTo>
                <a:close/>
              </a:path>
              <a:path w="1689100" h="388620">
                <a:moveTo>
                  <a:pt x="12191" y="324611"/>
                </a:moveTo>
                <a:lnTo>
                  <a:pt x="12191" y="326135"/>
                </a:lnTo>
                <a:lnTo>
                  <a:pt x="12572" y="326135"/>
                </a:lnTo>
                <a:lnTo>
                  <a:pt x="12191" y="324611"/>
                </a:lnTo>
                <a:close/>
              </a:path>
              <a:path w="1689100" h="388620">
                <a:moveTo>
                  <a:pt x="1686153" y="51815"/>
                </a:moveTo>
                <a:lnTo>
                  <a:pt x="1673351" y="51815"/>
                </a:lnTo>
                <a:lnTo>
                  <a:pt x="1676399" y="64007"/>
                </a:lnTo>
                <a:lnTo>
                  <a:pt x="1676399" y="326135"/>
                </a:lnTo>
                <a:lnTo>
                  <a:pt x="1688591" y="326135"/>
                </a:lnTo>
                <a:lnTo>
                  <a:pt x="1688591" y="62483"/>
                </a:lnTo>
                <a:lnTo>
                  <a:pt x="1687067" y="56387"/>
                </a:lnTo>
                <a:lnTo>
                  <a:pt x="1686153" y="51815"/>
                </a:lnTo>
                <a:close/>
              </a:path>
              <a:path w="1689100" h="388620">
                <a:moveTo>
                  <a:pt x="1685162" y="47243"/>
                </a:moveTo>
                <a:lnTo>
                  <a:pt x="1671827" y="47243"/>
                </a:lnTo>
                <a:lnTo>
                  <a:pt x="1673351" y="53339"/>
                </a:lnTo>
                <a:lnTo>
                  <a:pt x="1673351" y="51815"/>
                </a:lnTo>
                <a:lnTo>
                  <a:pt x="1686153" y="51815"/>
                </a:lnTo>
                <a:lnTo>
                  <a:pt x="1685543" y="48767"/>
                </a:lnTo>
                <a:lnTo>
                  <a:pt x="1685162" y="47243"/>
                </a:lnTo>
                <a:close/>
              </a:path>
              <a:path w="1689100" h="388620">
                <a:moveTo>
                  <a:pt x="17634" y="47243"/>
                </a:moveTo>
                <a:lnTo>
                  <a:pt x="16763" y="47243"/>
                </a:lnTo>
                <a:lnTo>
                  <a:pt x="16763" y="48767"/>
                </a:lnTo>
                <a:lnTo>
                  <a:pt x="17634" y="47243"/>
                </a:lnTo>
                <a:close/>
              </a:path>
              <a:path w="1689100" h="388620">
                <a:moveTo>
                  <a:pt x="1675129" y="28955"/>
                </a:moveTo>
                <a:lnTo>
                  <a:pt x="1659635" y="28955"/>
                </a:lnTo>
                <a:lnTo>
                  <a:pt x="1667255" y="38099"/>
                </a:lnTo>
                <a:lnTo>
                  <a:pt x="1665731" y="38099"/>
                </a:lnTo>
                <a:lnTo>
                  <a:pt x="1671827" y="48767"/>
                </a:lnTo>
                <a:lnTo>
                  <a:pt x="1671827" y="47243"/>
                </a:lnTo>
                <a:lnTo>
                  <a:pt x="1685162" y="47243"/>
                </a:lnTo>
                <a:lnTo>
                  <a:pt x="1684019" y="42671"/>
                </a:lnTo>
                <a:lnTo>
                  <a:pt x="1676399" y="30479"/>
                </a:lnTo>
                <a:lnTo>
                  <a:pt x="1675129" y="28955"/>
                </a:lnTo>
                <a:close/>
              </a:path>
              <a:path w="1689100" h="388620">
                <a:moveTo>
                  <a:pt x="30784" y="28955"/>
                </a:moveTo>
                <a:lnTo>
                  <a:pt x="28955" y="28955"/>
                </a:lnTo>
                <a:lnTo>
                  <a:pt x="28955" y="30479"/>
                </a:lnTo>
                <a:lnTo>
                  <a:pt x="30784" y="28955"/>
                </a:lnTo>
                <a:close/>
              </a:path>
              <a:path w="1689100" h="388620">
                <a:moveTo>
                  <a:pt x="1661667" y="15239"/>
                </a:moveTo>
                <a:lnTo>
                  <a:pt x="1636775" y="15239"/>
                </a:lnTo>
                <a:lnTo>
                  <a:pt x="1642871" y="18287"/>
                </a:lnTo>
                <a:lnTo>
                  <a:pt x="1641347" y="18287"/>
                </a:lnTo>
                <a:lnTo>
                  <a:pt x="1652015" y="22859"/>
                </a:lnTo>
                <a:lnTo>
                  <a:pt x="1650491" y="22859"/>
                </a:lnTo>
                <a:lnTo>
                  <a:pt x="1659635" y="30479"/>
                </a:lnTo>
                <a:lnTo>
                  <a:pt x="1659635" y="28955"/>
                </a:lnTo>
                <a:lnTo>
                  <a:pt x="1675129" y="28955"/>
                </a:lnTo>
                <a:lnTo>
                  <a:pt x="1668779" y="21335"/>
                </a:lnTo>
                <a:lnTo>
                  <a:pt x="1661667" y="15239"/>
                </a:lnTo>
                <a:close/>
              </a:path>
              <a:path w="1689100" h="388620">
                <a:moveTo>
                  <a:pt x="54863" y="15239"/>
                </a:moveTo>
                <a:lnTo>
                  <a:pt x="51815" y="15239"/>
                </a:lnTo>
                <a:lnTo>
                  <a:pt x="51815" y="16763"/>
                </a:lnTo>
                <a:lnTo>
                  <a:pt x="54863" y="15239"/>
                </a:lnTo>
                <a:close/>
              </a:path>
              <a:path w="1689100" h="388620">
                <a:moveTo>
                  <a:pt x="1659889" y="13715"/>
                </a:moveTo>
                <a:lnTo>
                  <a:pt x="1630679" y="13715"/>
                </a:lnTo>
                <a:lnTo>
                  <a:pt x="1636775" y="16763"/>
                </a:lnTo>
                <a:lnTo>
                  <a:pt x="1636775" y="15239"/>
                </a:lnTo>
                <a:lnTo>
                  <a:pt x="1661667" y="15239"/>
                </a:lnTo>
                <a:lnTo>
                  <a:pt x="1659889" y="13715"/>
                </a:lnTo>
                <a:close/>
              </a:path>
              <a:path w="1689100" h="388620">
                <a:moveTo>
                  <a:pt x="62483" y="13715"/>
                </a:moveTo>
                <a:lnTo>
                  <a:pt x="57911" y="13715"/>
                </a:lnTo>
                <a:lnTo>
                  <a:pt x="56387" y="15239"/>
                </a:lnTo>
                <a:lnTo>
                  <a:pt x="62483" y="13715"/>
                </a:lnTo>
                <a:close/>
              </a:path>
              <a:path w="1689100" h="388620">
                <a:moveTo>
                  <a:pt x="1630679" y="13715"/>
                </a:moveTo>
                <a:lnTo>
                  <a:pt x="1626107" y="13715"/>
                </a:lnTo>
                <a:lnTo>
                  <a:pt x="1632203" y="15239"/>
                </a:lnTo>
                <a:lnTo>
                  <a:pt x="1630679" y="13715"/>
                </a:lnTo>
                <a:close/>
              </a:path>
              <a:path w="1689100" h="388620">
                <a:moveTo>
                  <a:pt x="1620011" y="0"/>
                </a:moveTo>
                <a:lnTo>
                  <a:pt x="68579" y="0"/>
                </a:lnTo>
                <a:lnTo>
                  <a:pt x="60959" y="1523"/>
                </a:lnTo>
                <a:lnTo>
                  <a:pt x="1627631" y="1523"/>
                </a:lnTo>
                <a:lnTo>
                  <a:pt x="1620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60107" y="2362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54011" y="2356104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69">
                <a:moveTo>
                  <a:pt x="120395" y="0"/>
                </a:moveTo>
                <a:lnTo>
                  <a:pt x="62483" y="15239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9727"/>
                </a:lnTo>
                <a:lnTo>
                  <a:pt x="0" y="134111"/>
                </a:lnTo>
                <a:lnTo>
                  <a:pt x="21335" y="188975"/>
                </a:lnTo>
                <a:lnTo>
                  <a:pt x="62483" y="227075"/>
                </a:lnTo>
                <a:lnTo>
                  <a:pt x="85343" y="236219"/>
                </a:lnTo>
                <a:lnTo>
                  <a:pt x="96011" y="239267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9435" y="210311"/>
                </a:lnTo>
                <a:lnTo>
                  <a:pt x="30479" y="181355"/>
                </a:lnTo>
                <a:lnTo>
                  <a:pt x="15239" y="143255"/>
                </a:lnTo>
                <a:lnTo>
                  <a:pt x="12191" y="120395"/>
                </a:lnTo>
                <a:lnTo>
                  <a:pt x="16763" y="88391"/>
                </a:lnTo>
                <a:lnTo>
                  <a:pt x="36575" y="51815"/>
                </a:lnTo>
                <a:lnTo>
                  <a:pt x="60959" y="32003"/>
                </a:lnTo>
                <a:lnTo>
                  <a:pt x="68579" y="25907"/>
                </a:lnTo>
                <a:lnTo>
                  <a:pt x="79247" y="21335"/>
                </a:lnTo>
                <a:lnTo>
                  <a:pt x="88391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69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2399" y="18287"/>
                </a:lnTo>
                <a:lnTo>
                  <a:pt x="188975" y="38099"/>
                </a:lnTo>
                <a:lnTo>
                  <a:pt x="219455" y="79247"/>
                </a:lnTo>
                <a:lnTo>
                  <a:pt x="225551" y="99059"/>
                </a:lnTo>
                <a:lnTo>
                  <a:pt x="228599" y="109727"/>
                </a:lnTo>
                <a:lnTo>
                  <a:pt x="228599" y="121919"/>
                </a:lnTo>
                <a:lnTo>
                  <a:pt x="224027" y="153923"/>
                </a:lnTo>
                <a:lnTo>
                  <a:pt x="204215" y="190499"/>
                </a:lnTo>
                <a:lnTo>
                  <a:pt x="179831" y="210311"/>
                </a:lnTo>
                <a:lnTo>
                  <a:pt x="172211" y="216407"/>
                </a:lnTo>
                <a:lnTo>
                  <a:pt x="161543" y="220979"/>
                </a:lnTo>
                <a:lnTo>
                  <a:pt x="152399" y="224027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13359" y="19811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4007"/>
                </a:lnTo>
                <a:lnTo>
                  <a:pt x="196595" y="27431"/>
                </a:lnTo>
                <a:lnTo>
                  <a:pt x="178307" y="15239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94903" y="2029968"/>
            <a:ext cx="1664335" cy="340360"/>
          </a:xfrm>
          <a:custGeom>
            <a:avLst/>
            <a:gdLst/>
            <a:ahLst/>
            <a:cxnLst/>
            <a:rect l="l" t="t" r="r" b="b"/>
            <a:pathLst>
              <a:path w="1664334" h="340360">
                <a:moveTo>
                  <a:pt x="1664207" y="0"/>
                </a:moveTo>
                <a:lnTo>
                  <a:pt x="0" y="0"/>
                </a:lnTo>
                <a:lnTo>
                  <a:pt x="0" y="339851"/>
                </a:lnTo>
                <a:lnTo>
                  <a:pt x="1664207" y="339851"/>
                </a:lnTo>
                <a:lnTo>
                  <a:pt x="1664207" y="332231"/>
                </a:lnTo>
                <a:lnTo>
                  <a:pt x="13715" y="332231"/>
                </a:lnTo>
                <a:lnTo>
                  <a:pt x="6095" y="326135"/>
                </a:lnTo>
                <a:lnTo>
                  <a:pt x="13715" y="326135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40360">
                <a:moveTo>
                  <a:pt x="13715" y="326135"/>
                </a:moveTo>
                <a:lnTo>
                  <a:pt x="6095" y="326135"/>
                </a:lnTo>
                <a:lnTo>
                  <a:pt x="13715" y="332231"/>
                </a:lnTo>
                <a:lnTo>
                  <a:pt x="13715" y="326135"/>
                </a:lnTo>
                <a:close/>
              </a:path>
              <a:path w="1664334" h="340360">
                <a:moveTo>
                  <a:pt x="1652015" y="326135"/>
                </a:moveTo>
                <a:lnTo>
                  <a:pt x="13715" y="326135"/>
                </a:lnTo>
                <a:lnTo>
                  <a:pt x="13715" y="332231"/>
                </a:lnTo>
                <a:lnTo>
                  <a:pt x="1652015" y="332231"/>
                </a:lnTo>
                <a:lnTo>
                  <a:pt x="1652015" y="326135"/>
                </a:lnTo>
                <a:close/>
              </a:path>
              <a:path w="1664334" h="340360">
                <a:moveTo>
                  <a:pt x="1652015" y="6095"/>
                </a:moveTo>
                <a:lnTo>
                  <a:pt x="1652015" y="332231"/>
                </a:lnTo>
                <a:lnTo>
                  <a:pt x="1658111" y="326135"/>
                </a:lnTo>
                <a:lnTo>
                  <a:pt x="1664207" y="326135"/>
                </a:lnTo>
                <a:lnTo>
                  <a:pt x="1664207" y="12191"/>
                </a:lnTo>
                <a:lnTo>
                  <a:pt x="1658111" y="12191"/>
                </a:lnTo>
                <a:lnTo>
                  <a:pt x="1652015" y="6095"/>
                </a:lnTo>
                <a:close/>
              </a:path>
              <a:path w="1664334" h="340360">
                <a:moveTo>
                  <a:pt x="1664207" y="326135"/>
                </a:moveTo>
                <a:lnTo>
                  <a:pt x="1658111" y="326135"/>
                </a:lnTo>
                <a:lnTo>
                  <a:pt x="1652015" y="332231"/>
                </a:lnTo>
                <a:lnTo>
                  <a:pt x="1664207" y="332231"/>
                </a:lnTo>
                <a:lnTo>
                  <a:pt x="1664207" y="326135"/>
                </a:lnTo>
                <a:close/>
              </a:path>
              <a:path w="1664334" h="34036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1664334" h="340360">
                <a:moveTo>
                  <a:pt x="1652015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1652015" y="12191"/>
                </a:lnTo>
                <a:lnTo>
                  <a:pt x="1652015" y="6095"/>
                </a:lnTo>
                <a:close/>
              </a:path>
              <a:path w="1664334" h="340360">
                <a:moveTo>
                  <a:pt x="1664207" y="6095"/>
                </a:moveTo>
                <a:lnTo>
                  <a:pt x="1652015" y="6095"/>
                </a:lnTo>
                <a:lnTo>
                  <a:pt x="1658111" y="12191"/>
                </a:lnTo>
                <a:lnTo>
                  <a:pt x="1664207" y="12191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94903" y="1746504"/>
            <a:ext cx="1664335" cy="302260"/>
          </a:xfrm>
          <a:custGeom>
            <a:avLst/>
            <a:gdLst/>
            <a:ahLst/>
            <a:cxnLst/>
            <a:rect l="l" t="t" r="r" b="b"/>
            <a:pathLst>
              <a:path w="1664334" h="302260">
                <a:moveTo>
                  <a:pt x="1664207" y="0"/>
                </a:moveTo>
                <a:lnTo>
                  <a:pt x="0" y="0"/>
                </a:lnTo>
                <a:lnTo>
                  <a:pt x="0" y="301751"/>
                </a:lnTo>
                <a:lnTo>
                  <a:pt x="1664207" y="301751"/>
                </a:lnTo>
                <a:lnTo>
                  <a:pt x="1664207" y="295655"/>
                </a:lnTo>
                <a:lnTo>
                  <a:pt x="13715" y="295655"/>
                </a:lnTo>
                <a:lnTo>
                  <a:pt x="6095" y="289559"/>
                </a:lnTo>
                <a:lnTo>
                  <a:pt x="13715" y="289559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02260">
                <a:moveTo>
                  <a:pt x="13715" y="289559"/>
                </a:moveTo>
                <a:lnTo>
                  <a:pt x="6095" y="289559"/>
                </a:lnTo>
                <a:lnTo>
                  <a:pt x="13715" y="295655"/>
                </a:lnTo>
                <a:lnTo>
                  <a:pt x="13715" y="289559"/>
                </a:lnTo>
                <a:close/>
              </a:path>
              <a:path w="1664334" h="302260">
                <a:moveTo>
                  <a:pt x="1652015" y="289559"/>
                </a:moveTo>
                <a:lnTo>
                  <a:pt x="13715" y="289559"/>
                </a:lnTo>
                <a:lnTo>
                  <a:pt x="13715" y="295655"/>
                </a:lnTo>
                <a:lnTo>
                  <a:pt x="1652015" y="295655"/>
                </a:lnTo>
                <a:lnTo>
                  <a:pt x="1652015" y="289559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652015" y="295655"/>
                </a:lnTo>
                <a:lnTo>
                  <a:pt x="1658111" y="289559"/>
                </a:lnTo>
                <a:lnTo>
                  <a:pt x="1664207" y="289559"/>
                </a:lnTo>
                <a:lnTo>
                  <a:pt x="1664207" y="13715"/>
                </a:lnTo>
                <a:lnTo>
                  <a:pt x="1658111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289559"/>
                </a:moveTo>
                <a:lnTo>
                  <a:pt x="1658111" y="289559"/>
                </a:lnTo>
                <a:lnTo>
                  <a:pt x="1652015" y="295655"/>
                </a:lnTo>
                <a:lnTo>
                  <a:pt x="1664207" y="295655"/>
                </a:lnTo>
                <a:lnTo>
                  <a:pt x="1664207" y="289559"/>
                </a:lnTo>
                <a:close/>
              </a:path>
              <a:path w="1664334" h="302260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1652015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6095"/>
                </a:moveTo>
                <a:lnTo>
                  <a:pt x="1652015" y="6095"/>
                </a:lnTo>
                <a:lnTo>
                  <a:pt x="1658111" y="13715"/>
                </a:lnTo>
                <a:lnTo>
                  <a:pt x="1664207" y="13715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89392" y="1783079"/>
            <a:ext cx="216407" cy="216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87160" y="3603094"/>
            <a:ext cx="59467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</a:t>
            </a:r>
            <a:r>
              <a:rPr sz="1800" b="1" spc="-5" dirty="0">
                <a:latin typeface="Arial"/>
                <a:cs typeface="Arial"/>
              </a:rPr>
              <a:t>er</a:t>
            </a:r>
            <a:r>
              <a:rPr sz="1800" b="1" dirty="0">
                <a:latin typeface="Arial"/>
                <a:cs typeface="Arial"/>
              </a:rPr>
              <a:t>-Qu</a:t>
            </a:r>
            <a:r>
              <a:rPr sz="1800" b="1" spc="-5" dirty="0">
                <a:latin typeface="Arial"/>
                <a:cs typeface="Arial"/>
              </a:rPr>
              <a:t>ar</a:t>
            </a:r>
            <a:r>
              <a:rPr sz="1800" b="1" dirty="0">
                <a:latin typeface="Arial"/>
                <a:cs typeface="Arial"/>
              </a:rPr>
              <a:t>tile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Ra</a:t>
            </a:r>
            <a:r>
              <a:rPr sz="1800" b="1" dirty="0">
                <a:latin typeface="Arial"/>
                <a:cs typeface="Arial"/>
              </a:rPr>
              <a:t>nge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r-</a:t>
            </a:r>
            <a:r>
              <a:rPr sz="1400" spc="-15" dirty="0">
                <a:latin typeface="Arial"/>
                <a:cs typeface="Arial"/>
              </a:rPr>
              <a:t>Q</a:t>
            </a:r>
            <a:r>
              <a:rPr sz="1400" spc="-5" dirty="0">
                <a:latin typeface="Arial"/>
                <a:cs typeface="Arial"/>
              </a:rPr>
              <a:t>ua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ile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ir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ird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59176" y="2655819"/>
            <a:ext cx="2683510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43204" algn="l"/>
                <a:tab pos="490220" algn="l"/>
                <a:tab pos="735965" algn="l"/>
                <a:tab pos="982344" algn="l"/>
                <a:tab pos="1228090" algn="l"/>
                <a:tab pos="1475105" algn="l"/>
                <a:tab pos="1720214" algn="l"/>
                <a:tab pos="1967230" algn="l"/>
                <a:tab pos="2212340" algn="l"/>
                <a:tab pos="2459355" algn="l"/>
              </a:tabLst>
            </a:pPr>
            <a:r>
              <a:rPr sz="1400" dirty="0">
                <a:latin typeface="Arial"/>
                <a:cs typeface="Arial"/>
              </a:rPr>
              <a:t>0	1	2	3	4	5	6	7	8	9	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12395" algn="ctr">
              <a:lnSpc>
                <a:spcPct val="100000"/>
              </a:lnSpc>
              <a:spcBef>
                <a:spcPts val="1055"/>
              </a:spcBef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01000" y="2036064"/>
            <a:ext cx="1652270" cy="326390"/>
          </a:xfrm>
          <a:prstGeom prst="rect">
            <a:avLst/>
          </a:prstGeom>
          <a:solidFill>
            <a:srgbClr val="EEF4FA"/>
          </a:solidFill>
        </p:spPr>
        <p:txBody>
          <a:bodyPr vert="horz" wrap="square" lIns="0" tIns="0" rIns="0" bIns="0" rtlCol="0">
            <a:spAutoFit/>
          </a:bodyPr>
          <a:lstStyle/>
          <a:p>
            <a:pPr marL="13398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OC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85" dirty="0">
                <a:latin typeface="Arial"/>
                <a:cs typeface="Arial"/>
              </a:rPr>
              <a:t>V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114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24754" y="1822771"/>
            <a:ext cx="6051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-40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8341" y="4480559"/>
            <a:ext cx="114300" cy="91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8341" y="4736591"/>
            <a:ext cx="114300" cy="94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18809" y="4420613"/>
            <a:ext cx="310896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Sp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dd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50%</a:t>
            </a:r>
            <a:r>
              <a:rPr sz="1400" dirty="0">
                <a:latin typeface="Arial"/>
                <a:cs typeface="Arial"/>
              </a:rPr>
              <a:t>)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ndepen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6128" y="5148323"/>
            <a:ext cx="21412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8825" algn="l"/>
                <a:tab pos="1053465" algn="l"/>
                <a:tab pos="1533525" algn="l"/>
                <a:tab pos="1802764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0" dirty="0">
                <a:latin typeface="Times New Roman"/>
                <a:cs typeface="Times New Roman"/>
              </a:rPr>
              <a:t>Q</a:t>
            </a:r>
            <a:r>
              <a:rPr sz="2000" i="1" dirty="0">
                <a:latin typeface="Times New Roman"/>
                <a:cs typeface="Times New Roman"/>
              </a:rPr>
              <a:t>R	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Q</a:t>
            </a:r>
            <a:r>
              <a:rPr sz="2000" i="1" spc="150" dirty="0">
                <a:latin typeface="Times New Roman"/>
                <a:cs typeface="Times New Roman"/>
              </a:rPr>
              <a:t> </a:t>
            </a:r>
            <a:r>
              <a:rPr sz="1725" spc="15" baseline="-24154" dirty="0">
                <a:latin typeface="Times New Roman"/>
                <a:cs typeface="Times New Roman"/>
              </a:rPr>
              <a:t>3</a:t>
            </a:r>
            <a:r>
              <a:rPr sz="1725" baseline="-24154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Q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1725" spc="15" baseline="-24154" dirty="0">
                <a:latin typeface="Times New Roman"/>
                <a:cs typeface="Times New Roman"/>
              </a:rPr>
              <a:t>1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57827" y="5330952"/>
            <a:ext cx="1371600" cy="260985"/>
          </a:xfrm>
          <a:custGeom>
            <a:avLst/>
            <a:gdLst/>
            <a:ahLst/>
            <a:cxnLst/>
            <a:rect l="l" t="t" r="r" b="b"/>
            <a:pathLst>
              <a:path w="1371600" h="260985">
                <a:moveTo>
                  <a:pt x="0" y="260603"/>
                </a:moveTo>
                <a:lnTo>
                  <a:pt x="1371599" y="260603"/>
                </a:lnTo>
                <a:lnTo>
                  <a:pt x="1371599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51732" y="5324855"/>
            <a:ext cx="1385570" cy="273050"/>
          </a:xfrm>
          <a:custGeom>
            <a:avLst/>
            <a:gdLst/>
            <a:ahLst/>
            <a:cxnLst/>
            <a:rect l="l" t="t" r="r" b="b"/>
            <a:pathLst>
              <a:path w="1385570" h="273050">
                <a:moveTo>
                  <a:pt x="1385315" y="0"/>
                </a:moveTo>
                <a:lnTo>
                  <a:pt x="0" y="0"/>
                </a:lnTo>
                <a:lnTo>
                  <a:pt x="0" y="272795"/>
                </a:lnTo>
                <a:lnTo>
                  <a:pt x="1385315" y="272795"/>
                </a:lnTo>
                <a:lnTo>
                  <a:pt x="1385315" y="266699"/>
                </a:lnTo>
                <a:lnTo>
                  <a:pt x="13715" y="266699"/>
                </a:lnTo>
                <a:lnTo>
                  <a:pt x="6095" y="260603"/>
                </a:lnTo>
                <a:lnTo>
                  <a:pt x="13715" y="260603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1385315" y="6095"/>
                </a:lnTo>
                <a:lnTo>
                  <a:pt x="1385315" y="0"/>
                </a:lnTo>
                <a:close/>
              </a:path>
              <a:path w="1385570" h="273050">
                <a:moveTo>
                  <a:pt x="13715" y="260603"/>
                </a:moveTo>
                <a:lnTo>
                  <a:pt x="6095" y="260603"/>
                </a:lnTo>
                <a:lnTo>
                  <a:pt x="13715" y="266699"/>
                </a:lnTo>
                <a:lnTo>
                  <a:pt x="13715" y="260603"/>
                </a:lnTo>
                <a:close/>
              </a:path>
              <a:path w="1385570" h="273050">
                <a:moveTo>
                  <a:pt x="1371599" y="260603"/>
                </a:moveTo>
                <a:lnTo>
                  <a:pt x="13715" y="260603"/>
                </a:lnTo>
                <a:lnTo>
                  <a:pt x="13715" y="266699"/>
                </a:lnTo>
                <a:lnTo>
                  <a:pt x="1371599" y="266699"/>
                </a:lnTo>
                <a:lnTo>
                  <a:pt x="1371599" y="260603"/>
                </a:lnTo>
                <a:close/>
              </a:path>
              <a:path w="1385570" h="273050">
                <a:moveTo>
                  <a:pt x="1371599" y="6095"/>
                </a:moveTo>
                <a:lnTo>
                  <a:pt x="1371599" y="266699"/>
                </a:lnTo>
                <a:lnTo>
                  <a:pt x="1377695" y="260603"/>
                </a:lnTo>
                <a:lnTo>
                  <a:pt x="1385315" y="260603"/>
                </a:lnTo>
                <a:lnTo>
                  <a:pt x="1385315" y="12191"/>
                </a:lnTo>
                <a:lnTo>
                  <a:pt x="1377695" y="12191"/>
                </a:lnTo>
                <a:lnTo>
                  <a:pt x="1371599" y="6095"/>
                </a:lnTo>
                <a:close/>
              </a:path>
              <a:path w="1385570" h="273050">
                <a:moveTo>
                  <a:pt x="1385315" y="260603"/>
                </a:moveTo>
                <a:lnTo>
                  <a:pt x="1377695" y="260603"/>
                </a:lnTo>
                <a:lnTo>
                  <a:pt x="1371599" y="266699"/>
                </a:lnTo>
                <a:lnTo>
                  <a:pt x="1385315" y="266699"/>
                </a:lnTo>
                <a:lnTo>
                  <a:pt x="1385315" y="260603"/>
                </a:lnTo>
                <a:close/>
              </a:path>
              <a:path w="1385570" h="27305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1385570" h="273050">
                <a:moveTo>
                  <a:pt x="1371599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1371599" y="12191"/>
                </a:lnTo>
                <a:lnTo>
                  <a:pt x="1371599" y="6095"/>
                </a:lnTo>
                <a:close/>
              </a:path>
              <a:path w="1385570" h="273050">
                <a:moveTo>
                  <a:pt x="1385315" y="6095"/>
                </a:moveTo>
                <a:lnTo>
                  <a:pt x="1371599" y="6095"/>
                </a:lnTo>
                <a:lnTo>
                  <a:pt x="1377695" y="12191"/>
                </a:lnTo>
                <a:lnTo>
                  <a:pt x="1385315" y="12191"/>
                </a:lnTo>
                <a:lnTo>
                  <a:pt x="138531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457195" y="5374920"/>
            <a:ext cx="3822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25</a:t>
            </a:r>
            <a:r>
              <a:rPr sz="1400" b="1" dirty="0">
                <a:latin typeface="Arial"/>
                <a:cs typeface="Arial"/>
              </a:rPr>
              <a:t>%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29427" y="5330952"/>
            <a:ext cx="1371600" cy="260985"/>
          </a:xfrm>
          <a:custGeom>
            <a:avLst/>
            <a:gdLst/>
            <a:ahLst/>
            <a:cxnLst/>
            <a:rect l="l" t="t" r="r" b="b"/>
            <a:pathLst>
              <a:path w="1371600" h="260985">
                <a:moveTo>
                  <a:pt x="0" y="260603"/>
                </a:moveTo>
                <a:lnTo>
                  <a:pt x="1371599" y="260603"/>
                </a:lnTo>
                <a:lnTo>
                  <a:pt x="1371599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23332" y="5324855"/>
            <a:ext cx="1385570" cy="273050"/>
          </a:xfrm>
          <a:custGeom>
            <a:avLst/>
            <a:gdLst/>
            <a:ahLst/>
            <a:cxnLst/>
            <a:rect l="l" t="t" r="r" b="b"/>
            <a:pathLst>
              <a:path w="1385570" h="273050">
                <a:moveTo>
                  <a:pt x="1385315" y="0"/>
                </a:moveTo>
                <a:lnTo>
                  <a:pt x="0" y="0"/>
                </a:lnTo>
                <a:lnTo>
                  <a:pt x="0" y="272795"/>
                </a:lnTo>
                <a:lnTo>
                  <a:pt x="1385315" y="272795"/>
                </a:lnTo>
                <a:lnTo>
                  <a:pt x="1385315" y="266699"/>
                </a:lnTo>
                <a:lnTo>
                  <a:pt x="13715" y="266699"/>
                </a:lnTo>
                <a:lnTo>
                  <a:pt x="6095" y="260603"/>
                </a:lnTo>
                <a:lnTo>
                  <a:pt x="13715" y="260603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1385315" y="6095"/>
                </a:lnTo>
                <a:lnTo>
                  <a:pt x="1385315" y="0"/>
                </a:lnTo>
                <a:close/>
              </a:path>
              <a:path w="1385570" h="273050">
                <a:moveTo>
                  <a:pt x="13715" y="260603"/>
                </a:moveTo>
                <a:lnTo>
                  <a:pt x="6095" y="260603"/>
                </a:lnTo>
                <a:lnTo>
                  <a:pt x="13715" y="266699"/>
                </a:lnTo>
                <a:lnTo>
                  <a:pt x="13715" y="260603"/>
                </a:lnTo>
                <a:close/>
              </a:path>
              <a:path w="1385570" h="273050">
                <a:moveTo>
                  <a:pt x="1371599" y="260603"/>
                </a:moveTo>
                <a:lnTo>
                  <a:pt x="13715" y="260603"/>
                </a:lnTo>
                <a:lnTo>
                  <a:pt x="13715" y="266699"/>
                </a:lnTo>
                <a:lnTo>
                  <a:pt x="1371599" y="266699"/>
                </a:lnTo>
                <a:lnTo>
                  <a:pt x="1371599" y="260603"/>
                </a:lnTo>
                <a:close/>
              </a:path>
              <a:path w="1385570" h="273050">
                <a:moveTo>
                  <a:pt x="1371599" y="6095"/>
                </a:moveTo>
                <a:lnTo>
                  <a:pt x="1371599" y="266699"/>
                </a:lnTo>
                <a:lnTo>
                  <a:pt x="1377695" y="260603"/>
                </a:lnTo>
                <a:lnTo>
                  <a:pt x="1385315" y="260603"/>
                </a:lnTo>
                <a:lnTo>
                  <a:pt x="1385315" y="12191"/>
                </a:lnTo>
                <a:lnTo>
                  <a:pt x="1377695" y="12191"/>
                </a:lnTo>
                <a:lnTo>
                  <a:pt x="1371599" y="6095"/>
                </a:lnTo>
                <a:close/>
              </a:path>
              <a:path w="1385570" h="273050">
                <a:moveTo>
                  <a:pt x="1385315" y="260603"/>
                </a:moveTo>
                <a:lnTo>
                  <a:pt x="1377695" y="260603"/>
                </a:lnTo>
                <a:lnTo>
                  <a:pt x="1371599" y="266699"/>
                </a:lnTo>
                <a:lnTo>
                  <a:pt x="1385315" y="266699"/>
                </a:lnTo>
                <a:lnTo>
                  <a:pt x="1385315" y="260603"/>
                </a:lnTo>
                <a:close/>
              </a:path>
              <a:path w="1385570" h="27305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1385570" h="273050">
                <a:moveTo>
                  <a:pt x="1371599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1371599" y="12191"/>
                </a:lnTo>
                <a:lnTo>
                  <a:pt x="1371599" y="6095"/>
                </a:lnTo>
                <a:close/>
              </a:path>
              <a:path w="1385570" h="273050">
                <a:moveTo>
                  <a:pt x="1385315" y="6095"/>
                </a:moveTo>
                <a:lnTo>
                  <a:pt x="1371599" y="6095"/>
                </a:lnTo>
                <a:lnTo>
                  <a:pt x="1377695" y="12191"/>
                </a:lnTo>
                <a:lnTo>
                  <a:pt x="1385315" y="12191"/>
                </a:lnTo>
                <a:lnTo>
                  <a:pt x="138531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828796" y="5374920"/>
            <a:ext cx="3822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25</a:t>
            </a:r>
            <a:r>
              <a:rPr sz="1400" b="1" dirty="0">
                <a:latin typeface="Arial"/>
                <a:cs typeface="Arial"/>
              </a:rPr>
              <a:t>%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701028" y="5330952"/>
            <a:ext cx="1371600" cy="260985"/>
          </a:xfrm>
          <a:custGeom>
            <a:avLst/>
            <a:gdLst/>
            <a:ahLst/>
            <a:cxnLst/>
            <a:rect l="l" t="t" r="r" b="b"/>
            <a:pathLst>
              <a:path w="1371600" h="260985">
                <a:moveTo>
                  <a:pt x="0" y="260603"/>
                </a:moveTo>
                <a:lnTo>
                  <a:pt x="1371599" y="260603"/>
                </a:lnTo>
                <a:lnTo>
                  <a:pt x="1371599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DDE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94931" y="5324855"/>
            <a:ext cx="1385570" cy="273050"/>
          </a:xfrm>
          <a:custGeom>
            <a:avLst/>
            <a:gdLst/>
            <a:ahLst/>
            <a:cxnLst/>
            <a:rect l="l" t="t" r="r" b="b"/>
            <a:pathLst>
              <a:path w="1385570" h="273050">
                <a:moveTo>
                  <a:pt x="1385315" y="0"/>
                </a:moveTo>
                <a:lnTo>
                  <a:pt x="0" y="0"/>
                </a:lnTo>
                <a:lnTo>
                  <a:pt x="0" y="272795"/>
                </a:lnTo>
                <a:lnTo>
                  <a:pt x="1385315" y="272795"/>
                </a:lnTo>
                <a:lnTo>
                  <a:pt x="1385315" y="266699"/>
                </a:lnTo>
                <a:lnTo>
                  <a:pt x="13715" y="266699"/>
                </a:lnTo>
                <a:lnTo>
                  <a:pt x="6095" y="260603"/>
                </a:lnTo>
                <a:lnTo>
                  <a:pt x="13715" y="260603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1385315" y="6095"/>
                </a:lnTo>
                <a:lnTo>
                  <a:pt x="1385315" y="0"/>
                </a:lnTo>
                <a:close/>
              </a:path>
              <a:path w="1385570" h="273050">
                <a:moveTo>
                  <a:pt x="13715" y="260603"/>
                </a:moveTo>
                <a:lnTo>
                  <a:pt x="6095" y="260603"/>
                </a:lnTo>
                <a:lnTo>
                  <a:pt x="13715" y="266699"/>
                </a:lnTo>
                <a:lnTo>
                  <a:pt x="13715" y="260603"/>
                </a:lnTo>
                <a:close/>
              </a:path>
              <a:path w="1385570" h="273050">
                <a:moveTo>
                  <a:pt x="1371599" y="260603"/>
                </a:moveTo>
                <a:lnTo>
                  <a:pt x="13715" y="260603"/>
                </a:lnTo>
                <a:lnTo>
                  <a:pt x="13715" y="266699"/>
                </a:lnTo>
                <a:lnTo>
                  <a:pt x="1371599" y="266699"/>
                </a:lnTo>
                <a:lnTo>
                  <a:pt x="1371599" y="260603"/>
                </a:lnTo>
                <a:close/>
              </a:path>
              <a:path w="1385570" h="273050">
                <a:moveTo>
                  <a:pt x="1371599" y="6095"/>
                </a:moveTo>
                <a:lnTo>
                  <a:pt x="1371599" y="266699"/>
                </a:lnTo>
                <a:lnTo>
                  <a:pt x="1377695" y="260603"/>
                </a:lnTo>
                <a:lnTo>
                  <a:pt x="1385315" y="260603"/>
                </a:lnTo>
                <a:lnTo>
                  <a:pt x="1385315" y="12191"/>
                </a:lnTo>
                <a:lnTo>
                  <a:pt x="1377695" y="12191"/>
                </a:lnTo>
                <a:lnTo>
                  <a:pt x="1371599" y="6095"/>
                </a:lnTo>
                <a:close/>
              </a:path>
              <a:path w="1385570" h="273050">
                <a:moveTo>
                  <a:pt x="1385315" y="260603"/>
                </a:moveTo>
                <a:lnTo>
                  <a:pt x="1377695" y="260603"/>
                </a:lnTo>
                <a:lnTo>
                  <a:pt x="1371599" y="266699"/>
                </a:lnTo>
                <a:lnTo>
                  <a:pt x="1385315" y="266699"/>
                </a:lnTo>
                <a:lnTo>
                  <a:pt x="1385315" y="260603"/>
                </a:lnTo>
                <a:close/>
              </a:path>
              <a:path w="1385570" h="27305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1385570" h="273050">
                <a:moveTo>
                  <a:pt x="1371599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1371599" y="12191"/>
                </a:lnTo>
                <a:lnTo>
                  <a:pt x="1371599" y="6095"/>
                </a:lnTo>
                <a:close/>
              </a:path>
              <a:path w="1385570" h="273050">
                <a:moveTo>
                  <a:pt x="1385315" y="6095"/>
                </a:moveTo>
                <a:lnTo>
                  <a:pt x="1371599" y="6095"/>
                </a:lnTo>
                <a:lnTo>
                  <a:pt x="1377695" y="12191"/>
                </a:lnTo>
                <a:lnTo>
                  <a:pt x="1385315" y="12191"/>
                </a:lnTo>
                <a:lnTo>
                  <a:pt x="138531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200397" y="5374920"/>
            <a:ext cx="3822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25</a:t>
            </a:r>
            <a:r>
              <a:rPr sz="1400" b="1" dirty="0">
                <a:latin typeface="Arial"/>
                <a:cs typeface="Arial"/>
              </a:rPr>
              <a:t>%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072628" y="5330952"/>
            <a:ext cx="1371600" cy="260985"/>
          </a:xfrm>
          <a:custGeom>
            <a:avLst/>
            <a:gdLst/>
            <a:ahLst/>
            <a:cxnLst/>
            <a:rect l="l" t="t" r="r" b="b"/>
            <a:pathLst>
              <a:path w="1371600" h="260985">
                <a:moveTo>
                  <a:pt x="0" y="260603"/>
                </a:moveTo>
                <a:lnTo>
                  <a:pt x="1371599" y="260603"/>
                </a:lnTo>
                <a:lnTo>
                  <a:pt x="1371599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66531" y="5324855"/>
            <a:ext cx="1385570" cy="273050"/>
          </a:xfrm>
          <a:custGeom>
            <a:avLst/>
            <a:gdLst/>
            <a:ahLst/>
            <a:cxnLst/>
            <a:rect l="l" t="t" r="r" b="b"/>
            <a:pathLst>
              <a:path w="1385570" h="273050">
                <a:moveTo>
                  <a:pt x="1385315" y="0"/>
                </a:moveTo>
                <a:lnTo>
                  <a:pt x="0" y="0"/>
                </a:lnTo>
                <a:lnTo>
                  <a:pt x="0" y="272795"/>
                </a:lnTo>
                <a:lnTo>
                  <a:pt x="1385315" y="272795"/>
                </a:lnTo>
                <a:lnTo>
                  <a:pt x="1385315" y="266699"/>
                </a:lnTo>
                <a:lnTo>
                  <a:pt x="13715" y="266699"/>
                </a:lnTo>
                <a:lnTo>
                  <a:pt x="6095" y="260603"/>
                </a:lnTo>
                <a:lnTo>
                  <a:pt x="13715" y="260603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1385315" y="6095"/>
                </a:lnTo>
                <a:lnTo>
                  <a:pt x="1385315" y="0"/>
                </a:lnTo>
                <a:close/>
              </a:path>
              <a:path w="1385570" h="273050">
                <a:moveTo>
                  <a:pt x="13715" y="260603"/>
                </a:moveTo>
                <a:lnTo>
                  <a:pt x="6095" y="260603"/>
                </a:lnTo>
                <a:lnTo>
                  <a:pt x="13715" y="266699"/>
                </a:lnTo>
                <a:lnTo>
                  <a:pt x="13715" y="260603"/>
                </a:lnTo>
                <a:close/>
              </a:path>
              <a:path w="1385570" h="273050">
                <a:moveTo>
                  <a:pt x="1371599" y="260603"/>
                </a:moveTo>
                <a:lnTo>
                  <a:pt x="13715" y="260603"/>
                </a:lnTo>
                <a:lnTo>
                  <a:pt x="13715" y="266699"/>
                </a:lnTo>
                <a:lnTo>
                  <a:pt x="1371599" y="266699"/>
                </a:lnTo>
                <a:lnTo>
                  <a:pt x="1371599" y="260603"/>
                </a:lnTo>
                <a:close/>
              </a:path>
              <a:path w="1385570" h="273050">
                <a:moveTo>
                  <a:pt x="1371599" y="6095"/>
                </a:moveTo>
                <a:lnTo>
                  <a:pt x="1371599" y="266699"/>
                </a:lnTo>
                <a:lnTo>
                  <a:pt x="1377695" y="260603"/>
                </a:lnTo>
                <a:lnTo>
                  <a:pt x="1385315" y="260603"/>
                </a:lnTo>
                <a:lnTo>
                  <a:pt x="1385315" y="12191"/>
                </a:lnTo>
                <a:lnTo>
                  <a:pt x="1377695" y="12191"/>
                </a:lnTo>
                <a:lnTo>
                  <a:pt x="1371599" y="6095"/>
                </a:lnTo>
                <a:close/>
              </a:path>
              <a:path w="1385570" h="273050">
                <a:moveTo>
                  <a:pt x="1385315" y="260603"/>
                </a:moveTo>
                <a:lnTo>
                  <a:pt x="1377695" y="260603"/>
                </a:lnTo>
                <a:lnTo>
                  <a:pt x="1371599" y="266699"/>
                </a:lnTo>
                <a:lnTo>
                  <a:pt x="1385315" y="266699"/>
                </a:lnTo>
                <a:lnTo>
                  <a:pt x="1385315" y="260603"/>
                </a:lnTo>
                <a:close/>
              </a:path>
              <a:path w="1385570" h="27305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1385570" h="273050">
                <a:moveTo>
                  <a:pt x="1371599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1371599" y="12191"/>
                </a:lnTo>
                <a:lnTo>
                  <a:pt x="1371599" y="6095"/>
                </a:lnTo>
                <a:close/>
              </a:path>
              <a:path w="1385570" h="273050">
                <a:moveTo>
                  <a:pt x="1385315" y="6095"/>
                </a:moveTo>
                <a:lnTo>
                  <a:pt x="1371599" y="6095"/>
                </a:lnTo>
                <a:lnTo>
                  <a:pt x="1377695" y="12191"/>
                </a:lnTo>
                <a:lnTo>
                  <a:pt x="1385315" y="12191"/>
                </a:lnTo>
                <a:lnTo>
                  <a:pt x="138531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571998" y="5374920"/>
            <a:ext cx="3822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25</a:t>
            </a:r>
            <a:r>
              <a:rPr sz="1400" b="1" dirty="0">
                <a:latin typeface="Arial"/>
                <a:cs typeface="Arial"/>
              </a:rPr>
              <a:t>%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76524" y="5120129"/>
            <a:ext cx="3429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P2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29837" y="5120129"/>
            <a:ext cx="3429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P5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21250" y="5120129"/>
            <a:ext cx="3429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P7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55215" y="5120129"/>
            <a:ext cx="2438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228843" y="5120129"/>
            <a:ext cx="441959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P10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909559" y="5667755"/>
            <a:ext cx="381000" cy="182880"/>
          </a:xfrm>
          <a:custGeom>
            <a:avLst/>
            <a:gdLst/>
            <a:ahLst/>
            <a:cxnLst/>
            <a:rect l="l" t="t" r="r" b="b"/>
            <a:pathLst>
              <a:path w="381000" h="182879">
                <a:moveTo>
                  <a:pt x="284987" y="91439"/>
                </a:moveTo>
                <a:lnTo>
                  <a:pt x="94487" y="91439"/>
                </a:lnTo>
                <a:lnTo>
                  <a:pt x="94487" y="182879"/>
                </a:lnTo>
                <a:lnTo>
                  <a:pt x="284987" y="182879"/>
                </a:lnTo>
                <a:lnTo>
                  <a:pt x="284987" y="91439"/>
                </a:lnTo>
                <a:close/>
              </a:path>
              <a:path w="381000" h="182879">
                <a:moveTo>
                  <a:pt x="190499" y="0"/>
                </a:moveTo>
                <a:lnTo>
                  <a:pt x="0" y="91439"/>
                </a:lnTo>
                <a:lnTo>
                  <a:pt x="380999" y="91439"/>
                </a:lnTo>
                <a:lnTo>
                  <a:pt x="190499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22719" y="5667755"/>
            <a:ext cx="381000" cy="182880"/>
          </a:xfrm>
          <a:custGeom>
            <a:avLst/>
            <a:gdLst/>
            <a:ahLst/>
            <a:cxnLst/>
            <a:rect l="l" t="t" r="r" b="b"/>
            <a:pathLst>
              <a:path w="381000" h="182879">
                <a:moveTo>
                  <a:pt x="286511" y="91439"/>
                </a:moveTo>
                <a:lnTo>
                  <a:pt x="96011" y="91439"/>
                </a:lnTo>
                <a:lnTo>
                  <a:pt x="96011" y="182879"/>
                </a:lnTo>
                <a:lnTo>
                  <a:pt x="286511" y="182879"/>
                </a:lnTo>
                <a:lnTo>
                  <a:pt x="286511" y="91439"/>
                </a:lnTo>
                <a:close/>
              </a:path>
              <a:path w="381000" h="182879">
                <a:moveTo>
                  <a:pt x="190499" y="0"/>
                </a:moveTo>
                <a:lnTo>
                  <a:pt x="0" y="91439"/>
                </a:lnTo>
                <a:lnTo>
                  <a:pt x="380999" y="91439"/>
                </a:lnTo>
                <a:lnTo>
                  <a:pt x="190499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51120" y="5667755"/>
            <a:ext cx="381000" cy="182880"/>
          </a:xfrm>
          <a:custGeom>
            <a:avLst/>
            <a:gdLst/>
            <a:ahLst/>
            <a:cxnLst/>
            <a:rect l="l" t="t" r="r" b="b"/>
            <a:pathLst>
              <a:path w="381000" h="182879">
                <a:moveTo>
                  <a:pt x="286511" y="91439"/>
                </a:moveTo>
                <a:lnTo>
                  <a:pt x="96011" y="91439"/>
                </a:lnTo>
                <a:lnTo>
                  <a:pt x="96011" y="182879"/>
                </a:lnTo>
                <a:lnTo>
                  <a:pt x="286511" y="182879"/>
                </a:lnTo>
                <a:lnTo>
                  <a:pt x="286511" y="91439"/>
                </a:lnTo>
                <a:close/>
              </a:path>
              <a:path w="381000" h="182879">
                <a:moveTo>
                  <a:pt x="190499" y="0"/>
                </a:moveTo>
                <a:lnTo>
                  <a:pt x="0" y="91439"/>
                </a:lnTo>
                <a:lnTo>
                  <a:pt x="380999" y="91439"/>
                </a:lnTo>
                <a:lnTo>
                  <a:pt x="190499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46191" y="4707635"/>
            <a:ext cx="2743200" cy="274320"/>
          </a:xfrm>
          <a:custGeom>
            <a:avLst/>
            <a:gdLst/>
            <a:ahLst/>
            <a:cxnLst/>
            <a:rect l="l" t="t" r="r" b="b"/>
            <a:pathLst>
              <a:path w="2743200" h="274320">
                <a:moveTo>
                  <a:pt x="1371599" y="0"/>
                </a:moveTo>
                <a:lnTo>
                  <a:pt x="1370756" y="38435"/>
                </a:lnTo>
                <a:lnTo>
                  <a:pt x="1366417" y="89144"/>
                </a:lnTo>
                <a:lnTo>
                  <a:pt x="1355770" y="131211"/>
                </a:lnTo>
                <a:lnTo>
                  <a:pt x="1348739" y="137159"/>
                </a:lnTo>
                <a:lnTo>
                  <a:pt x="22859" y="137159"/>
                </a:lnTo>
                <a:lnTo>
                  <a:pt x="19730" y="138504"/>
                </a:lnTo>
                <a:lnTo>
                  <a:pt x="5803" y="183815"/>
                </a:lnTo>
                <a:lnTo>
                  <a:pt x="1012" y="234366"/>
                </a:lnTo>
                <a:lnTo>
                  <a:pt x="0" y="274319"/>
                </a:lnTo>
                <a:lnTo>
                  <a:pt x="2743199" y="274319"/>
                </a:lnTo>
                <a:lnTo>
                  <a:pt x="2742356" y="235334"/>
                </a:lnTo>
                <a:lnTo>
                  <a:pt x="2738017" y="184555"/>
                </a:lnTo>
                <a:lnTo>
                  <a:pt x="2727370" y="142983"/>
                </a:lnTo>
                <a:lnTo>
                  <a:pt x="1391330" y="135784"/>
                </a:lnTo>
                <a:lnTo>
                  <a:pt x="1388145" y="131504"/>
                </a:lnTo>
                <a:lnTo>
                  <a:pt x="1377403" y="89888"/>
                </a:lnTo>
                <a:lnTo>
                  <a:pt x="1372612" y="39395"/>
                </a:lnTo>
                <a:lnTo>
                  <a:pt x="1371859" y="20117"/>
                </a:lnTo>
                <a:lnTo>
                  <a:pt x="1371599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41619" y="4703064"/>
            <a:ext cx="2753995" cy="279400"/>
          </a:xfrm>
          <a:custGeom>
            <a:avLst/>
            <a:gdLst/>
            <a:ahLst/>
            <a:cxnLst/>
            <a:rect l="l" t="t" r="r" b="b"/>
            <a:pathLst>
              <a:path w="2753995" h="279400">
                <a:moveTo>
                  <a:pt x="1371599" y="4571"/>
                </a:moveTo>
                <a:lnTo>
                  <a:pt x="1371599" y="44195"/>
                </a:lnTo>
                <a:lnTo>
                  <a:pt x="1370075" y="57911"/>
                </a:lnTo>
                <a:lnTo>
                  <a:pt x="1370075" y="68579"/>
                </a:lnTo>
                <a:lnTo>
                  <a:pt x="1363979" y="109727"/>
                </a:lnTo>
                <a:lnTo>
                  <a:pt x="1356359" y="132587"/>
                </a:lnTo>
                <a:lnTo>
                  <a:pt x="1354835" y="135635"/>
                </a:lnTo>
                <a:lnTo>
                  <a:pt x="1353311" y="137159"/>
                </a:lnTo>
                <a:lnTo>
                  <a:pt x="24383" y="137159"/>
                </a:lnTo>
                <a:lnTo>
                  <a:pt x="22859" y="138683"/>
                </a:lnTo>
                <a:lnTo>
                  <a:pt x="19811" y="140207"/>
                </a:lnTo>
                <a:lnTo>
                  <a:pt x="19811" y="141731"/>
                </a:lnTo>
                <a:lnTo>
                  <a:pt x="16763" y="144779"/>
                </a:lnTo>
                <a:lnTo>
                  <a:pt x="16763" y="146303"/>
                </a:lnTo>
                <a:lnTo>
                  <a:pt x="15239" y="150875"/>
                </a:lnTo>
                <a:lnTo>
                  <a:pt x="12191" y="156971"/>
                </a:lnTo>
                <a:lnTo>
                  <a:pt x="10667" y="163067"/>
                </a:lnTo>
                <a:lnTo>
                  <a:pt x="6095" y="190499"/>
                </a:lnTo>
                <a:lnTo>
                  <a:pt x="4571" y="201167"/>
                </a:lnTo>
                <a:lnTo>
                  <a:pt x="3047" y="213359"/>
                </a:lnTo>
                <a:lnTo>
                  <a:pt x="3047" y="225551"/>
                </a:lnTo>
                <a:lnTo>
                  <a:pt x="1523" y="237743"/>
                </a:lnTo>
                <a:lnTo>
                  <a:pt x="1523" y="251459"/>
                </a:lnTo>
                <a:lnTo>
                  <a:pt x="0" y="278891"/>
                </a:lnTo>
                <a:lnTo>
                  <a:pt x="10667" y="278891"/>
                </a:lnTo>
                <a:lnTo>
                  <a:pt x="10667" y="237743"/>
                </a:lnTo>
                <a:lnTo>
                  <a:pt x="12191" y="225551"/>
                </a:lnTo>
                <a:lnTo>
                  <a:pt x="12191" y="213359"/>
                </a:lnTo>
                <a:lnTo>
                  <a:pt x="15239" y="192023"/>
                </a:lnTo>
                <a:lnTo>
                  <a:pt x="18287" y="173735"/>
                </a:lnTo>
                <a:lnTo>
                  <a:pt x="21335" y="158495"/>
                </a:lnTo>
                <a:lnTo>
                  <a:pt x="24383" y="153923"/>
                </a:lnTo>
                <a:lnTo>
                  <a:pt x="25907" y="149351"/>
                </a:lnTo>
                <a:lnTo>
                  <a:pt x="26415" y="149351"/>
                </a:lnTo>
                <a:lnTo>
                  <a:pt x="27431" y="146303"/>
                </a:lnTo>
                <a:lnTo>
                  <a:pt x="28955" y="144779"/>
                </a:lnTo>
                <a:lnTo>
                  <a:pt x="1359407" y="144779"/>
                </a:lnTo>
                <a:lnTo>
                  <a:pt x="1362455" y="141731"/>
                </a:lnTo>
                <a:lnTo>
                  <a:pt x="1365503" y="137159"/>
                </a:lnTo>
                <a:lnTo>
                  <a:pt x="1367027" y="132587"/>
                </a:lnTo>
                <a:lnTo>
                  <a:pt x="1370075" y="126491"/>
                </a:lnTo>
                <a:lnTo>
                  <a:pt x="1373123" y="111251"/>
                </a:lnTo>
                <a:lnTo>
                  <a:pt x="1374647" y="102107"/>
                </a:lnTo>
                <a:lnTo>
                  <a:pt x="1376933" y="86105"/>
                </a:lnTo>
                <a:lnTo>
                  <a:pt x="1374647" y="70103"/>
                </a:lnTo>
                <a:lnTo>
                  <a:pt x="1374647" y="57911"/>
                </a:lnTo>
                <a:lnTo>
                  <a:pt x="1373123" y="45719"/>
                </a:lnTo>
                <a:lnTo>
                  <a:pt x="1373123" y="32003"/>
                </a:lnTo>
                <a:lnTo>
                  <a:pt x="1371599" y="4571"/>
                </a:lnTo>
                <a:close/>
              </a:path>
              <a:path w="2753995" h="279400">
                <a:moveTo>
                  <a:pt x="1382267" y="4571"/>
                </a:moveTo>
                <a:lnTo>
                  <a:pt x="1380743" y="32003"/>
                </a:lnTo>
                <a:lnTo>
                  <a:pt x="1380743" y="45719"/>
                </a:lnTo>
                <a:lnTo>
                  <a:pt x="1379219" y="57911"/>
                </a:lnTo>
                <a:lnTo>
                  <a:pt x="1379219" y="70103"/>
                </a:lnTo>
                <a:lnTo>
                  <a:pt x="1376933" y="86105"/>
                </a:lnTo>
                <a:lnTo>
                  <a:pt x="1379219" y="102107"/>
                </a:lnTo>
                <a:lnTo>
                  <a:pt x="1380743" y="111251"/>
                </a:lnTo>
                <a:lnTo>
                  <a:pt x="1383791" y="126491"/>
                </a:lnTo>
                <a:lnTo>
                  <a:pt x="1386839" y="132587"/>
                </a:lnTo>
                <a:lnTo>
                  <a:pt x="1388363" y="137159"/>
                </a:lnTo>
                <a:lnTo>
                  <a:pt x="1391411" y="141731"/>
                </a:lnTo>
                <a:lnTo>
                  <a:pt x="1394459" y="144779"/>
                </a:lnTo>
                <a:lnTo>
                  <a:pt x="2724911" y="144779"/>
                </a:lnTo>
                <a:lnTo>
                  <a:pt x="2726435" y="146303"/>
                </a:lnTo>
                <a:lnTo>
                  <a:pt x="2727959" y="149351"/>
                </a:lnTo>
                <a:lnTo>
                  <a:pt x="2731007" y="153923"/>
                </a:lnTo>
                <a:lnTo>
                  <a:pt x="2734055" y="166115"/>
                </a:lnTo>
                <a:lnTo>
                  <a:pt x="2735579" y="173735"/>
                </a:lnTo>
                <a:lnTo>
                  <a:pt x="2738627" y="192023"/>
                </a:lnTo>
                <a:lnTo>
                  <a:pt x="2741675" y="213359"/>
                </a:lnTo>
                <a:lnTo>
                  <a:pt x="2741675" y="225551"/>
                </a:lnTo>
                <a:lnTo>
                  <a:pt x="2743199" y="237743"/>
                </a:lnTo>
                <a:lnTo>
                  <a:pt x="2743199" y="278891"/>
                </a:lnTo>
                <a:lnTo>
                  <a:pt x="2753867" y="278891"/>
                </a:lnTo>
                <a:lnTo>
                  <a:pt x="2752343" y="249935"/>
                </a:lnTo>
                <a:lnTo>
                  <a:pt x="2752343" y="237743"/>
                </a:lnTo>
                <a:lnTo>
                  <a:pt x="2750819" y="224027"/>
                </a:lnTo>
                <a:lnTo>
                  <a:pt x="2750819" y="213359"/>
                </a:lnTo>
                <a:lnTo>
                  <a:pt x="2749295" y="201167"/>
                </a:lnTo>
                <a:lnTo>
                  <a:pt x="2747771" y="190499"/>
                </a:lnTo>
                <a:lnTo>
                  <a:pt x="2743199" y="163067"/>
                </a:lnTo>
                <a:lnTo>
                  <a:pt x="2741675" y="156971"/>
                </a:lnTo>
                <a:lnTo>
                  <a:pt x="2738627" y="150875"/>
                </a:lnTo>
                <a:lnTo>
                  <a:pt x="2737103" y="144779"/>
                </a:lnTo>
                <a:lnTo>
                  <a:pt x="2734055" y="141731"/>
                </a:lnTo>
                <a:lnTo>
                  <a:pt x="2734055" y="140207"/>
                </a:lnTo>
                <a:lnTo>
                  <a:pt x="2731007" y="138683"/>
                </a:lnTo>
                <a:lnTo>
                  <a:pt x="2729483" y="137159"/>
                </a:lnTo>
                <a:lnTo>
                  <a:pt x="1400555" y="137159"/>
                </a:lnTo>
                <a:lnTo>
                  <a:pt x="1399031" y="135635"/>
                </a:lnTo>
                <a:lnTo>
                  <a:pt x="1386839" y="91439"/>
                </a:lnTo>
                <a:lnTo>
                  <a:pt x="1383791" y="68579"/>
                </a:lnTo>
                <a:lnTo>
                  <a:pt x="1383791" y="57911"/>
                </a:lnTo>
                <a:lnTo>
                  <a:pt x="1382267" y="44195"/>
                </a:lnTo>
                <a:lnTo>
                  <a:pt x="1382267" y="4571"/>
                </a:lnTo>
                <a:close/>
              </a:path>
              <a:path w="2753995" h="279400">
                <a:moveTo>
                  <a:pt x="26415" y="149351"/>
                </a:moveTo>
                <a:lnTo>
                  <a:pt x="25907" y="149351"/>
                </a:lnTo>
                <a:lnTo>
                  <a:pt x="25907" y="150875"/>
                </a:lnTo>
                <a:lnTo>
                  <a:pt x="26415" y="149351"/>
                </a:lnTo>
                <a:close/>
              </a:path>
              <a:path w="2753995" h="279400">
                <a:moveTo>
                  <a:pt x="28955" y="144779"/>
                </a:moveTo>
                <a:lnTo>
                  <a:pt x="27431" y="146303"/>
                </a:lnTo>
                <a:lnTo>
                  <a:pt x="27431" y="147827"/>
                </a:lnTo>
                <a:lnTo>
                  <a:pt x="28955" y="144779"/>
                </a:lnTo>
                <a:close/>
              </a:path>
              <a:path w="2753995" h="279400">
                <a:moveTo>
                  <a:pt x="2724911" y="144779"/>
                </a:moveTo>
                <a:lnTo>
                  <a:pt x="2726435" y="147827"/>
                </a:lnTo>
                <a:lnTo>
                  <a:pt x="2726435" y="146303"/>
                </a:lnTo>
                <a:lnTo>
                  <a:pt x="2724911" y="144779"/>
                </a:lnTo>
                <a:close/>
              </a:path>
              <a:path w="2753995" h="279400">
                <a:moveTo>
                  <a:pt x="1357883" y="144779"/>
                </a:moveTo>
                <a:lnTo>
                  <a:pt x="28955" y="144779"/>
                </a:lnTo>
                <a:lnTo>
                  <a:pt x="28193" y="146303"/>
                </a:lnTo>
                <a:lnTo>
                  <a:pt x="1354835" y="146303"/>
                </a:lnTo>
                <a:lnTo>
                  <a:pt x="1357883" y="144779"/>
                </a:lnTo>
                <a:close/>
              </a:path>
              <a:path w="2753995" h="279400">
                <a:moveTo>
                  <a:pt x="2724911" y="144779"/>
                </a:moveTo>
                <a:lnTo>
                  <a:pt x="1395983" y="144779"/>
                </a:lnTo>
                <a:lnTo>
                  <a:pt x="1399031" y="146303"/>
                </a:lnTo>
                <a:lnTo>
                  <a:pt x="2725673" y="146303"/>
                </a:lnTo>
                <a:lnTo>
                  <a:pt x="2724911" y="144779"/>
                </a:lnTo>
                <a:close/>
              </a:path>
              <a:path w="2753995" h="279400">
                <a:moveTo>
                  <a:pt x="1380743" y="0"/>
                </a:moveTo>
                <a:lnTo>
                  <a:pt x="1373123" y="0"/>
                </a:lnTo>
                <a:lnTo>
                  <a:pt x="1371599" y="4571"/>
                </a:lnTo>
                <a:lnTo>
                  <a:pt x="1373123" y="32003"/>
                </a:lnTo>
                <a:lnTo>
                  <a:pt x="1373123" y="45719"/>
                </a:lnTo>
                <a:lnTo>
                  <a:pt x="1374647" y="57911"/>
                </a:lnTo>
                <a:lnTo>
                  <a:pt x="1374647" y="70103"/>
                </a:lnTo>
                <a:lnTo>
                  <a:pt x="1376933" y="86105"/>
                </a:lnTo>
                <a:lnTo>
                  <a:pt x="1379219" y="70103"/>
                </a:lnTo>
                <a:lnTo>
                  <a:pt x="1379219" y="57911"/>
                </a:lnTo>
                <a:lnTo>
                  <a:pt x="1380743" y="45719"/>
                </a:lnTo>
                <a:lnTo>
                  <a:pt x="1380743" y="32003"/>
                </a:lnTo>
                <a:lnTo>
                  <a:pt x="1382267" y="4571"/>
                </a:lnTo>
                <a:lnTo>
                  <a:pt x="1380743" y="0"/>
                </a:lnTo>
                <a:close/>
              </a:path>
            </a:pathLst>
          </a:custGeom>
          <a:solidFill>
            <a:srgbClr val="E07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470146" y="5866777"/>
            <a:ext cx="1245870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-45" dirty="0">
                <a:latin typeface="Times New Roman"/>
                <a:cs typeface="Times New Roman"/>
              </a:rPr>
              <a:t>(</a:t>
            </a:r>
            <a:r>
              <a:rPr sz="2000" i="1" spc="-165" dirty="0">
                <a:latin typeface="Times New Roman"/>
                <a:cs typeface="Times New Roman"/>
              </a:rPr>
              <a:t>Q</a:t>
            </a:r>
            <a:r>
              <a:rPr sz="1725" spc="7" baseline="-24154" dirty="0">
                <a:latin typeface="Times New Roman"/>
                <a:cs typeface="Times New Roman"/>
              </a:rPr>
              <a:t>3</a:t>
            </a:r>
            <a:r>
              <a:rPr sz="1725" spc="-209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2</a:t>
            </a:r>
            <a:r>
              <a:rPr sz="1200" spc="-7" baseline="24305" dirty="0">
                <a:latin typeface="Arial"/>
                <a:cs typeface="Arial"/>
              </a:rPr>
              <a:t>n</a:t>
            </a:r>
            <a:r>
              <a:rPr sz="1200" baseline="24305" dirty="0">
                <a:latin typeface="Arial"/>
                <a:cs typeface="Arial"/>
              </a:rPr>
              <a:t>d</a:t>
            </a:r>
            <a:r>
              <a:rPr sz="1200" spc="165" baseline="243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189984" y="5876013"/>
            <a:ext cx="104902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-45" dirty="0">
                <a:latin typeface="Times New Roman"/>
                <a:cs typeface="Times New Roman"/>
              </a:rPr>
              <a:t>(</a:t>
            </a:r>
            <a:r>
              <a:rPr sz="2000" i="1" spc="-130" dirty="0">
                <a:latin typeface="Times New Roman"/>
                <a:cs typeface="Times New Roman"/>
              </a:rPr>
              <a:t>Q</a:t>
            </a:r>
            <a:r>
              <a:rPr sz="1725" spc="7" baseline="-24154" dirty="0">
                <a:latin typeface="Times New Roman"/>
                <a:cs typeface="Times New Roman"/>
              </a:rPr>
              <a:t>2</a:t>
            </a:r>
            <a:r>
              <a:rPr sz="1725" spc="-157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726943" y="5876013"/>
            <a:ext cx="121094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ct val="100000"/>
              </a:lnSpc>
            </a:pPr>
            <a:r>
              <a:rPr sz="2000" spc="-45" dirty="0">
                <a:latin typeface="Times New Roman"/>
                <a:cs typeface="Times New Roman"/>
              </a:rPr>
              <a:t>(</a:t>
            </a:r>
            <a:r>
              <a:rPr sz="2000" i="1" spc="-250" dirty="0">
                <a:latin typeface="Times New Roman"/>
                <a:cs typeface="Times New Roman"/>
              </a:rPr>
              <a:t>Q</a:t>
            </a:r>
            <a:r>
              <a:rPr sz="1725" spc="135" baseline="-24154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1</a:t>
            </a:r>
            <a:r>
              <a:rPr sz="1200" spc="7" baseline="24305" dirty="0">
                <a:latin typeface="Arial"/>
                <a:cs typeface="Arial"/>
              </a:rPr>
              <a:t>s</a:t>
            </a:r>
            <a:r>
              <a:rPr sz="1200" baseline="24305" dirty="0">
                <a:latin typeface="Arial"/>
                <a:cs typeface="Arial"/>
              </a:rPr>
              <a:t>t</a:t>
            </a:r>
            <a:r>
              <a:rPr sz="1200" spc="135" baseline="243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857752" y="4437659"/>
            <a:ext cx="17278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5" dirty="0">
                <a:latin typeface="Arial"/>
                <a:cs typeface="Arial"/>
              </a:rPr>
              <a:t>Q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ng</a:t>
            </a: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09474" y="6176760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8514" y="0"/>
                </a:lnTo>
              </a:path>
            </a:pathLst>
          </a:custGeom>
          <a:ln w="4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445514" y="6048381"/>
            <a:ext cx="118110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i="1" spc="5" dirty="0">
                <a:latin typeface="Times New Roman"/>
                <a:cs typeface="Times New Roman"/>
              </a:rPr>
              <a:t>Observ</a:t>
            </a:r>
            <a:r>
              <a:rPr sz="1750" i="1" dirty="0">
                <a:latin typeface="Times New Roman"/>
                <a:cs typeface="Times New Roman"/>
              </a:rPr>
              <a:t>ati</a:t>
            </a:r>
            <a:r>
              <a:rPr sz="1750" i="1" spc="5" dirty="0">
                <a:latin typeface="Times New Roman"/>
                <a:cs typeface="Times New Roman"/>
              </a:rPr>
              <a:t>o</a:t>
            </a:r>
            <a:r>
              <a:rPr sz="1750" i="1" spc="-145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471949" y="6047844"/>
            <a:ext cx="43180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i="1" spc="10" dirty="0">
                <a:latin typeface="Times New Roman"/>
                <a:cs typeface="Times New Roman"/>
              </a:rPr>
              <a:t>Q </a:t>
            </a:r>
            <a:r>
              <a:rPr sz="1750" i="1" spc="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24549" y="5782466"/>
            <a:ext cx="141160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75" spc="120" baseline="-4192" dirty="0">
                <a:latin typeface="Verdana"/>
                <a:cs typeface="Verdana"/>
              </a:rPr>
              <a:t> </a:t>
            </a:r>
            <a:r>
              <a:rPr sz="3975" spc="-359" baseline="-4192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i</a:t>
            </a:r>
            <a:r>
              <a:rPr sz="2650" spc="20" dirty="0">
                <a:latin typeface="Symbol"/>
                <a:cs typeface="Symbol"/>
              </a:rPr>
              <a:t></a:t>
            </a:r>
            <a:r>
              <a:rPr sz="2650" spc="30" dirty="0">
                <a:latin typeface="Times New Roman"/>
                <a:cs typeface="Times New Roman"/>
              </a:rPr>
              <a:t>(</a:t>
            </a:r>
            <a:r>
              <a:rPr sz="2650" i="1" spc="150" dirty="0">
                <a:latin typeface="Times New Roman"/>
                <a:cs typeface="Times New Roman"/>
              </a:rPr>
              <a:t>n</a:t>
            </a:r>
            <a:r>
              <a:rPr sz="2650" spc="-114" dirty="0">
                <a:latin typeface="Symbol"/>
                <a:cs typeface="Symbol"/>
              </a:rPr>
              <a:t></a:t>
            </a:r>
            <a:r>
              <a:rPr sz="2650" spc="-245" dirty="0">
                <a:latin typeface="Times New Roman"/>
                <a:cs typeface="Times New Roman"/>
              </a:rPr>
              <a:t>1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-225" dirty="0">
                <a:latin typeface="Times New Roman"/>
                <a:cs typeface="Times New Roman"/>
              </a:rPr>
              <a:t> </a:t>
            </a:r>
            <a:r>
              <a:rPr sz="3975" spc="120" baseline="-4192" dirty="0">
                <a:latin typeface="Verdana"/>
                <a:cs typeface="Verdana"/>
              </a:rPr>
              <a:t> </a:t>
            </a:r>
            <a:endParaRPr sz="3975" baseline="-4192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309877" y="5709236"/>
            <a:ext cx="12827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latin typeface="Times New Roman"/>
                <a:cs typeface="Times New Roman"/>
              </a:rPr>
              <a:t>t</a:t>
            </a:r>
            <a:r>
              <a:rPr sz="1000" i="1" spc="15" dirty="0">
                <a:latin typeface="Times New Roman"/>
                <a:cs typeface="Times New Roman"/>
              </a:rPr>
              <a:t>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33472" y="6006379"/>
            <a:ext cx="447040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815"/>
              </a:lnSpc>
              <a:tabLst>
                <a:tab pos="290830" algn="l"/>
              </a:tabLst>
            </a:pPr>
            <a:r>
              <a:rPr sz="1500" i="1" spc="7" baseline="2777" dirty="0">
                <a:latin typeface="Times New Roman"/>
                <a:cs typeface="Times New Roman"/>
              </a:rPr>
              <a:t>i	</a:t>
            </a:r>
            <a:r>
              <a:rPr sz="2650" spc="80" dirty="0">
                <a:latin typeface="Verdana"/>
                <a:cs typeface="Verdana"/>
              </a:rPr>
              <a:t> </a:t>
            </a:r>
            <a:endParaRPr sz="2650">
              <a:latin typeface="Verdana"/>
              <a:cs typeface="Verdana"/>
            </a:endParaRPr>
          </a:p>
          <a:p>
            <a:pPr marR="5080" algn="r">
              <a:lnSpc>
                <a:spcPts val="2795"/>
              </a:lnSpc>
            </a:pPr>
            <a:r>
              <a:rPr sz="2650" spc="80" dirty="0">
                <a:latin typeface="Verdana"/>
                <a:cs typeface="Verdana"/>
              </a:rPr>
              <a:t> 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80337" y="6006379"/>
            <a:ext cx="156210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0"/>
              </a:lnSpc>
            </a:pPr>
            <a:r>
              <a:rPr sz="2650" spc="80" dirty="0">
                <a:latin typeface="Verdana"/>
                <a:cs typeface="Verdana"/>
              </a:rPr>
              <a:t> </a:t>
            </a:r>
            <a:endParaRPr sz="2650">
              <a:latin typeface="Verdana"/>
              <a:cs typeface="Verdana"/>
            </a:endParaRPr>
          </a:p>
          <a:p>
            <a:pPr marL="12700">
              <a:lnSpc>
                <a:spcPts val="2630"/>
              </a:lnSpc>
            </a:pPr>
            <a:r>
              <a:rPr sz="2650" spc="80" dirty="0">
                <a:latin typeface="Verdana"/>
                <a:cs typeface="Verdana"/>
              </a:rPr>
              <a:t> 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38733" y="6249643"/>
            <a:ext cx="19558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dirty="0">
                <a:latin typeface="Times New Roman"/>
                <a:cs typeface="Times New Roman"/>
              </a:rPr>
              <a:t>4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75704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Var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qua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5" dirty="0">
                <a:latin typeface="Arial"/>
                <a:cs typeface="Arial"/>
              </a:rPr>
              <a:t>ob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ir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ean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8341" y="3456432"/>
            <a:ext cx="114300" cy="94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341" y="3712464"/>
            <a:ext cx="114300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8809" y="3396484"/>
            <a:ext cx="8131809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5" dirty="0">
                <a:latin typeface="Arial"/>
                <a:cs typeface="Arial"/>
              </a:rPr>
              <a:t> ob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);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1064" y="2663950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274" y="0"/>
                </a:lnTo>
              </a:path>
            </a:pathLst>
          </a:custGeom>
          <a:ln w="8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8844" y="266395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38" y="0"/>
                </a:lnTo>
              </a:path>
            </a:pathLst>
          </a:custGeom>
          <a:ln w="8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5926" y="266395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24" y="0"/>
                </a:lnTo>
              </a:path>
            </a:pathLst>
          </a:custGeom>
          <a:ln w="8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7746" y="2939806"/>
            <a:ext cx="4029710" cy="0"/>
          </a:xfrm>
          <a:custGeom>
            <a:avLst/>
            <a:gdLst/>
            <a:ahLst/>
            <a:cxnLst/>
            <a:rect l="l" t="t" r="r" b="b"/>
            <a:pathLst>
              <a:path w="4029710">
                <a:moveTo>
                  <a:pt x="0" y="0"/>
                </a:moveTo>
                <a:lnTo>
                  <a:pt x="4029456" y="0"/>
                </a:lnTo>
              </a:path>
            </a:pathLst>
          </a:custGeom>
          <a:ln w="8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4048" y="2476481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393" y="0"/>
                </a:lnTo>
              </a:path>
            </a:pathLst>
          </a:custGeom>
          <a:ln w="13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1547" y="2939806"/>
            <a:ext cx="1649095" cy="0"/>
          </a:xfrm>
          <a:custGeom>
            <a:avLst/>
            <a:gdLst/>
            <a:ahLst/>
            <a:cxnLst/>
            <a:rect l="l" t="t" r="r" b="b"/>
            <a:pathLst>
              <a:path w="1649095">
                <a:moveTo>
                  <a:pt x="0" y="0"/>
                </a:moveTo>
                <a:lnTo>
                  <a:pt x="1648958" y="0"/>
                </a:lnTo>
              </a:path>
            </a:pathLst>
          </a:custGeom>
          <a:ln w="8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13382" y="2982908"/>
            <a:ext cx="3576954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27375" algn="l"/>
              </a:tabLst>
            </a:pPr>
            <a:r>
              <a:rPr sz="1650" i="1" dirty="0">
                <a:latin typeface="Times New Roman"/>
                <a:cs typeface="Times New Roman"/>
              </a:rPr>
              <a:t>n</a:t>
            </a:r>
            <a:r>
              <a:rPr sz="1650" i="1" spc="1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1	</a:t>
            </a:r>
            <a:r>
              <a:rPr sz="1650" i="1" dirty="0">
                <a:latin typeface="Times New Roman"/>
                <a:cs typeface="Times New Roman"/>
              </a:rPr>
              <a:t>n</a:t>
            </a:r>
            <a:r>
              <a:rPr sz="1650" i="1" spc="1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9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1674" y="2685728"/>
            <a:ext cx="282511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9845" algn="l"/>
              </a:tabLst>
            </a:pPr>
            <a:r>
              <a:rPr sz="1650" dirty="0">
                <a:latin typeface="Symbol"/>
                <a:cs typeface="Symbol"/>
              </a:rPr>
              <a:t></a:t>
            </a:r>
            <a:r>
              <a:rPr sz="1650" spc="14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X</a:t>
            </a:r>
            <a:r>
              <a:rPr sz="1650" i="1" spc="60" dirty="0">
                <a:latin typeface="Times New Roman"/>
                <a:cs typeface="Times New Roman"/>
              </a:rPr>
              <a:t> </a:t>
            </a:r>
            <a:r>
              <a:rPr sz="1425" baseline="-23391" dirty="0">
                <a:latin typeface="Times New Roman"/>
                <a:cs typeface="Times New Roman"/>
              </a:rPr>
              <a:t>2  </a:t>
            </a:r>
            <a:r>
              <a:rPr sz="1425" spc="-67" baseline="-23391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120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X</a:t>
            </a:r>
            <a:r>
              <a:rPr sz="1650" i="1" spc="16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)	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..</a:t>
            </a:r>
            <a:r>
              <a:rPr sz="1650" dirty="0">
                <a:latin typeface="Times New Roman"/>
                <a:cs typeface="Times New Roman"/>
              </a:rPr>
              <a:t>.</a:t>
            </a:r>
            <a:r>
              <a:rPr sz="1650" spc="8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spc="14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X</a:t>
            </a:r>
            <a:r>
              <a:rPr sz="1650" i="1" spc="60" dirty="0">
                <a:latin typeface="Times New Roman"/>
                <a:cs typeface="Times New Roman"/>
              </a:rPr>
              <a:t> </a:t>
            </a:r>
            <a:r>
              <a:rPr sz="1425" i="1" baseline="-23391" dirty="0">
                <a:latin typeface="Times New Roman"/>
                <a:cs typeface="Times New Roman"/>
              </a:rPr>
              <a:t>n  </a:t>
            </a:r>
            <a:r>
              <a:rPr sz="1425" i="1" spc="-52" baseline="-23391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10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X</a:t>
            </a:r>
            <a:r>
              <a:rPr sz="1650" i="1" spc="1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9321" y="2685728"/>
            <a:ext cx="11442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baseline="-35353" dirty="0">
                <a:latin typeface="Symbol"/>
                <a:cs typeface="Symbol"/>
              </a:rPr>
              <a:t></a:t>
            </a:r>
            <a:r>
              <a:rPr sz="2475" baseline="-35353" dirty="0">
                <a:latin typeface="Times New Roman"/>
                <a:cs typeface="Times New Roman"/>
              </a:rPr>
              <a:t> </a:t>
            </a:r>
            <a:r>
              <a:rPr sz="2475" spc="-15" baseline="-35353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X</a:t>
            </a:r>
            <a:r>
              <a:rPr sz="1650" i="1" spc="-75" dirty="0">
                <a:latin typeface="Times New Roman"/>
                <a:cs typeface="Times New Roman"/>
              </a:rPr>
              <a:t> </a:t>
            </a:r>
            <a:r>
              <a:rPr sz="1425" baseline="-23391" dirty="0">
                <a:latin typeface="Times New Roman"/>
                <a:cs typeface="Times New Roman"/>
              </a:rPr>
              <a:t>1 </a:t>
            </a:r>
            <a:r>
              <a:rPr sz="1425" spc="142" baseline="-23391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120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X</a:t>
            </a:r>
            <a:r>
              <a:rPr sz="1650" i="1" spc="16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0203" y="2488372"/>
            <a:ext cx="1948814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5"/>
              </a:lnSpc>
              <a:tabLst>
                <a:tab pos="417830" algn="l"/>
                <a:tab pos="1280160" algn="l"/>
              </a:tabLst>
            </a:pPr>
            <a:r>
              <a:rPr sz="950" dirty="0">
                <a:latin typeface="Times New Roman"/>
                <a:cs typeface="Times New Roman"/>
              </a:rPr>
              <a:t>2	</a:t>
            </a:r>
            <a:r>
              <a:rPr sz="3675" spc="1357" baseline="1133" dirty="0">
                <a:latin typeface="Verdana"/>
                <a:cs typeface="Verdana"/>
              </a:rPr>
              <a:t> </a:t>
            </a:r>
            <a:r>
              <a:rPr sz="3675" spc="1357" baseline="1133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(</a:t>
            </a:r>
            <a:r>
              <a:rPr sz="2450" spc="-185" dirty="0">
                <a:latin typeface="Times New Roman"/>
                <a:cs typeface="Times New Roman"/>
              </a:rPr>
              <a:t> </a:t>
            </a:r>
            <a:r>
              <a:rPr sz="2450" i="1" spc="15" dirty="0">
                <a:latin typeface="Times New Roman"/>
                <a:cs typeface="Times New Roman"/>
              </a:rPr>
              <a:t>X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45" dirty="0">
                <a:latin typeface="Times New Roman"/>
                <a:cs typeface="Times New Roman"/>
              </a:rPr>
              <a:t> </a:t>
            </a:r>
            <a:r>
              <a:rPr sz="2450" i="1" spc="15" dirty="0">
                <a:latin typeface="Times New Roman"/>
                <a:cs typeface="Times New Roman"/>
              </a:rPr>
              <a:t>X</a:t>
            </a:r>
            <a:r>
              <a:rPr sz="2450" i="1" spc="17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  <a:p>
            <a:pPr marL="459105">
              <a:lnSpc>
                <a:spcPts val="994"/>
              </a:lnSpc>
            </a:pPr>
            <a:r>
              <a:rPr sz="950" i="1" dirty="0">
                <a:latin typeface="Times New Roman"/>
                <a:cs typeface="Times New Roman"/>
              </a:rPr>
              <a:t>i</a:t>
            </a:r>
            <a:r>
              <a:rPr sz="950" i="1" spc="-90" dirty="0">
                <a:latin typeface="Times New Roman"/>
                <a:cs typeface="Times New Roman"/>
              </a:rPr>
              <a:t> </a:t>
            </a:r>
            <a:r>
              <a:rPr sz="950" spc="60" dirty="0">
                <a:latin typeface="Symbol"/>
                <a:cs typeface="Symbol"/>
              </a:rPr>
              <a:t></a:t>
            </a:r>
            <a:r>
              <a:rPr sz="950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7893" y="2416353"/>
            <a:ext cx="869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44652" y="2660193"/>
            <a:ext cx="869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6872" y="2660193"/>
            <a:ext cx="869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977" y="2792781"/>
            <a:ext cx="29591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25" i="1" spc="-97" baseline="-23809" dirty="0">
                <a:latin typeface="Symbol"/>
                <a:cs typeface="Symbol"/>
              </a:rPr>
              <a:t></a:t>
            </a:r>
            <a:r>
              <a:rPr sz="2625" i="1" spc="307" baseline="-23809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13100" y="2818316"/>
            <a:ext cx="14160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71696" y="2669464"/>
            <a:ext cx="844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34664" y="2390856"/>
            <a:ext cx="869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87160" y="4261462"/>
            <a:ext cx="418274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5" dirty="0">
                <a:latin typeface="Arial"/>
                <a:cs typeface="Arial"/>
              </a:rPr>
              <a:t>ar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 De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anda</a:t>
            </a:r>
            <a:r>
              <a:rPr sz="1400" dirty="0">
                <a:latin typeface="Arial"/>
                <a:cs typeface="Arial"/>
              </a:rPr>
              <a:t>rd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qua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8341" y="6163055"/>
            <a:ext cx="114300" cy="91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8341" y="6419088"/>
            <a:ext cx="114300" cy="94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8341" y="6675119"/>
            <a:ext cx="114300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8809" y="6103110"/>
            <a:ext cx="856805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5" dirty="0">
                <a:latin typeface="Arial"/>
                <a:cs typeface="Arial"/>
              </a:rPr>
              <a:t> ob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);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99705" y="5085588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>
                <a:moveTo>
                  <a:pt x="0" y="0"/>
                </a:moveTo>
                <a:lnTo>
                  <a:pt x="309381" y="0"/>
                </a:lnTo>
              </a:path>
            </a:pathLst>
          </a:custGeom>
          <a:ln w="12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18031" y="5466588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5" h="17145">
                <a:moveTo>
                  <a:pt x="0" y="16763"/>
                </a:moveTo>
                <a:lnTo>
                  <a:pt x="33529" y="0"/>
                </a:lnTo>
              </a:path>
            </a:pathLst>
          </a:custGeom>
          <a:ln w="9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1561" y="5471161"/>
            <a:ext cx="47625" cy="304800"/>
          </a:xfrm>
          <a:custGeom>
            <a:avLst/>
            <a:gdLst/>
            <a:ahLst/>
            <a:cxnLst/>
            <a:rect l="l" t="t" r="r" b="b"/>
            <a:pathLst>
              <a:path w="47625" h="304800">
                <a:moveTo>
                  <a:pt x="0" y="0"/>
                </a:moveTo>
                <a:lnTo>
                  <a:pt x="47231" y="304798"/>
                </a:lnTo>
              </a:path>
            </a:pathLst>
          </a:custGeom>
          <a:ln w="214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4889" y="4974320"/>
            <a:ext cx="62865" cy="802005"/>
          </a:xfrm>
          <a:custGeom>
            <a:avLst/>
            <a:gdLst/>
            <a:ahLst/>
            <a:cxnLst/>
            <a:rect l="l" t="t" r="r" b="b"/>
            <a:pathLst>
              <a:path w="62865" h="802004">
                <a:moveTo>
                  <a:pt x="0" y="801639"/>
                </a:moveTo>
                <a:lnTo>
                  <a:pt x="62483" y="0"/>
                </a:lnTo>
              </a:path>
            </a:pathLst>
          </a:custGeom>
          <a:ln w="10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67372" y="4974320"/>
            <a:ext cx="1691639" cy="0"/>
          </a:xfrm>
          <a:custGeom>
            <a:avLst/>
            <a:gdLst/>
            <a:ahLst/>
            <a:cxnLst/>
            <a:rect l="l" t="t" r="r" b="b"/>
            <a:pathLst>
              <a:path w="1691639">
                <a:moveTo>
                  <a:pt x="0" y="0"/>
                </a:moveTo>
                <a:lnTo>
                  <a:pt x="1691652" y="0"/>
                </a:lnTo>
              </a:path>
            </a:pathLst>
          </a:custGeom>
          <a:ln w="8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76006" y="5408838"/>
            <a:ext cx="170053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674495" algn="l"/>
              </a:tabLst>
            </a:pPr>
            <a:r>
              <a:rPr sz="950" i="1" u="sng" dirty="0">
                <a:latin typeface="Times New Roman"/>
                <a:cs typeface="Times New Roman"/>
              </a:rPr>
              <a:t> </a:t>
            </a:r>
            <a:r>
              <a:rPr sz="950" i="1" u="sng" spc="-35" dirty="0">
                <a:latin typeface="Times New Roman"/>
                <a:cs typeface="Times New Roman"/>
              </a:rPr>
              <a:t> </a:t>
            </a:r>
            <a:r>
              <a:rPr sz="950" i="1" u="sng" dirty="0">
                <a:latin typeface="Times New Roman"/>
                <a:cs typeface="Times New Roman"/>
              </a:rPr>
              <a:t>i</a:t>
            </a:r>
            <a:r>
              <a:rPr sz="950" i="1" u="sng" spc="-90" dirty="0">
                <a:latin typeface="Times New Roman"/>
                <a:cs typeface="Times New Roman"/>
              </a:rPr>
              <a:t> </a:t>
            </a:r>
            <a:r>
              <a:rPr sz="950" u="sng" spc="5" dirty="0">
                <a:latin typeface="Symbol"/>
                <a:cs typeface="Symbol"/>
              </a:rPr>
              <a:t></a:t>
            </a:r>
            <a:r>
              <a:rPr sz="950" u="sng" spc="-175" dirty="0">
                <a:latin typeface="Times New Roman"/>
                <a:cs typeface="Times New Roman"/>
              </a:rPr>
              <a:t> </a:t>
            </a:r>
            <a:r>
              <a:rPr sz="950" u="sng" dirty="0">
                <a:latin typeface="Times New Roman"/>
                <a:cs typeface="Times New Roman"/>
              </a:rPr>
              <a:t>1 	</a:t>
            </a:r>
            <a:endParaRPr sz="950">
              <a:latin typeface="Times New Roman"/>
              <a:cs typeface="Times New Roman"/>
            </a:endParaRPr>
          </a:p>
          <a:p>
            <a:pPr marR="13335" algn="ctr">
              <a:lnSpc>
                <a:spcPct val="100000"/>
              </a:lnSpc>
              <a:spcBef>
                <a:spcPts val="80"/>
              </a:spcBef>
            </a:pPr>
            <a:r>
              <a:rPr sz="1650" i="1" dirty="0">
                <a:latin typeface="Times New Roman"/>
                <a:cs typeface="Times New Roman"/>
              </a:rPr>
              <a:t>n</a:t>
            </a:r>
            <a:r>
              <a:rPr sz="1650" i="1" spc="1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35075" y="5025756"/>
            <a:ext cx="86995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91249" y="5098331"/>
            <a:ext cx="154495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75" spc="1357" baseline="1133" dirty="0">
                <a:latin typeface="Verdana"/>
                <a:cs typeface="Verdana"/>
              </a:rPr>
              <a:t> </a:t>
            </a:r>
            <a:r>
              <a:rPr sz="3675" spc="22" baseline="1133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(</a:t>
            </a:r>
            <a:r>
              <a:rPr sz="2450" spc="-180" dirty="0">
                <a:latin typeface="Times New Roman"/>
                <a:cs typeface="Times New Roman"/>
              </a:rPr>
              <a:t> </a:t>
            </a:r>
            <a:r>
              <a:rPr sz="2450" i="1" spc="15" dirty="0">
                <a:latin typeface="Times New Roman"/>
                <a:cs typeface="Times New Roman"/>
              </a:rPr>
              <a:t>X</a:t>
            </a:r>
            <a:r>
              <a:rPr sz="2450" i="1" spc="5" dirty="0">
                <a:latin typeface="Times New Roman"/>
                <a:cs typeface="Times New Roman"/>
              </a:rPr>
              <a:t> </a:t>
            </a:r>
            <a:r>
              <a:rPr sz="2475" i="1" baseline="-20202" dirty="0">
                <a:latin typeface="Times New Roman"/>
                <a:cs typeface="Times New Roman"/>
              </a:rPr>
              <a:t>i</a:t>
            </a:r>
            <a:r>
              <a:rPr sz="2475" i="1" spc="202" baseline="-20202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50" dirty="0">
                <a:latin typeface="Times New Roman"/>
                <a:cs typeface="Times New Roman"/>
              </a:rPr>
              <a:t> </a:t>
            </a:r>
            <a:r>
              <a:rPr sz="2450" i="1" spc="15" dirty="0">
                <a:latin typeface="Times New Roman"/>
                <a:cs typeface="Times New Roman"/>
              </a:rPr>
              <a:t>X</a:t>
            </a:r>
            <a:r>
              <a:rPr sz="2450" i="1" spc="17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8977" y="5417206"/>
            <a:ext cx="396875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750" i="1" spc="-65" dirty="0">
                <a:latin typeface="Symbol"/>
                <a:cs typeface="Symbol"/>
              </a:rPr>
              <a:t></a:t>
            </a:r>
            <a:r>
              <a:rPr sz="1750" i="1" spc="-65" dirty="0">
                <a:latin typeface="Times New Roman"/>
                <a:cs typeface="Times New Roman"/>
              </a:rPr>
              <a:t>	</a:t>
            </a:r>
            <a:r>
              <a:rPr sz="1650" spc="-65" dirty="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91845" y="5000262"/>
            <a:ext cx="86995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001000" y="4703064"/>
            <a:ext cx="1652270" cy="326390"/>
          </a:xfrm>
          <a:custGeom>
            <a:avLst/>
            <a:gdLst/>
            <a:ahLst/>
            <a:cxnLst/>
            <a:rect l="l" t="t" r="r" b="b"/>
            <a:pathLst>
              <a:path w="1652270" h="326389">
                <a:moveTo>
                  <a:pt x="0" y="326135"/>
                </a:moveTo>
                <a:lnTo>
                  <a:pt x="1652015" y="326135"/>
                </a:lnTo>
                <a:lnTo>
                  <a:pt x="1652015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94903" y="4696967"/>
            <a:ext cx="1664335" cy="340360"/>
          </a:xfrm>
          <a:custGeom>
            <a:avLst/>
            <a:gdLst/>
            <a:ahLst/>
            <a:cxnLst/>
            <a:rect l="l" t="t" r="r" b="b"/>
            <a:pathLst>
              <a:path w="1664334" h="340360">
                <a:moveTo>
                  <a:pt x="1664207" y="0"/>
                </a:moveTo>
                <a:lnTo>
                  <a:pt x="0" y="0"/>
                </a:lnTo>
                <a:lnTo>
                  <a:pt x="0" y="339851"/>
                </a:lnTo>
                <a:lnTo>
                  <a:pt x="1664207" y="339851"/>
                </a:lnTo>
                <a:lnTo>
                  <a:pt x="1664207" y="332231"/>
                </a:lnTo>
                <a:lnTo>
                  <a:pt x="13715" y="332231"/>
                </a:lnTo>
                <a:lnTo>
                  <a:pt x="6095" y="326135"/>
                </a:lnTo>
                <a:lnTo>
                  <a:pt x="13715" y="326135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40360">
                <a:moveTo>
                  <a:pt x="13715" y="326135"/>
                </a:moveTo>
                <a:lnTo>
                  <a:pt x="6095" y="326135"/>
                </a:lnTo>
                <a:lnTo>
                  <a:pt x="13715" y="332231"/>
                </a:lnTo>
                <a:lnTo>
                  <a:pt x="13715" y="326135"/>
                </a:lnTo>
                <a:close/>
              </a:path>
              <a:path w="1664334" h="340360">
                <a:moveTo>
                  <a:pt x="1652015" y="326135"/>
                </a:moveTo>
                <a:lnTo>
                  <a:pt x="13715" y="326135"/>
                </a:lnTo>
                <a:lnTo>
                  <a:pt x="13715" y="332231"/>
                </a:lnTo>
                <a:lnTo>
                  <a:pt x="1652015" y="332231"/>
                </a:lnTo>
                <a:lnTo>
                  <a:pt x="1652015" y="326135"/>
                </a:lnTo>
                <a:close/>
              </a:path>
              <a:path w="1664334" h="340360">
                <a:moveTo>
                  <a:pt x="1652015" y="6095"/>
                </a:moveTo>
                <a:lnTo>
                  <a:pt x="1652015" y="332231"/>
                </a:lnTo>
                <a:lnTo>
                  <a:pt x="1658111" y="326135"/>
                </a:lnTo>
                <a:lnTo>
                  <a:pt x="1664207" y="326135"/>
                </a:lnTo>
                <a:lnTo>
                  <a:pt x="1664207" y="12191"/>
                </a:lnTo>
                <a:lnTo>
                  <a:pt x="1658111" y="12191"/>
                </a:lnTo>
                <a:lnTo>
                  <a:pt x="1652015" y="6095"/>
                </a:lnTo>
                <a:close/>
              </a:path>
              <a:path w="1664334" h="340360">
                <a:moveTo>
                  <a:pt x="1664207" y="326135"/>
                </a:moveTo>
                <a:lnTo>
                  <a:pt x="1658111" y="326135"/>
                </a:lnTo>
                <a:lnTo>
                  <a:pt x="1652015" y="332231"/>
                </a:lnTo>
                <a:lnTo>
                  <a:pt x="1664207" y="332231"/>
                </a:lnTo>
                <a:lnTo>
                  <a:pt x="1664207" y="326135"/>
                </a:lnTo>
                <a:close/>
              </a:path>
              <a:path w="1664334" h="34036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1664334" h="340360">
                <a:moveTo>
                  <a:pt x="1652015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1652015" y="12191"/>
                </a:lnTo>
                <a:lnTo>
                  <a:pt x="1652015" y="6095"/>
                </a:lnTo>
                <a:close/>
              </a:path>
              <a:path w="1664334" h="340360">
                <a:moveTo>
                  <a:pt x="1664207" y="6095"/>
                </a:moveTo>
                <a:lnTo>
                  <a:pt x="1652015" y="6095"/>
                </a:lnTo>
                <a:lnTo>
                  <a:pt x="1658111" y="12191"/>
                </a:lnTo>
                <a:lnTo>
                  <a:pt x="1664207" y="12191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300726" y="4791525"/>
            <a:ext cx="10521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OC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994903" y="4413504"/>
            <a:ext cx="1664335" cy="302260"/>
          </a:xfrm>
          <a:custGeom>
            <a:avLst/>
            <a:gdLst/>
            <a:ahLst/>
            <a:cxnLst/>
            <a:rect l="l" t="t" r="r" b="b"/>
            <a:pathLst>
              <a:path w="1664334" h="302260">
                <a:moveTo>
                  <a:pt x="1664207" y="0"/>
                </a:moveTo>
                <a:lnTo>
                  <a:pt x="0" y="0"/>
                </a:lnTo>
                <a:lnTo>
                  <a:pt x="0" y="301751"/>
                </a:lnTo>
                <a:lnTo>
                  <a:pt x="1664207" y="301751"/>
                </a:lnTo>
                <a:lnTo>
                  <a:pt x="1664207" y="295655"/>
                </a:lnTo>
                <a:lnTo>
                  <a:pt x="13715" y="295655"/>
                </a:lnTo>
                <a:lnTo>
                  <a:pt x="6095" y="289559"/>
                </a:lnTo>
                <a:lnTo>
                  <a:pt x="13715" y="289559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02260">
                <a:moveTo>
                  <a:pt x="13715" y="289559"/>
                </a:moveTo>
                <a:lnTo>
                  <a:pt x="6095" y="289559"/>
                </a:lnTo>
                <a:lnTo>
                  <a:pt x="13715" y="295655"/>
                </a:lnTo>
                <a:lnTo>
                  <a:pt x="13715" y="289559"/>
                </a:lnTo>
                <a:close/>
              </a:path>
              <a:path w="1664334" h="302260">
                <a:moveTo>
                  <a:pt x="1652015" y="289559"/>
                </a:moveTo>
                <a:lnTo>
                  <a:pt x="13715" y="289559"/>
                </a:lnTo>
                <a:lnTo>
                  <a:pt x="13715" y="295655"/>
                </a:lnTo>
                <a:lnTo>
                  <a:pt x="1652015" y="295655"/>
                </a:lnTo>
                <a:lnTo>
                  <a:pt x="1652015" y="289559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652015" y="295655"/>
                </a:lnTo>
                <a:lnTo>
                  <a:pt x="1658111" y="289559"/>
                </a:lnTo>
                <a:lnTo>
                  <a:pt x="1664207" y="289559"/>
                </a:lnTo>
                <a:lnTo>
                  <a:pt x="1664207" y="13715"/>
                </a:lnTo>
                <a:lnTo>
                  <a:pt x="1658111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289559"/>
                </a:moveTo>
                <a:lnTo>
                  <a:pt x="1658111" y="289559"/>
                </a:lnTo>
                <a:lnTo>
                  <a:pt x="1652015" y="295655"/>
                </a:lnTo>
                <a:lnTo>
                  <a:pt x="1664207" y="295655"/>
                </a:lnTo>
                <a:lnTo>
                  <a:pt x="1664207" y="289559"/>
                </a:lnTo>
                <a:close/>
              </a:path>
              <a:path w="1664334" h="302260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1652015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6095"/>
                </a:moveTo>
                <a:lnTo>
                  <a:pt x="1652015" y="6095"/>
                </a:lnTo>
                <a:lnTo>
                  <a:pt x="1658111" y="13715"/>
                </a:lnTo>
                <a:lnTo>
                  <a:pt x="1664207" y="13715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524754" y="4489773"/>
            <a:ext cx="6051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-40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89392" y="4450079"/>
            <a:ext cx="216407" cy="216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739076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5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ffi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Var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oe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5" dirty="0">
                <a:latin typeface="Arial"/>
                <a:cs typeface="Arial"/>
              </a:rPr>
              <a:t>z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obab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8341" y="3456432"/>
            <a:ext cx="114300" cy="94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341" y="3712464"/>
            <a:ext cx="114300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48441" y="2820918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758" y="0"/>
                </a:lnTo>
              </a:path>
            </a:pathLst>
          </a:custGeom>
          <a:ln w="8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27136" y="2790443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68" y="0"/>
                </a:lnTo>
              </a:path>
            </a:pathLst>
          </a:custGeom>
          <a:ln w="8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8809" y="3396484"/>
            <a:ext cx="8855710" cy="92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-l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hen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400" spc="5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z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ro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ill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pp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0934" y="2668740"/>
            <a:ext cx="73914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Symbol"/>
                <a:cs typeface="Symbol"/>
              </a:rPr>
              <a:t></a:t>
            </a:r>
            <a:r>
              <a:rPr sz="1650" spc="-15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10</a:t>
            </a:r>
            <a:r>
              <a:rPr sz="1650" dirty="0">
                <a:latin typeface="Times New Roman"/>
                <a:cs typeface="Times New Roman"/>
              </a:rPr>
              <a:t>0</a:t>
            </a:r>
            <a:r>
              <a:rPr sz="1650" spc="1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%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08682" y="2526886"/>
            <a:ext cx="398780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baseline="-35353" dirty="0">
                <a:latin typeface="Symbol"/>
                <a:cs typeface="Symbol"/>
              </a:rPr>
              <a:t></a:t>
            </a:r>
            <a:r>
              <a:rPr sz="2475" baseline="-35353" dirty="0">
                <a:latin typeface="Times New Roman"/>
                <a:cs typeface="Times New Roman"/>
              </a:rPr>
              <a:t> </a:t>
            </a:r>
            <a:r>
              <a:rPr sz="2475" spc="52" baseline="-35353" dirty="0">
                <a:latin typeface="Times New Roman"/>
                <a:cs typeface="Times New Roman"/>
              </a:rPr>
              <a:t> </a:t>
            </a:r>
            <a:r>
              <a:rPr sz="1750" i="1" spc="-65" dirty="0">
                <a:latin typeface="Symbol"/>
                <a:cs typeface="Symbol"/>
              </a:rPr>
              <a:t></a:t>
            </a:r>
            <a:endParaRPr sz="1750">
              <a:latin typeface="Symbol"/>
              <a:cs typeface="Symbol"/>
            </a:endParaRPr>
          </a:p>
          <a:p>
            <a:pPr marL="256540">
              <a:lnSpc>
                <a:spcPct val="100000"/>
              </a:lnSpc>
              <a:spcBef>
                <a:spcPts val="409"/>
              </a:spcBef>
            </a:pPr>
            <a:r>
              <a:rPr sz="1650" i="1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8914" y="2669240"/>
            <a:ext cx="29464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-5" dirty="0">
                <a:latin typeface="Times New Roman"/>
                <a:cs typeface="Times New Roman"/>
              </a:rPr>
              <a:t>C</a:t>
            </a:r>
            <a:r>
              <a:rPr sz="1650" i="1" dirty="0">
                <a:latin typeface="Times New Roman"/>
                <a:cs typeface="Times New Roman"/>
              </a:rPr>
              <a:t>V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8341" y="4178808"/>
            <a:ext cx="114300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2.4</a:t>
            </a:r>
            <a:r>
              <a:rPr spc="-5" dirty="0"/>
              <a:t> </a:t>
            </a:r>
            <a:r>
              <a:rPr spc="-25" dirty="0"/>
              <a:t>Sh</a:t>
            </a:r>
            <a:r>
              <a:rPr spc="-15" dirty="0"/>
              <a:t>a</a:t>
            </a:r>
            <a:r>
              <a:rPr spc="-25" dirty="0"/>
              <a:t>p</a:t>
            </a:r>
            <a:r>
              <a:rPr spc="-20" dirty="0"/>
              <a:t>e</a:t>
            </a:r>
            <a:r>
              <a:rPr spc="15" dirty="0"/>
              <a:t> </a:t>
            </a:r>
            <a:r>
              <a:rPr spc="-5" dirty="0"/>
              <a:t>(</a:t>
            </a:r>
            <a:r>
              <a:rPr spc="-25" dirty="0"/>
              <a:t>S</a:t>
            </a:r>
            <a:r>
              <a:rPr spc="-15" dirty="0"/>
              <a:t>ke</a:t>
            </a:r>
            <a:r>
              <a:rPr spc="-30" dirty="0"/>
              <a:t>w</a:t>
            </a:r>
            <a:r>
              <a:rPr spc="-25" dirty="0"/>
              <a:t>n</a:t>
            </a:r>
            <a:r>
              <a:rPr spc="-15" dirty="0"/>
              <a:t>es</a:t>
            </a:r>
            <a:r>
              <a:rPr spc="-20" dirty="0"/>
              <a:t>s</a:t>
            </a:r>
            <a:r>
              <a:rPr spc="30" dirty="0"/>
              <a:t> </a:t>
            </a:r>
            <a:r>
              <a:rPr spc="-10" dirty="0"/>
              <a:t>/ </a:t>
            </a:r>
            <a:r>
              <a:rPr spc="-30" dirty="0"/>
              <a:t>K</a:t>
            </a:r>
            <a:r>
              <a:rPr spc="-25" dirty="0"/>
              <a:t>u</a:t>
            </a:r>
            <a:r>
              <a:rPr spc="-15" dirty="0"/>
              <a:t>r</a:t>
            </a:r>
            <a:r>
              <a:rPr spc="-5" dirty="0"/>
              <a:t>t</a:t>
            </a:r>
            <a:r>
              <a:rPr spc="-25" dirty="0"/>
              <a:t>o</a:t>
            </a:r>
            <a:r>
              <a:rPr spc="-15" dirty="0"/>
              <a:t>s</a:t>
            </a:r>
            <a:r>
              <a:rPr spc="-10" dirty="0"/>
              <a:t>i</a:t>
            </a:r>
            <a:r>
              <a:rPr spc="-15" dirty="0"/>
              <a:t>s</a:t>
            </a:r>
            <a:r>
              <a:rPr spc="-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160" y="1737704"/>
            <a:ext cx="543814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Ske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ne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depa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10" dirty="0">
                <a:latin typeface="Arial"/>
                <a:cs typeface="Arial"/>
              </a:rPr>
              <a:t>mm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2615" y="2325624"/>
            <a:ext cx="5497195" cy="508000"/>
          </a:xfrm>
          <a:custGeom>
            <a:avLst/>
            <a:gdLst/>
            <a:ahLst/>
            <a:cxnLst/>
            <a:rect l="l" t="t" r="r" b="b"/>
            <a:pathLst>
              <a:path w="5497195" h="508000">
                <a:moveTo>
                  <a:pt x="5490984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02919"/>
                </a:lnTo>
                <a:lnTo>
                  <a:pt x="1523" y="505967"/>
                </a:lnTo>
                <a:lnTo>
                  <a:pt x="4571" y="507491"/>
                </a:lnTo>
                <a:lnTo>
                  <a:pt x="5490984" y="507491"/>
                </a:lnTo>
                <a:lnTo>
                  <a:pt x="5495556" y="505967"/>
                </a:lnTo>
                <a:lnTo>
                  <a:pt x="5497080" y="502919"/>
                </a:lnTo>
                <a:lnTo>
                  <a:pt x="10667" y="502919"/>
                </a:lnTo>
                <a:lnTo>
                  <a:pt x="4571" y="498347"/>
                </a:lnTo>
                <a:lnTo>
                  <a:pt x="10667" y="49834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5497080" y="4571"/>
                </a:lnTo>
                <a:lnTo>
                  <a:pt x="5495556" y="1523"/>
                </a:lnTo>
                <a:lnTo>
                  <a:pt x="5490984" y="0"/>
                </a:lnTo>
                <a:close/>
              </a:path>
              <a:path w="5497195" h="508000">
                <a:moveTo>
                  <a:pt x="10667" y="498347"/>
                </a:moveTo>
                <a:lnTo>
                  <a:pt x="4571" y="498347"/>
                </a:lnTo>
                <a:lnTo>
                  <a:pt x="10667" y="502919"/>
                </a:lnTo>
                <a:lnTo>
                  <a:pt x="10667" y="498347"/>
                </a:lnTo>
                <a:close/>
              </a:path>
              <a:path w="5497195" h="508000">
                <a:moveTo>
                  <a:pt x="5486412" y="498347"/>
                </a:moveTo>
                <a:lnTo>
                  <a:pt x="10667" y="498347"/>
                </a:lnTo>
                <a:lnTo>
                  <a:pt x="10667" y="502919"/>
                </a:lnTo>
                <a:lnTo>
                  <a:pt x="5486412" y="502919"/>
                </a:lnTo>
                <a:lnTo>
                  <a:pt x="5486412" y="498347"/>
                </a:lnTo>
                <a:close/>
              </a:path>
              <a:path w="5497195" h="508000">
                <a:moveTo>
                  <a:pt x="5486412" y="4571"/>
                </a:moveTo>
                <a:lnTo>
                  <a:pt x="5486412" y="502919"/>
                </a:lnTo>
                <a:lnTo>
                  <a:pt x="5490984" y="498347"/>
                </a:lnTo>
                <a:lnTo>
                  <a:pt x="5497080" y="498347"/>
                </a:lnTo>
                <a:lnTo>
                  <a:pt x="5497080" y="9143"/>
                </a:lnTo>
                <a:lnTo>
                  <a:pt x="5490984" y="9143"/>
                </a:lnTo>
                <a:lnTo>
                  <a:pt x="5486412" y="4571"/>
                </a:lnTo>
                <a:close/>
              </a:path>
              <a:path w="5497195" h="508000">
                <a:moveTo>
                  <a:pt x="5497080" y="498347"/>
                </a:moveTo>
                <a:lnTo>
                  <a:pt x="5490984" y="498347"/>
                </a:lnTo>
                <a:lnTo>
                  <a:pt x="5486412" y="502919"/>
                </a:lnTo>
                <a:lnTo>
                  <a:pt x="5497080" y="502919"/>
                </a:lnTo>
                <a:lnTo>
                  <a:pt x="5497080" y="498347"/>
                </a:lnTo>
                <a:close/>
              </a:path>
              <a:path w="5497195" h="50800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5497195" h="508000">
                <a:moveTo>
                  <a:pt x="5486412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5486412" y="9143"/>
                </a:lnTo>
                <a:lnTo>
                  <a:pt x="5486412" y="4571"/>
                </a:lnTo>
                <a:close/>
              </a:path>
              <a:path w="5497195" h="508000">
                <a:moveTo>
                  <a:pt x="5497080" y="4571"/>
                </a:moveTo>
                <a:lnTo>
                  <a:pt x="5486412" y="4571"/>
                </a:lnTo>
                <a:lnTo>
                  <a:pt x="5490984" y="9143"/>
                </a:lnTo>
                <a:lnTo>
                  <a:pt x="5497080" y="9143"/>
                </a:lnTo>
                <a:lnTo>
                  <a:pt x="5497080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33" y="2441448"/>
            <a:ext cx="105156" cy="86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33" y="2665476"/>
            <a:ext cx="105156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9101" y="2390982"/>
            <a:ext cx="212090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200" dirty="0">
                <a:latin typeface="Arial"/>
                <a:cs typeface="Arial"/>
              </a:rPr>
              <a:t>Pos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Ske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 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Ske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0655" y="2390982"/>
            <a:ext cx="243141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pu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ir</a:t>
            </a:r>
            <a:r>
              <a:rPr sz="1200" dirty="0">
                <a:latin typeface="Arial"/>
                <a:cs typeface="Arial"/>
              </a:rPr>
              <a:t>ect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pu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ir</a:t>
            </a:r>
            <a:r>
              <a:rPr sz="1200" dirty="0">
                <a:latin typeface="Arial"/>
                <a:cs typeface="Arial"/>
              </a:rPr>
              <a:t>ect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43884" y="2971800"/>
            <a:ext cx="2772156" cy="896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20561" y="3029712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47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76721" y="3200400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593"/>
                </a:lnTo>
              </a:path>
            </a:pathLst>
          </a:custGeom>
          <a:ln w="2717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393" y="2962655"/>
            <a:ext cx="2772156" cy="923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4229" y="3200400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593"/>
                </a:lnTo>
              </a:path>
            </a:pathLst>
          </a:custGeom>
          <a:ln w="2717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9627" y="3034284"/>
            <a:ext cx="0" cy="744220"/>
          </a:xfrm>
          <a:custGeom>
            <a:avLst/>
            <a:gdLst/>
            <a:ahLst/>
            <a:cxnLst/>
            <a:rect l="l" t="t" r="r" b="b"/>
            <a:pathLst>
              <a:path h="744220">
                <a:moveTo>
                  <a:pt x="0" y="0"/>
                </a:moveTo>
                <a:lnTo>
                  <a:pt x="0" y="74371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94903" y="2029968"/>
            <a:ext cx="1664335" cy="340360"/>
          </a:xfrm>
          <a:custGeom>
            <a:avLst/>
            <a:gdLst/>
            <a:ahLst/>
            <a:cxnLst/>
            <a:rect l="l" t="t" r="r" b="b"/>
            <a:pathLst>
              <a:path w="1664334" h="340360">
                <a:moveTo>
                  <a:pt x="1664207" y="0"/>
                </a:moveTo>
                <a:lnTo>
                  <a:pt x="0" y="0"/>
                </a:lnTo>
                <a:lnTo>
                  <a:pt x="0" y="339851"/>
                </a:lnTo>
                <a:lnTo>
                  <a:pt x="1664207" y="339851"/>
                </a:lnTo>
                <a:lnTo>
                  <a:pt x="1664207" y="332231"/>
                </a:lnTo>
                <a:lnTo>
                  <a:pt x="13715" y="332231"/>
                </a:lnTo>
                <a:lnTo>
                  <a:pt x="6095" y="326135"/>
                </a:lnTo>
                <a:lnTo>
                  <a:pt x="13715" y="326135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40360">
                <a:moveTo>
                  <a:pt x="13715" y="326135"/>
                </a:moveTo>
                <a:lnTo>
                  <a:pt x="6095" y="326135"/>
                </a:lnTo>
                <a:lnTo>
                  <a:pt x="13715" y="332231"/>
                </a:lnTo>
                <a:lnTo>
                  <a:pt x="13715" y="326135"/>
                </a:lnTo>
                <a:close/>
              </a:path>
              <a:path w="1664334" h="340360">
                <a:moveTo>
                  <a:pt x="1652015" y="326135"/>
                </a:moveTo>
                <a:lnTo>
                  <a:pt x="13715" y="326135"/>
                </a:lnTo>
                <a:lnTo>
                  <a:pt x="13715" y="332231"/>
                </a:lnTo>
                <a:lnTo>
                  <a:pt x="1652015" y="332231"/>
                </a:lnTo>
                <a:lnTo>
                  <a:pt x="1652015" y="326135"/>
                </a:lnTo>
                <a:close/>
              </a:path>
              <a:path w="1664334" h="340360">
                <a:moveTo>
                  <a:pt x="1652015" y="6095"/>
                </a:moveTo>
                <a:lnTo>
                  <a:pt x="1652015" y="332231"/>
                </a:lnTo>
                <a:lnTo>
                  <a:pt x="1658111" y="326135"/>
                </a:lnTo>
                <a:lnTo>
                  <a:pt x="1664207" y="326135"/>
                </a:lnTo>
                <a:lnTo>
                  <a:pt x="1664207" y="12191"/>
                </a:lnTo>
                <a:lnTo>
                  <a:pt x="1658111" y="12191"/>
                </a:lnTo>
                <a:lnTo>
                  <a:pt x="1652015" y="6095"/>
                </a:lnTo>
                <a:close/>
              </a:path>
              <a:path w="1664334" h="340360">
                <a:moveTo>
                  <a:pt x="1664207" y="326135"/>
                </a:moveTo>
                <a:lnTo>
                  <a:pt x="1658111" y="326135"/>
                </a:lnTo>
                <a:lnTo>
                  <a:pt x="1652015" y="332231"/>
                </a:lnTo>
                <a:lnTo>
                  <a:pt x="1664207" y="332231"/>
                </a:lnTo>
                <a:lnTo>
                  <a:pt x="1664207" y="326135"/>
                </a:lnTo>
                <a:close/>
              </a:path>
              <a:path w="1664334" h="34036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1664334" h="340360">
                <a:moveTo>
                  <a:pt x="1652015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1652015" y="12191"/>
                </a:lnTo>
                <a:lnTo>
                  <a:pt x="1652015" y="6095"/>
                </a:lnTo>
                <a:close/>
              </a:path>
              <a:path w="1664334" h="340360">
                <a:moveTo>
                  <a:pt x="1664207" y="6095"/>
                </a:moveTo>
                <a:lnTo>
                  <a:pt x="1652015" y="6095"/>
                </a:lnTo>
                <a:lnTo>
                  <a:pt x="1658111" y="12191"/>
                </a:lnTo>
                <a:lnTo>
                  <a:pt x="1664207" y="12191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01000" y="2036064"/>
            <a:ext cx="1652270" cy="326390"/>
          </a:xfrm>
          <a:prstGeom prst="rect">
            <a:avLst/>
          </a:prstGeom>
          <a:solidFill>
            <a:srgbClr val="EEF4FA"/>
          </a:solidFill>
        </p:spPr>
        <p:txBody>
          <a:bodyPr vert="horz" wrap="square" lIns="0" tIns="0" rIns="0" bIns="0" rtlCol="0">
            <a:spAutoFit/>
          </a:bodyPr>
          <a:lstStyle/>
          <a:p>
            <a:pPr marL="13398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OC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85" dirty="0">
                <a:latin typeface="Arial"/>
                <a:cs typeface="Arial"/>
              </a:rPr>
              <a:t>V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114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94903" y="1746504"/>
            <a:ext cx="1664335" cy="302260"/>
          </a:xfrm>
          <a:custGeom>
            <a:avLst/>
            <a:gdLst/>
            <a:ahLst/>
            <a:cxnLst/>
            <a:rect l="l" t="t" r="r" b="b"/>
            <a:pathLst>
              <a:path w="1664334" h="302260">
                <a:moveTo>
                  <a:pt x="1664207" y="0"/>
                </a:moveTo>
                <a:lnTo>
                  <a:pt x="0" y="0"/>
                </a:lnTo>
                <a:lnTo>
                  <a:pt x="0" y="301751"/>
                </a:lnTo>
                <a:lnTo>
                  <a:pt x="1664207" y="301751"/>
                </a:lnTo>
                <a:lnTo>
                  <a:pt x="1664207" y="295655"/>
                </a:lnTo>
                <a:lnTo>
                  <a:pt x="13715" y="295655"/>
                </a:lnTo>
                <a:lnTo>
                  <a:pt x="6095" y="289559"/>
                </a:lnTo>
                <a:lnTo>
                  <a:pt x="13715" y="289559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02260">
                <a:moveTo>
                  <a:pt x="13715" y="289559"/>
                </a:moveTo>
                <a:lnTo>
                  <a:pt x="6095" y="289559"/>
                </a:lnTo>
                <a:lnTo>
                  <a:pt x="13715" y="295655"/>
                </a:lnTo>
                <a:lnTo>
                  <a:pt x="13715" y="289559"/>
                </a:lnTo>
                <a:close/>
              </a:path>
              <a:path w="1664334" h="302260">
                <a:moveTo>
                  <a:pt x="1652015" y="289559"/>
                </a:moveTo>
                <a:lnTo>
                  <a:pt x="13715" y="289559"/>
                </a:lnTo>
                <a:lnTo>
                  <a:pt x="13715" y="295655"/>
                </a:lnTo>
                <a:lnTo>
                  <a:pt x="1652015" y="295655"/>
                </a:lnTo>
                <a:lnTo>
                  <a:pt x="1652015" y="289559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652015" y="295655"/>
                </a:lnTo>
                <a:lnTo>
                  <a:pt x="1658111" y="289559"/>
                </a:lnTo>
                <a:lnTo>
                  <a:pt x="1664207" y="289559"/>
                </a:lnTo>
                <a:lnTo>
                  <a:pt x="1664207" y="13715"/>
                </a:lnTo>
                <a:lnTo>
                  <a:pt x="1658111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289559"/>
                </a:moveTo>
                <a:lnTo>
                  <a:pt x="1658111" y="289559"/>
                </a:lnTo>
                <a:lnTo>
                  <a:pt x="1652015" y="295655"/>
                </a:lnTo>
                <a:lnTo>
                  <a:pt x="1664207" y="295655"/>
                </a:lnTo>
                <a:lnTo>
                  <a:pt x="1664207" y="289559"/>
                </a:lnTo>
                <a:close/>
              </a:path>
              <a:path w="1664334" h="302260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1652015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6095"/>
                </a:moveTo>
                <a:lnTo>
                  <a:pt x="1652015" y="6095"/>
                </a:lnTo>
                <a:lnTo>
                  <a:pt x="1658111" y="13715"/>
                </a:lnTo>
                <a:lnTo>
                  <a:pt x="1664207" y="13715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24754" y="1822771"/>
            <a:ext cx="6051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-40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89392" y="1783079"/>
            <a:ext cx="216407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7160" y="4554071"/>
            <a:ext cx="424624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Arial"/>
                <a:cs typeface="Arial"/>
              </a:rPr>
              <a:t>Ku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pea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edne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96000" y="4858511"/>
            <a:ext cx="3572255" cy="2228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615" y="5445252"/>
            <a:ext cx="5497195" cy="730250"/>
          </a:xfrm>
          <a:custGeom>
            <a:avLst/>
            <a:gdLst/>
            <a:ahLst/>
            <a:cxnLst/>
            <a:rect l="l" t="t" r="r" b="b"/>
            <a:pathLst>
              <a:path w="5497195" h="730250">
                <a:moveTo>
                  <a:pt x="5490984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725423"/>
                </a:lnTo>
                <a:lnTo>
                  <a:pt x="1523" y="728471"/>
                </a:lnTo>
                <a:lnTo>
                  <a:pt x="4571" y="729995"/>
                </a:lnTo>
                <a:lnTo>
                  <a:pt x="5490984" y="729995"/>
                </a:lnTo>
                <a:lnTo>
                  <a:pt x="5495556" y="728471"/>
                </a:lnTo>
                <a:lnTo>
                  <a:pt x="5497080" y="725423"/>
                </a:lnTo>
                <a:lnTo>
                  <a:pt x="10667" y="725423"/>
                </a:lnTo>
                <a:lnTo>
                  <a:pt x="4571" y="720851"/>
                </a:lnTo>
                <a:lnTo>
                  <a:pt x="10667" y="72085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5497080" y="6095"/>
                </a:lnTo>
                <a:lnTo>
                  <a:pt x="5495556" y="1523"/>
                </a:lnTo>
                <a:lnTo>
                  <a:pt x="5490984" y="0"/>
                </a:lnTo>
                <a:close/>
              </a:path>
              <a:path w="5497195" h="730250">
                <a:moveTo>
                  <a:pt x="10667" y="720851"/>
                </a:moveTo>
                <a:lnTo>
                  <a:pt x="4571" y="720851"/>
                </a:lnTo>
                <a:lnTo>
                  <a:pt x="10667" y="725423"/>
                </a:lnTo>
                <a:lnTo>
                  <a:pt x="10667" y="720851"/>
                </a:lnTo>
                <a:close/>
              </a:path>
              <a:path w="5497195" h="730250">
                <a:moveTo>
                  <a:pt x="5486412" y="720851"/>
                </a:moveTo>
                <a:lnTo>
                  <a:pt x="10667" y="720851"/>
                </a:lnTo>
                <a:lnTo>
                  <a:pt x="10667" y="725423"/>
                </a:lnTo>
                <a:lnTo>
                  <a:pt x="5486412" y="725423"/>
                </a:lnTo>
                <a:lnTo>
                  <a:pt x="5486412" y="720851"/>
                </a:lnTo>
                <a:close/>
              </a:path>
              <a:path w="5497195" h="730250">
                <a:moveTo>
                  <a:pt x="5486412" y="6095"/>
                </a:moveTo>
                <a:lnTo>
                  <a:pt x="5486412" y="725423"/>
                </a:lnTo>
                <a:lnTo>
                  <a:pt x="5490984" y="720851"/>
                </a:lnTo>
                <a:lnTo>
                  <a:pt x="5497080" y="720851"/>
                </a:lnTo>
                <a:lnTo>
                  <a:pt x="5497080" y="10667"/>
                </a:lnTo>
                <a:lnTo>
                  <a:pt x="5490984" y="10667"/>
                </a:lnTo>
                <a:lnTo>
                  <a:pt x="5486412" y="6095"/>
                </a:lnTo>
                <a:close/>
              </a:path>
              <a:path w="5497195" h="730250">
                <a:moveTo>
                  <a:pt x="5497080" y="720851"/>
                </a:moveTo>
                <a:lnTo>
                  <a:pt x="5490984" y="720851"/>
                </a:lnTo>
                <a:lnTo>
                  <a:pt x="5486412" y="725423"/>
                </a:lnTo>
                <a:lnTo>
                  <a:pt x="5497080" y="725423"/>
                </a:lnTo>
                <a:lnTo>
                  <a:pt x="5497080" y="720851"/>
                </a:lnTo>
                <a:close/>
              </a:path>
              <a:path w="5497195" h="730250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5497195" h="730250">
                <a:moveTo>
                  <a:pt x="5486412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5486412" y="10667"/>
                </a:lnTo>
                <a:lnTo>
                  <a:pt x="5486412" y="6095"/>
                </a:lnTo>
                <a:close/>
              </a:path>
              <a:path w="5497195" h="730250">
                <a:moveTo>
                  <a:pt x="5497080" y="6095"/>
                </a:moveTo>
                <a:lnTo>
                  <a:pt x="5486412" y="6095"/>
                </a:lnTo>
                <a:lnTo>
                  <a:pt x="5490984" y="10667"/>
                </a:lnTo>
                <a:lnTo>
                  <a:pt x="5497080" y="10667"/>
                </a:lnTo>
                <a:lnTo>
                  <a:pt x="549708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8633" y="5564123"/>
            <a:ext cx="105156" cy="822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8633" y="5783579"/>
            <a:ext cx="105156" cy="822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633" y="6007608"/>
            <a:ext cx="105156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9101" y="5512377"/>
            <a:ext cx="175260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es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k</a:t>
            </a:r>
            <a:r>
              <a:rPr sz="1200" b="1" spc="-5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ic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 </a:t>
            </a:r>
            <a:r>
              <a:rPr sz="1200" b="1" spc="-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pto</a:t>
            </a:r>
            <a:r>
              <a:rPr sz="1200" b="1" dirty="0">
                <a:latin typeface="Arial"/>
                <a:cs typeface="Arial"/>
              </a:rPr>
              <a:t>k</a:t>
            </a:r>
            <a:r>
              <a:rPr sz="1200" b="1" spc="-5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ic</a:t>
            </a:r>
            <a:r>
              <a:rPr sz="1200" b="1" spc="-5" dirty="0">
                <a:latin typeface="Arial"/>
                <a:cs typeface="Arial"/>
              </a:rPr>
              <a:t> 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 Pla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spc="-35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k</a:t>
            </a:r>
            <a:r>
              <a:rPr sz="1200" b="1" spc="-5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ic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3280655" y="5512136"/>
            <a:ext cx="207708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her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peak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hea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ta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peak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hter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ta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15174" y="3839736"/>
            <a:ext cx="386715" cy="481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0650" marR="5080" indent="-108585">
              <a:lnSpc>
                <a:spcPct val="131800"/>
              </a:lnSpc>
            </a:pPr>
            <a:r>
              <a:rPr sz="1100" spc="-2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edia</a:t>
            </a:r>
            <a:r>
              <a:rPr sz="1100" dirty="0">
                <a:latin typeface="Arial"/>
                <a:cs typeface="Arial"/>
              </a:rPr>
              <a:t>n </a:t>
            </a:r>
            <a:r>
              <a:rPr sz="1100" spc="-2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od</a:t>
            </a:r>
            <a:r>
              <a:rPr sz="110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3598" y="3858024"/>
            <a:ext cx="401955" cy="481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5080" indent="107950">
              <a:lnSpc>
                <a:spcPct val="140900"/>
              </a:lnSpc>
            </a:pPr>
            <a:r>
              <a:rPr sz="1100" spc="-2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od</a:t>
            </a:r>
            <a:r>
              <a:rPr sz="1100" dirty="0">
                <a:latin typeface="Arial"/>
                <a:cs typeface="Arial"/>
              </a:rPr>
              <a:t>e </a:t>
            </a:r>
            <a:r>
              <a:rPr sz="1100" spc="-2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edia</a:t>
            </a:r>
            <a:r>
              <a:rPr sz="110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6012" y="6310713"/>
            <a:ext cx="1215390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800"/>
              </a:lnSpc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esoku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 Leptok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 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ku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74814" y="6310713"/>
            <a:ext cx="918210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tos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Arial"/>
                <a:cs typeface="Arial"/>
              </a:rPr>
              <a:t>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tos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&gt;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Arial"/>
                <a:cs typeface="Arial"/>
              </a:rPr>
              <a:t>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tos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rgbClr val="008ED0"/>
                </a:solidFill>
              </a:rPr>
              <a:t>E</a:t>
            </a:r>
            <a:r>
              <a:rPr spc="-15" dirty="0">
                <a:solidFill>
                  <a:srgbClr val="008ED0"/>
                </a:solidFill>
              </a:rPr>
              <a:t>xa</a:t>
            </a:r>
            <a:r>
              <a:rPr spc="-30" dirty="0">
                <a:solidFill>
                  <a:srgbClr val="008ED0"/>
                </a:solidFill>
              </a:rPr>
              <a:t>mp</a:t>
            </a:r>
            <a:r>
              <a:rPr spc="-15" dirty="0">
                <a:solidFill>
                  <a:srgbClr val="008ED0"/>
                </a:solidFill>
              </a:rPr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1176515" y="3268979"/>
            <a:ext cx="3505200" cy="375285"/>
          </a:xfrm>
          <a:custGeom>
            <a:avLst/>
            <a:gdLst/>
            <a:ahLst/>
            <a:cxnLst/>
            <a:rect l="l" t="t" r="r" b="b"/>
            <a:pathLst>
              <a:path w="3505200" h="375285">
                <a:moveTo>
                  <a:pt x="3442728" y="0"/>
                </a:moveTo>
                <a:lnTo>
                  <a:pt x="62483" y="0"/>
                </a:lnTo>
                <a:lnTo>
                  <a:pt x="48959" y="1508"/>
                </a:lnTo>
                <a:lnTo>
                  <a:pt x="14194" y="22982"/>
                </a:lnTo>
                <a:lnTo>
                  <a:pt x="0" y="62483"/>
                </a:lnTo>
                <a:lnTo>
                  <a:pt x="0" y="312419"/>
                </a:lnTo>
                <a:lnTo>
                  <a:pt x="13825" y="351470"/>
                </a:lnTo>
                <a:lnTo>
                  <a:pt x="48383" y="373262"/>
                </a:lnTo>
                <a:lnTo>
                  <a:pt x="62483" y="374903"/>
                </a:lnTo>
                <a:lnTo>
                  <a:pt x="3442728" y="374903"/>
                </a:lnTo>
                <a:lnTo>
                  <a:pt x="3481778" y="361553"/>
                </a:lnTo>
                <a:lnTo>
                  <a:pt x="3503571" y="327002"/>
                </a:lnTo>
                <a:lnTo>
                  <a:pt x="3505212" y="312419"/>
                </a:lnTo>
                <a:lnTo>
                  <a:pt x="3505212" y="62483"/>
                </a:lnTo>
                <a:lnTo>
                  <a:pt x="3491861" y="23433"/>
                </a:lnTo>
                <a:lnTo>
                  <a:pt x="3457310" y="1641"/>
                </a:lnTo>
                <a:lnTo>
                  <a:pt x="3442728" y="0"/>
                </a:lnTo>
                <a:close/>
              </a:path>
            </a:pathLst>
          </a:custGeom>
          <a:solidFill>
            <a:srgbClr val="F9E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0419" y="3262884"/>
            <a:ext cx="3519170" cy="387350"/>
          </a:xfrm>
          <a:custGeom>
            <a:avLst/>
            <a:gdLst/>
            <a:ahLst/>
            <a:cxnLst/>
            <a:rect l="l" t="t" r="r" b="b"/>
            <a:pathLst>
              <a:path w="3519170" h="387350">
                <a:moveTo>
                  <a:pt x="3456444" y="0"/>
                </a:moveTo>
                <a:lnTo>
                  <a:pt x="62483" y="0"/>
                </a:lnTo>
                <a:lnTo>
                  <a:pt x="54863" y="1523"/>
                </a:lnTo>
                <a:lnTo>
                  <a:pt x="19811" y="19811"/>
                </a:lnTo>
                <a:lnTo>
                  <a:pt x="0" y="60959"/>
                </a:lnTo>
                <a:lnTo>
                  <a:pt x="0" y="326135"/>
                </a:lnTo>
                <a:lnTo>
                  <a:pt x="19811" y="367283"/>
                </a:lnTo>
                <a:lnTo>
                  <a:pt x="54863" y="385571"/>
                </a:lnTo>
                <a:lnTo>
                  <a:pt x="62483" y="387095"/>
                </a:lnTo>
                <a:lnTo>
                  <a:pt x="3456444" y="387095"/>
                </a:lnTo>
                <a:lnTo>
                  <a:pt x="3462540" y="385571"/>
                </a:lnTo>
                <a:lnTo>
                  <a:pt x="3470160" y="384047"/>
                </a:lnTo>
                <a:lnTo>
                  <a:pt x="3476256" y="382523"/>
                </a:lnTo>
                <a:lnTo>
                  <a:pt x="3488448" y="374903"/>
                </a:lnTo>
                <a:lnTo>
                  <a:pt x="64007" y="374903"/>
                </a:lnTo>
                <a:lnTo>
                  <a:pt x="51815" y="371855"/>
                </a:lnTo>
                <a:lnTo>
                  <a:pt x="53339" y="371855"/>
                </a:lnTo>
                <a:lnTo>
                  <a:pt x="47243" y="370331"/>
                </a:lnTo>
                <a:lnTo>
                  <a:pt x="39242" y="365759"/>
                </a:lnTo>
                <a:lnTo>
                  <a:pt x="38099" y="365759"/>
                </a:lnTo>
                <a:lnTo>
                  <a:pt x="28955" y="358139"/>
                </a:lnTo>
                <a:lnTo>
                  <a:pt x="30479" y="358139"/>
                </a:lnTo>
                <a:lnTo>
                  <a:pt x="24129" y="350519"/>
                </a:lnTo>
                <a:lnTo>
                  <a:pt x="22859" y="350519"/>
                </a:lnTo>
                <a:lnTo>
                  <a:pt x="16763" y="339851"/>
                </a:lnTo>
                <a:lnTo>
                  <a:pt x="17525" y="339851"/>
                </a:lnTo>
                <a:lnTo>
                  <a:pt x="15239" y="335279"/>
                </a:lnTo>
                <a:lnTo>
                  <a:pt x="14096" y="330707"/>
                </a:lnTo>
                <a:lnTo>
                  <a:pt x="13715" y="330707"/>
                </a:lnTo>
                <a:lnTo>
                  <a:pt x="13715" y="56387"/>
                </a:lnTo>
                <a:lnTo>
                  <a:pt x="14096" y="56387"/>
                </a:lnTo>
                <a:lnTo>
                  <a:pt x="15239" y="51815"/>
                </a:lnTo>
                <a:lnTo>
                  <a:pt x="18287" y="47243"/>
                </a:lnTo>
                <a:lnTo>
                  <a:pt x="16763" y="47243"/>
                </a:lnTo>
                <a:lnTo>
                  <a:pt x="22859" y="36575"/>
                </a:lnTo>
                <a:lnTo>
                  <a:pt x="24129" y="36575"/>
                </a:lnTo>
                <a:lnTo>
                  <a:pt x="30479" y="28955"/>
                </a:lnTo>
                <a:lnTo>
                  <a:pt x="28955" y="28955"/>
                </a:lnTo>
                <a:lnTo>
                  <a:pt x="38099" y="21335"/>
                </a:lnTo>
                <a:lnTo>
                  <a:pt x="39242" y="21335"/>
                </a:lnTo>
                <a:lnTo>
                  <a:pt x="47243" y="16763"/>
                </a:lnTo>
                <a:lnTo>
                  <a:pt x="53339" y="15239"/>
                </a:lnTo>
                <a:lnTo>
                  <a:pt x="51815" y="15239"/>
                </a:lnTo>
                <a:lnTo>
                  <a:pt x="64007" y="12191"/>
                </a:lnTo>
                <a:lnTo>
                  <a:pt x="3488448" y="12191"/>
                </a:lnTo>
                <a:lnTo>
                  <a:pt x="3470160" y="3047"/>
                </a:lnTo>
                <a:lnTo>
                  <a:pt x="3462540" y="1523"/>
                </a:lnTo>
                <a:lnTo>
                  <a:pt x="3456444" y="0"/>
                </a:lnTo>
                <a:close/>
              </a:path>
              <a:path w="3519170" h="387350">
                <a:moveTo>
                  <a:pt x="3480828" y="364235"/>
                </a:moveTo>
                <a:lnTo>
                  <a:pt x="3470160" y="370331"/>
                </a:lnTo>
                <a:lnTo>
                  <a:pt x="3471684" y="370331"/>
                </a:lnTo>
                <a:lnTo>
                  <a:pt x="3465588" y="371855"/>
                </a:lnTo>
                <a:lnTo>
                  <a:pt x="3467112" y="371855"/>
                </a:lnTo>
                <a:lnTo>
                  <a:pt x="3454920" y="374903"/>
                </a:lnTo>
                <a:lnTo>
                  <a:pt x="3488448" y="374903"/>
                </a:lnTo>
                <a:lnTo>
                  <a:pt x="3497592" y="367283"/>
                </a:lnTo>
                <a:lnTo>
                  <a:pt x="3498898" y="365759"/>
                </a:lnTo>
                <a:lnTo>
                  <a:pt x="3480828" y="365759"/>
                </a:lnTo>
                <a:lnTo>
                  <a:pt x="3480828" y="364235"/>
                </a:lnTo>
                <a:close/>
              </a:path>
              <a:path w="3519170" h="387350">
                <a:moveTo>
                  <a:pt x="36575" y="364235"/>
                </a:moveTo>
                <a:lnTo>
                  <a:pt x="38099" y="365759"/>
                </a:lnTo>
                <a:lnTo>
                  <a:pt x="39242" y="365759"/>
                </a:lnTo>
                <a:lnTo>
                  <a:pt x="36575" y="364235"/>
                </a:lnTo>
                <a:close/>
              </a:path>
              <a:path w="3519170" h="387350">
                <a:moveTo>
                  <a:pt x="3496068" y="348995"/>
                </a:moveTo>
                <a:lnTo>
                  <a:pt x="3488448" y="358139"/>
                </a:lnTo>
                <a:lnTo>
                  <a:pt x="3489972" y="358139"/>
                </a:lnTo>
                <a:lnTo>
                  <a:pt x="3480828" y="365759"/>
                </a:lnTo>
                <a:lnTo>
                  <a:pt x="3498898" y="365759"/>
                </a:lnTo>
                <a:lnTo>
                  <a:pt x="3506736" y="356615"/>
                </a:lnTo>
                <a:lnTo>
                  <a:pt x="3510219" y="350519"/>
                </a:lnTo>
                <a:lnTo>
                  <a:pt x="3496068" y="350519"/>
                </a:lnTo>
                <a:lnTo>
                  <a:pt x="3496068" y="348995"/>
                </a:lnTo>
                <a:close/>
              </a:path>
              <a:path w="3519170" h="387350">
                <a:moveTo>
                  <a:pt x="22859" y="348995"/>
                </a:moveTo>
                <a:lnTo>
                  <a:pt x="22859" y="350519"/>
                </a:lnTo>
                <a:lnTo>
                  <a:pt x="24129" y="350519"/>
                </a:lnTo>
                <a:lnTo>
                  <a:pt x="22859" y="348995"/>
                </a:lnTo>
                <a:close/>
              </a:path>
              <a:path w="3519170" h="387350">
                <a:moveTo>
                  <a:pt x="3500640" y="339851"/>
                </a:moveTo>
                <a:lnTo>
                  <a:pt x="3496068" y="350519"/>
                </a:lnTo>
                <a:lnTo>
                  <a:pt x="3510219" y="350519"/>
                </a:lnTo>
                <a:lnTo>
                  <a:pt x="3512832" y="345947"/>
                </a:lnTo>
                <a:lnTo>
                  <a:pt x="3514660" y="341375"/>
                </a:lnTo>
                <a:lnTo>
                  <a:pt x="3500640" y="341375"/>
                </a:lnTo>
                <a:lnTo>
                  <a:pt x="3500640" y="339851"/>
                </a:lnTo>
                <a:close/>
              </a:path>
              <a:path w="3519170" h="387350">
                <a:moveTo>
                  <a:pt x="17525" y="339851"/>
                </a:moveTo>
                <a:lnTo>
                  <a:pt x="16763" y="339851"/>
                </a:lnTo>
                <a:lnTo>
                  <a:pt x="18287" y="341375"/>
                </a:lnTo>
                <a:lnTo>
                  <a:pt x="17525" y="339851"/>
                </a:lnTo>
                <a:close/>
              </a:path>
              <a:path w="3519170" h="387350">
                <a:moveTo>
                  <a:pt x="3517404" y="329183"/>
                </a:moveTo>
                <a:lnTo>
                  <a:pt x="3505212" y="329183"/>
                </a:lnTo>
                <a:lnTo>
                  <a:pt x="3503688" y="335279"/>
                </a:lnTo>
                <a:lnTo>
                  <a:pt x="3500640" y="341375"/>
                </a:lnTo>
                <a:lnTo>
                  <a:pt x="3514660" y="341375"/>
                </a:lnTo>
                <a:lnTo>
                  <a:pt x="3515880" y="338327"/>
                </a:lnTo>
                <a:lnTo>
                  <a:pt x="3517404" y="332231"/>
                </a:lnTo>
                <a:lnTo>
                  <a:pt x="3517404" y="329183"/>
                </a:lnTo>
                <a:close/>
              </a:path>
              <a:path w="3519170" h="387350">
                <a:moveTo>
                  <a:pt x="13715" y="329183"/>
                </a:moveTo>
                <a:lnTo>
                  <a:pt x="13715" y="330707"/>
                </a:lnTo>
                <a:lnTo>
                  <a:pt x="14096" y="330707"/>
                </a:lnTo>
                <a:lnTo>
                  <a:pt x="13715" y="329183"/>
                </a:lnTo>
                <a:close/>
              </a:path>
              <a:path w="3519170" h="387350">
                <a:moveTo>
                  <a:pt x="3517708" y="62483"/>
                </a:moveTo>
                <a:lnTo>
                  <a:pt x="3505212" y="62483"/>
                </a:lnTo>
                <a:lnTo>
                  <a:pt x="3505212" y="324611"/>
                </a:lnTo>
                <a:lnTo>
                  <a:pt x="3503688" y="330707"/>
                </a:lnTo>
                <a:lnTo>
                  <a:pt x="3505212" y="329183"/>
                </a:lnTo>
                <a:lnTo>
                  <a:pt x="3517404" y="329183"/>
                </a:lnTo>
                <a:lnTo>
                  <a:pt x="3517404" y="326135"/>
                </a:lnTo>
                <a:lnTo>
                  <a:pt x="3518928" y="318515"/>
                </a:lnTo>
                <a:lnTo>
                  <a:pt x="3518928" y="68579"/>
                </a:lnTo>
                <a:lnTo>
                  <a:pt x="3517708" y="62483"/>
                </a:lnTo>
                <a:close/>
              </a:path>
              <a:path w="3519170" h="387350">
                <a:moveTo>
                  <a:pt x="3503688" y="56387"/>
                </a:moveTo>
                <a:lnTo>
                  <a:pt x="3505212" y="64007"/>
                </a:lnTo>
                <a:lnTo>
                  <a:pt x="3505212" y="62483"/>
                </a:lnTo>
                <a:lnTo>
                  <a:pt x="3517708" y="62483"/>
                </a:lnTo>
                <a:lnTo>
                  <a:pt x="3517404" y="60959"/>
                </a:lnTo>
                <a:lnTo>
                  <a:pt x="3517404" y="57911"/>
                </a:lnTo>
                <a:lnTo>
                  <a:pt x="3505212" y="57911"/>
                </a:lnTo>
                <a:lnTo>
                  <a:pt x="3503688" y="56387"/>
                </a:lnTo>
                <a:close/>
              </a:path>
              <a:path w="3519170" h="387350">
                <a:moveTo>
                  <a:pt x="14096" y="56387"/>
                </a:moveTo>
                <a:lnTo>
                  <a:pt x="13715" y="56387"/>
                </a:lnTo>
                <a:lnTo>
                  <a:pt x="13715" y="57911"/>
                </a:lnTo>
                <a:lnTo>
                  <a:pt x="14096" y="56387"/>
                </a:lnTo>
                <a:close/>
              </a:path>
              <a:path w="3519170" h="387350">
                <a:moveTo>
                  <a:pt x="3510219" y="36575"/>
                </a:moveTo>
                <a:lnTo>
                  <a:pt x="3496068" y="36575"/>
                </a:lnTo>
                <a:lnTo>
                  <a:pt x="3500640" y="47243"/>
                </a:lnTo>
                <a:lnTo>
                  <a:pt x="3503688" y="51815"/>
                </a:lnTo>
                <a:lnTo>
                  <a:pt x="3505212" y="57911"/>
                </a:lnTo>
                <a:lnTo>
                  <a:pt x="3517404" y="57911"/>
                </a:lnTo>
                <a:lnTo>
                  <a:pt x="3517404" y="54863"/>
                </a:lnTo>
                <a:lnTo>
                  <a:pt x="3515880" y="48767"/>
                </a:lnTo>
                <a:lnTo>
                  <a:pt x="3512832" y="41147"/>
                </a:lnTo>
                <a:lnTo>
                  <a:pt x="3510219" y="36575"/>
                </a:lnTo>
                <a:close/>
              </a:path>
              <a:path w="3519170" h="387350">
                <a:moveTo>
                  <a:pt x="24129" y="36575"/>
                </a:moveTo>
                <a:lnTo>
                  <a:pt x="22859" y="36575"/>
                </a:lnTo>
                <a:lnTo>
                  <a:pt x="22859" y="38099"/>
                </a:lnTo>
                <a:lnTo>
                  <a:pt x="24129" y="36575"/>
                </a:lnTo>
                <a:close/>
              </a:path>
              <a:path w="3519170" h="387350">
                <a:moveTo>
                  <a:pt x="3498898" y="21335"/>
                </a:moveTo>
                <a:lnTo>
                  <a:pt x="3480828" y="21335"/>
                </a:lnTo>
                <a:lnTo>
                  <a:pt x="3489972" y="28955"/>
                </a:lnTo>
                <a:lnTo>
                  <a:pt x="3488448" y="28955"/>
                </a:lnTo>
                <a:lnTo>
                  <a:pt x="3496068" y="38099"/>
                </a:lnTo>
                <a:lnTo>
                  <a:pt x="3496068" y="36575"/>
                </a:lnTo>
                <a:lnTo>
                  <a:pt x="3510219" y="36575"/>
                </a:lnTo>
                <a:lnTo>
                  <a:pt x="3506736" y="30479"/>
                </a:lnTo>
                <a:lnTo>
                  <a:pt x="3498898" y="21335"/>
                </a:lnTo>
                <a:close/>
              </a:path>
              <a:path w="3519170" h="387350">
                <a:moveTo>
                  <a:pt x="39242" y="21335"/>
                </a:moveTo>
                <a:lnTo>
                  <a:pt x="38099" y="21335"/>
                </a:lnTo>
                <a:lnTo>
                  <a:pt x="36575" y="22859"/>
                </a:lnTo>
                <a:lnTo>
                  <a:pt x="39242" y="21335"/>
                </a:lnTo>
                <a:close/>
              </a:path>
              <a:path w="3519170" h="387350">
                <a:moveTo>
                  <a:pt x="3488448" y="12191"/>
                </a:moveTo>
                <a:lnTo>
                  <a:pt x="3454920" y="12191"/>
                </a:lnTo>
                <a:lnTo>
                  <a:pt x="3467112" y="15239"/>
                </a:lnTo>
                <a:lnTo>
                  <a:pt x="3465588" y="15239"/>
                </a:lnTo>
                <a:lnTo>
                  <a:pt x="3471684" y="16763"/>
                </a:lnTo>
                <a:lnTo>
                  <a:pt x="3470160" y="16763"/>
                </a:lnTo>
                <a:lnTo>
                  <a:pt x="3480828" y="22859"/>
                </a:lnTo>
                <a:lnTo>
                  <a:pt x="3480828" y="21335"/>
                </a:lnTo>
                <a:lnTo>
                  <a:pt x="3498898" y="21335"/>
                </a:lnTo>
                <a:lnTo>
                  <a:pt x="3497592" y="19811"/>
                </a:lnTo>
                <a:lnTo>
                  <a:pt x="3488448" y="12191"/>
                </a:lnTo>
                <a:close/>
              </a:path>
              <a:path w="3519170" h="387350">
                <a:moveTo>
                  <a:pt x="70103" y="12191"/>
                </a:moveTo>
                <a:lnTo>
                  <a:pt x="64007" y="12191"/>
                </a:lnTo>
                <a:lnTo>
                  <a:pt x="62483" y="13715"/>
                </a:lnTo>
                <a:lnTo>
                  <a:pt x="70103" y="12191"/>
                </a:lnTo>
                <a:close/>
              </a:path>
              <a:path w="3519170" h="387350">
                <a:moveTo>
                  <a:pt x="3454920" y="12191"/>
                </a:moveTo>
                <a:lnTo>
                  <a:pt x="3448824" y="12191"/>
                </a:lnTo>
                <a:lnTo>
                  <a:pt x="3454920" y="13715"/>
                </a:lnTo>
                <a:lnTo>
                  <a:pt x="345492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160" y="1726179"/>
            <a:ext cx="6419850" cy="185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69035">
              <a:lnSpc>
                <a:spcPct val="120000"/>
              </a:lnSpc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6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uden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: </a:t>
            </a:r>
            <a:r>
              <a:rPr sz="1400" spc="-5" dirty="0">
                <a:latin typeface="Arial"/>
                <a:cs typeface="Arial"/>
              </a:rPr>
              <a:t>40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31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19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22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47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25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24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32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43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12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5" dirty="0">
                <a:latin typeface="Arial"/>
                <a:cs typeface="Arial"/>
              </a:rPr>
              <a:t>21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43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</a:t>
            </a: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Le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l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a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spc="-4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ea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spc="-5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f 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en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l</a:t>
            </a:r>
            <a:r>
              <a:rPr sz="1400" spc="-4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enden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y</a:t>
            </a:r>
            <a:r>
              <a:rPr sz="1400" spc="-5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an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d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pe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r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on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,</a:t>
            </a:r>
            <a:r>
              <a:rPr sz="1400" spc="-5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hou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u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g</a:t>
            </a:r>
            <a:r>
              <a:rPr sz="1400" spc="-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SAS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ang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sc</a:t>
            </a:r>
            <a:r>
              <a:rPr sz="1400" spc="-5" dirty="0">
                <a:latin typeface="Arial"/>
                <a:cs typeface="Arial"/>
              </a:rPr>
              <a:t>end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dirty="0">
                <a:latin typeface="Arial"/>
                <a:cs typeface="Arial"/>
              </a:rPr>
              <a:t>r: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12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19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21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22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24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25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31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32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43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43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47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</a:t>
            </a: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79121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Arial"/>
                <a:cs typeface="Arial"/>
              </a:rPr>
              <a:t>Inte</a:t>
            </a:r>
            <a:r>
              <a:rPr sz="1200" spc="-5" dirty="0">
                <a:latin typeface="Arial"/>
                <a:cs typeface="Arial"/>
              </a:rPr>
              <a:t>r-</a:t>
            </a:r>
            <a:r>
              <a:rPr sz="1200" dirty="0">
                <a:latin typeface="Arial"/>
                <a:cs typeface="Arial"/>
              </a:rPr>
              <a:t>Qua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Q</a:t>
            </a:r>
            <a:r>
              <a:rPr sz="1200" baseline="-20833" dirty="0">
                <a:latin typeface="Arial"/>
                <a:cs typeface="Arial"/>
              </a:rPr>
              <a:t>3</a:t>
            </a:r>
            <a:r>
              <a:rPr sz="1200" spc="165" baseline="-2083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Q</a:t>
            </a:r>
            <a:r>
              <a:rPr sz="1200" baseline="-20833" dirty="0">
                <a:latin typeface="Arial"/>
                <a:cs typeface="Arial"/>
              </a:rPr>
              <a:t>1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41.5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–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19.5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3471" y="5250179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25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147" y="4253484"/>
            <a:ext cx="5280672" cy="1911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77739" y="501243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71644" y="500634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9811" y="53339"/>
                </a:lnTo>
                <a:lnTo>
                  <a:pt x="15239" y="62483"/>
                </a:lnTo>
                <a:lnTo>
                  <a:pt x="9143" y="73151"/>
                </a:lnTo>
                <a:lnTo>
                  <a:pt x="6095" y="85343"/>
                </a:lnTo>
                <a:lnTo>
                  <a:pt x="3047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6095" y="156971"/>
                </a:lnTo>
                <a:lnTo>
                  <a:pt x="27431" y="196595"/>
                </a:lnTo>
                <a:lnTo>
                  <a:pt x="64007" y="227075"/>
                </a:lnTo>
                <a:lnTo>
                  <a:pt x="108203" y="240791"/>
                </a:lnTo>
                <a:lnTo>
                  <a:pt x="134111" y="240791"/>
                </a:lnTo>
                <a:lnTo>
                  <a:pt x="144779" y="237743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77723" y="219455"/>
                </a:lnTo>
                <a:lnTo>
                  <a:pt x="59435" y="210311"/>
                </a:lnTo>
                <a:lnTo>
                  <a:pt x="51815" y="202691"/>
                </a:lnTo>
                <a:lnTo>
                  <a:pt x="44195" y="196595"/>
                </a:lnTo>
                <a:lnTo>
                  <a:pt x="21335" y="161543"/>
                </a:lnTo>
                <a:lnTo>
                  <a:pt x="12191" y="120395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44195" y="44195"/>
                </a:lnTo>
                <a:lnTo>
                  <a:pt x="88391" y="16763"/>
                </a:lnTo>
                <a:lnTo>
                  <a:pt x="109727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32587" y="12191"/>
                </a:lnTo>
                <a:lnTo>
                  <a:pt x="143255" y="15239"/>
                </a:lnTo>
                <a:lnTo>
                  <a:pt x="152399" y="16763"/>
                </a:lnTo>
                <a:lnTo>
                  <a:pt x="163067" y="21335"/>
                </a:lnTo>
                <a:lnTo>
                  <a:pt x="204215" y="51815"/>
                </a:lnTo>
                <a:lnTo>
                  <a:pt x="224027" y="88391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0311" y="181355"/>
                </a:lnTo>
                <a:lnTo>
                  <a:pt x="181355" y="210311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82539" y="501243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76444" y="500634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9811" y="53339"/>
                </a:lnTo>
                <a:lnTo>
                  <a:pt x="15239" y="62483"/>
                </a:lnTo>
                <a:lnTo>
                  <a:pt x="9143" y="73151"/>
                </a:lnTo>
                <a:lnTo>
                  <a:pt x="6095" y="85343"/>
                </a:lnTo>
                <a:lnTo>
                  <a:pt x="3047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6095" y="156971"/>
                </a:lnTo>
                <a:lnTo>
                  <a:pt x="27431" y="196595"/>
                </a:lnTo>
                <a:lnTo>
                  <a:pt x="64007" y="227075"/>
                </a:lnTo>
                <a:lnTo>
                  <a:pt x="108203" y="240791"/>
                </a:lnTo>
                <a:lnTo>
                  <a:pt x="134111" y="240791"/>
                </a:lnTo>
                <a:lnTo>
                  <a:pt x="144779" y="237743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77723" y="219455"/>
                </a:lnTo>
                <a:lnTo>
                  <a:pt x="59435" y="210311"/>
                </a:lnTo>
                <a:lnTo>
                  <a:pt x="51815" y="202691"/>
                </a:lnTo>
                <a:lnTo>
                  <a:pt x="44195" y="196595"/>
                </a:lnTo>
                <a:lnTo>
                  <a:pt x="21335" y="161543"/>
                </a:lnTo>
                <a:lnTo>
                  <a:pt x="12191" y="120395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44195" y="44195"/>
                </a:lnTo>
                <a:lnTo>
                  <a:pt x="88391" y="16763"/>
                </a:lnTo>
                <a:lnTo>
                  <a:pt x="109727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32587" y="12191"/>
                </a:lnTo>
                <a:lnTo>
                  <a:pt x="143255" y="15239"/>
                </a:lnTo>
                <a:lnTo>
                  <a:pt x="152399" y="16763"/>
                </a:lnTo>
                <a:lnTo>
                  <a:pt x="163067" y="21335"/>
                </a:lnTo>
                <a:lnTo>
                  <a:pt x="204215" y="51815"/>
                </a:lnTo>
                <a:lnTo>
                  <a:pt x="224027" y="88391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0311" y="181355"/>
                </a:lnTo>
                <a:lnTo>
                  <a:pt x="181355" y="210311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8216" y="3730752"/>
            <a:ext cx="2391156" cy="374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4872" y="5783579"/>
            <a:ext cx="822960" cy="375285"/>
          </a:xfrm>
          <a:custGeom>
            <a:avLst/>
            <a:gdLst/>
            <a:ahLst/>
            <a:cxnLst/>
            <a:rect l="l" t="t" r="r" b="b"/>
            <a:pathLst>
              <a:path w="822960" h="375285">
                <a:moveTo>
                  <a:pt x="760475" y="0"/>
                </a:moveTo>
                <a:lnTo>
                  <a:pt x="62483" y="0"/>
                </a:lnTo>
                <a:lnTo>
                  <a:pt x="48959" y="1508"/>
                </a:lnTo>
                <a:lnTo>
                  <a:pt x="14194" y="22982"/>
                </a:lnTo>
                <a:lnTo>
                  <a:pt x="0" y="62483"/>
                </a:lnTo>
                <a:lnTo>
                  <a:pt x="0" y="312419"/>
                </a:lnTo>
                <a:lnTo>
                  <a:pt x="13825" y="351470"/>
                </a:lnTo>
                <a:lnTo>
                  <a:pt x="48383" y="373262"/>
                </a:lnTo>
                <a:lnTo>
                  <a:pt x="62483" y="374903"/>
                </a:lnTo>
                <a:lnTo>
                  <a:pt x="760475" y="374903"/>
                </a:lnTo>
                <a:lnTo>
                  <a:pt x="799525" y="361553"/>
                </a:lnTo>
                <a:lnTo>
                  <a:pt x="821318" y="327002"/>
                </a:lnTo>
                <a:lnTo>
                  <a:pt x="822959" y="312419"/>
                </a:lnTo>
                <a:lnTo>
                  <a:pt x="822959" y="62483"/>
                </a:lnTo>
                <a:lnTo>
                  <a:pt x="809608" y="23433"/>
                </a:lnTo>
                <a:lnTo>
                  <a:pt x="775057" y="1641"/>
                </a:lnTo>
                <a:lnTo>
                  <a:pt x="760475" y="0"/>
                </a:lnTo>
                <a:close/>
              </a:path>
            </a:pathLst>
          </a:custGeom>
          <a:solidFill>
            <a:srgbClr val="F9E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776" y="5777484"/>
            <a:ext cx="836930" cy="387350"/>
          </a:xfrm>
          <a:custGeom>
            <a:avLst/>
            <a:gdLst/>
            <a:ahLst/>
            <a:cxnLst/>
            <a:rect l="l" t="t" r="r" b="b"/>
            <a:pathLst>
              <a:path w="836930" h="387350">
                <a:moveTo>
                  <a:pt x="774191" y="0"/>
                </a:moveTo>
                <a:lnTo>
                  <a:pt x="62483" y="0"/>
                </a:lnTo>
                <a:lnTo>
                  <a:pt x="54863" y="1523"/>
                </a:lnTo>
                <a:lnTo>
                  <a:pt x="21335" y="19811"/>
                </a:lnTo>
                <a:lnTo>
                  <a:pt x="1523" y="54863"/>
                </a:lnTo>
                <a:lnTo>
                  <a:pt x="1523" y="60959"/>
                </a:lnTo>
                <a:lnTo>
                  <a:pt x="0" y="68579"/>
                </a:lnTo>
                <a:lnTo>
                  <a:pt x="0" y="318515"/>
                </a:lnTo>
                <a:lnTo>
                  <a:pt x="1523" y="326135"/>
                </a:lnTo>
                <a:lnTo>
                  <a:pt x="1523" y="332231"/>
                </a:lnTo>
                <a:lnTo>
                  <a:pt x="21335" y="367283"/>
                </a:lnTo>
                <a:lnTo>
                  <a:pt x="54863" y="385571"/>
                </a:lnTo>
                <a:lnTo>
                  <a:pt x="62483" y="387095"/>
                </a:lnTo>
                <a:lnTo>
                  <a:pt x="774191" y="387095"/>
                </a:lnTo>
                <a:lnTo>
                  <a:pt x="781811" y="385571"/>
                </a:lnTo>
                <a:lnTo>
                  <a:pt x="794003" y="382523"/>
                </a:lnTo>
                <a:lnTo>
                  <a:pt x="806195" y="374903"/>
                </a:lnTo>
                <a:lnTo>
                  <a:pt x="64007" y="374903"/>
                </a:lnTo>
                <a:lnTo>
                  <a:pt x="51815" y="371855"/>
                </a:lnTo>
                <a:lnTo>
                  <a:pt x="53339" y="371855"/>
                </a:lnTo>
                <a:lnTo>
                  <a:pt x="47243" y="370331"/>
                </a:lnTo>
                <a:lnTo>
                  <a:pt x="40385" y="365759"/>
                </a:lnTo>
                <a:lnTo>
                  <a:pt x="38099" y="365759"/>
                </a:lnTo>
                <a:lnTo>
                  <a:pt x="28955" y="358139"/>
                </a:lnTo>
                <a:lnTo>
                  <a:pt x="30479" y="358139"/>
                </a:lnTo>
                <a:lnTo>
                  <a:pt x="24129" y="350519"/>
                </a:lnTo>
                <a:lnTo>
                  <a:pt x="22859" y="350519"/>
                </a:lnTo>
                <a:lnTo>
                  <a:pt x="16763" y="339851"/>
                </a:lnTo>
                <a:lnTo>
                  <a:pt x="17525" y="339851"/>
                </a:lnTo>
                <a:lnTo>
                  <a:pt x="15239" y="335279"/>
                </a:lnTo>
                <a:lnTo>
                  <a:pt x="14096" y="330707"/>
                </a:lnTo>
                <a:lnTo>
                  <a:pt x="13715" y="330707"/>
                </a:lnTo>
                <a:lnTo>
                  <a:pt x="13715" y="56387"/>
                </a:lnTo>
                <a:lnTo>
                  <a:pt x="14096" y="56387"/>
                </a:lnTo>
                <a:lnTo>
                  <a:pt x="15239" y="51815"/>
                </a:lnTo>
                <a:lnTo>
                  <a:pt x="18287" y="47243"/>
                </a:lnTo>
                <a:lnTo>
                  <a:pt x="16763" y="47243"/>
                </a:lnTo>
                <a:lnTo>
                  <a:pt x="22859" y="36575"/>
                </a:lnTo>
                <a:lnTo>
                  <a:pt x="24129" y="36575"/>
                </a:lnTo>
                <a:lnTo>
                  <a:pt x="30479" y="28955"/>
                </a:lnTo>
                <a:lnTo>
                  <a:pt x="28955" y="28955"/>
                </a:lnTo>
                <a:lnTo>
                  <a:pt x="38099" y="21335"/>
                </a:lnTo>
                <a:lnTo>
                  <a:pt x="40385" y="21335"/>
                </a:lnTo>
                <a:lnTo>
                  <a:pt x="47243" y="16763"/>
                </a:lnTo>
                <a:lnTo>
                  <a:pt x="53339" y="15239"/>
                </a:lnTo>
                <a:lnTo>
                  <a:pt x="51815" y="15239"/>
                </a:lnTo>
                <a:lnTo>
                  <a:pt x="64007" y="12191"/>
                </a:lnTo>
                <a:lnTo>
                  <a:pt x="806195" y="12191"/>
                </a:lnTo>
                <a:lnTo>
                  <a:pt x="787907" y="3047"/>
                </a:lnTo>
                <a:lnTo>
                  <a:pt x="781811" y="1523"/>
                </a:lnTo>
                <a:lnTo>
                  <a:pt x="774191" y="0"/>
                </a:lnTo>
                <a:close/>
              </a:path>
              <a:path w="836930" h="387350">
                <a:moveTo>
                  <a:pt x="798575" y="364235"/>
                </a:moveTo>
                <a:lnTo>
                  <a:pt x="787907" y="370331"/>
                </a:lnTo>
                <a:lnTo>
                  <a:pt x="789431" y="370331"/>
                </a:lnTo>
                <a:lnTo>
                  <a:pt x="783335" y="371855"/>
                </a:lnTo>
                <a:lnTo>
                  <a:pt x="784859" y="371855"/>
                </a:lnTo>
                <a:lnTo>
                  <a:pt x="772667" y="374903"/>
                </a:lnTo>
                <a:lnTo>
                  <a:pt x="806195" y="374903"/>
                </a:lnTo>
                <a:lnTo>
                  <a:pt x="815339" y="367283"/>
                </a:lnTo>
                <a:lnTo>
                  <a:pt x="816645" y="365759"/>
                </a:lnTo>
                <a:lnTo>
                  <a:pt x="798575" y="365759"/>
                </a:lnTo>
                <a:lnTo>
                  <a:pt x="798575" y="364235"/>
                </a:lnTo>
                <a:close/>
              </a:path>
              <a:path w="836930" h="387350">
                <a:moveTo>
                  <a:pt x="38099" y="364235"/>
                </a:moveTo>
                <a:lnTo>
                  <a:pt x="38099" y="365759"/>
                </a:lnTo>
                <a:lnTo>
                  <a:pt x="40385" y="365759"/>
                </a:lnTo>
                <a:lnTo>
                  <a:pt x="38099" y="364235"/>
                </a:lnTo>
                <a:close/>
              </a:path>
              <a:path w="836930" h="387350">
                <a:moveTo>
                  <a:pt x="813815" y="348995"/>
                </a:moveTo>
                <a:lnTo>
                  <a:pt x="806195" y="358139"/>
                </a:lnTo>
                <a:lnTo>
                  <a:pt x="807719" y="358139"/>
                </a:lnTo>
                <a:lnTo>
                  <a:pt x="798575" y="365759"/>
                </a:lnTo>
                <a:lnTo>
                  <a:pt x="816645" y="365759"/>
                </a:lnTo>
                <a:lnTo>
                  <a:pt x="824483" y="356615"/>
                </a:lnTo>
                <a:lnTo>
                  <a:pt x="827967" y="350519"/>
                </a:lnTo>
                <a:lnTo>
                  <a:pt x="813815" y="350519"/>
                </a:lnTo>
                <a:lnTo>
                  <a:pt x="813815" y="348995"/>
                </a:lnTo>
                <a:close/>
              </a:path>
              <a:path w="836930" h="387350">
                <a:moveTo>
                  <a:pt x="22859" y="348995"/>
                </a:moveTo>
                <a:lnTo>
                  <a:pt x="22859" y="350519"/>
                </a:lnTo>
                <a:lnTo>
                  <a:pt x="24129" y="350519"/>
                </a:lnTo>
                <a:lnTo>
                  <a:pt x="22859" y="348995"/>
                </a:lnTo>
                <a:close/>
              </a:path>
              <a:path w="836930" h="387350">
                <a:moveTo>
                  <a:pt x="833018" y="339851"/>
                </a:moveTo>
                <a:lnTo>
                  <a:pt x="819911" y="339851"/>
                </a:lnTo>
                <a:lnTo>
                  <a:pt x="813815" y="350519"/>
                </a:lnTo>
                <a:lnTo>
                  <a:pt x="827967" y="350519"/>
                </a:lnTo>
                <a:lnTo>
                  <a:pt x="830579" y="345947"/>
                </a:lnTo>
                <a:lnTo>
                  <a:pt x="833018" y="339851"/>
                </a:lnTo>
                <a:close/>
              </a:path>
              <a:path w="836930" h="387350">
                <a:moveTo>
                  <a:pt x="17525" y="339851"/>
                </a:moveTo>
                <a:lnTo>
                  <a:pt x="16763" y="339851"/>
                </a:lnTo>
                <a:lnTo>
                  <a:pt x="18287" y="341375"/>
                </a:lnTo>
                <a:lnTo>
                  <a:pt x="17525" y="339851"/>
                </a:lnTo>
                <a:close/>
              </a:path>
              <a:path w="836930" h="387350">
                <a:moveTo>
                  <a:pt x="822959" y="329183"/>
                </a:moveTo>
                <a:lnTo>
                  <a:pt x="821435" y="335279"/>
                </a:lnTo>
                <a:lnTo>
                  <a:pt x="818387" y="341375"/>
                </a:lnTo>
                <a:lnTo>
                  <a:pt x="819911" y="339851"/>
                </a:lnTo>
                <a:lnTo>
                  <a:pt x="833018" y="339851"/>
                </a:lnTo>
                <a:lnTo>
                  <a:pt x="833627" y="338327"/>
                </a:lnTo>
                <a:lnTo>
                  <a:pt x="835151" y="332231"/>
                </a:lnTo>
                <a:lnTo>
                  <a:pt x="835151" y="330707"/>
                </a:lnTo>
                <a:lnTo>
                  <a:pt x="822959" y="330707"/>
                </a:lnTo>
                <a:lnTo>
                  <a:pt x="822959" y="329183"/>
                </a:lnTo>
                <a:close/>
              </a:path>
              <a:path w="836930" h="387350">
                <a:moveTo>
                  <a:pt x="13715" y="329183"/>
                </a:moveTo>
                <a:lnTo>
                  <a:pt x="13715" y="330707"/>
                </a:lnTo>
                <a:lnTo>
                  <a:pt x="14096" y="330707"/>
                </a:lnTo>
                <a:lnTo>
                  <a:pt x="13715" y="329183"/>
                </a:lnTo>
                <a:close/>
              </a:path>
              <a:path w="836930" h="387350">
                <a:moveTo>
                  <a:pt x="835151" y="56387"/>
                </a:moveTo>
                <a:lnTo>
                  <a:pt x="822959" y="56387"/>
                </a:lnTo>
                <a:lnTo>
                  <a:pt x="822959" y="330707"/>
                </a:lnTo>
                <a:lnTo>
                  <a:pt x="835151" y="330707"/>
                </a:lnTo>
                <a:lnTo>
                  <a:pt x="835151" y="326135"/>
                </a:lnTo>
                <a:lnTo>
                  <a:pt x="836675" y="318515"/>
                </a:lnTo>
                <a:lnTo>
                  <a:pt x="836675" y="68579"/>
                </a:lnTo>
                <a:lnTo>
                  <a:pt x="835151" y="60959"/>
                </a:lnTo>
                <a:lnTo>
                  <a:pt x="835151" y="56387"/>
                </a:lnTo>
                <a:close/>
              </a:path>
              <a:path w="836930" h="387350">
                <a:moveTo>
                  <a:pt x="14096" y="56387"/>
                </a:moveTo>
                <a:lnTo>
                  <a:pt x="13715" y="56387"/>
                </a:lnTo>
                <a:lnTo>
                  <a:pt x="13715" y="57911"/>
                </a:lnTo>
                <a:lnTo>
                  <a:pt x="14096" y="56387"/>
                </a:lnTo>
                <a:close/>
              </a:path>
              <a:path w="836930" h="387350">
                <a:moveTo>
                  <a:pt x="827967" y="36575"/>
                </a:moveTo>
                <a:lnTo>
                  <a:pt x="813815" y="36575"/>
                </a:lnTo>
                <a:lnTo>
                  <a:pt x="819911" y="47243"/>
                </a:lnTo>
                <a:lnTo>
                  <a:pt x="818387" y="47243"/>
                </a:lnTo>
                <a:lnTo>
                  <a:pt x="821435" y="51815"/>
                </a:lnTo>
                <a:lnTo>
                  <a:pt x="822959" y="57911"/>
                </a:lnTo>
                <a:lnTo>
                  <a:pt x="822959" y="56387"/>
                </a:lnTo>
                <a:lnTo>
                  <a:pt x="835151" y="56387"/>
                </a:lnTo>
                <a:lnTo>
                  <a:pt x="835151" y="54863"/>
                </a:lnTo>
                <a:lnTo>
                  <a:pt x="833627" y="48767"/>
                </a:lnTo>
                <a:lnTo>
                  <a:pt x="830579" y="41147"/>
                </a:lnTo>
                <a:lnTo>
                  <a:pt x="827967" y="36575"/>
                </a:lnTo>
                <a:close/>
              </a:path>
              <a:path w="836930" h="387350">
                <a:moveTo>
                  <a:pt x="24129" y="36575"/>
                </a:moveTo>
                <a:lnTo>
                  <a:pt x="22859" y="36575"/>
                </a:lnTo>
                <a:lnTo>
                  <a:pt x="22859" y="38099"/>
                </a:lnTo>
                <a:lnTo>
                  <a:pt x="24129" y="36575"/>
                </a:lnTo>
                <a:close/>
              </a:path>
              <a:path w="836930" h="387350">
                <a:moveTo>
                  <a:pt x="816645" y="21335"/>
                </a:moveTo>
                <a:lnTo>
                  <a:pt x="798575" y="21335"/>
                </a:lnTo>
                <a:lnTo>
                  <a:pt x="807719" y="28955"/>
                </a:lnTo>
                <a:lnTo>
                  <a:pt x="806195" y="28955"/>
                </a:lnTo>
                <a:lnTo>
                  <a:pt x="813815" y="38099"/>
                </a:lnTo>
                <a:lnTo>
                  <a:pt x="813815" y="36575"/>
                </a:lnTo>
                <a:lnTo>
                  <a:pt x="827967" y="36575"/>
                </a:lnTo>
                <a:lnTo>
                  <a:pt x="824483" y="30479"/>
                </a:lnTo>
                <a:lnTo>
                  <a:pt x="816645" y="21335"/>
                </a:lnTo>
                <a:close/>
              </a:path>
              <a:path w="836930" h="387350">
                <a:moveTo>
                  <a:pt x="40385" y="21335"/>
                </a:moveTo>
                <a:lnTo>
                  <a:pt x="38099" y="21335"/>
                </a:lnTo>
                <a:lnTo>
                  <a:pt x="38099" y="22859"/>
                </a:lnTo>
                <a:lnTo>
                  <a:pt x="40385" y="21335"/>
                </a:lnTo>
                <a:close/>
              </a:path>
              <a:path w="836930" h="387350">
                <a:moveTo>
                  <a:pt x="806195" y="12191"/>
                </a:moveTo>
                <a:lnTo>
                  <a:pt x="772667" y="12191"/>
                </a:lnTo>
                <a:lnTo>
                  <a:pt x="784859" y="15239"/>
                </a:lnTo>
                <a:lnTo>
                  <a:pt x="783335" y="15239"/>
                </a:lnTo>
                <a:lnTo>
                  <a:pt x="789431" y="16763"/>
                </a:lnTo>
                <a:lnTo>
                  <a:pt x="787907" y="16763"/>
                </a:lnTo>
                <a:lnTo>
                  <a:pt x="798575" y="22859"/>
                </a:lnTo>
                <a:lnTo>
                  <a:pt x="798575" y="21335"/>
                </a:lnTo>
                <a:lnTo>
                  <a:pt x="816645" y="21335"/>
                </a:lnTo>
                <a:lnTo>
                  <a:pt x="815339" y="19811"/>
                </a:lnTo>
                <a:lnTo>
                  <a:pt x="806195" y="12191"/>
                </a:lnTo>
                <a:close/>
              </a:path>
              <a:path w="836930" h="387350">
                <a:moveTo>
                  <a:pt x="70103" y="12191"/>
                </a:moveTo>
                <a:lnTo>
                  <a:pt x="64007" y="12191"/>
                </a:lnTo>
                <a:lnTo>
                  <a:pt x="62483" y="13715"/>
                </a:lnTo>
                <a:lnTo>
                  <a:pt x="70103" y="12191"/>
                </a:lnTo>
                <a:close/>
              </a:path>
              <a:path w="836930" h="387350">
                <a:moveTo>
                  <a:pt x="772667" y="12191"/>
                </a:moveTo>
                <a:lnTo>
                  <a:pt x="766571" y="12191"/>
                </a:lnTo>
                <a:lnTo>
                  <a:pt x="772667" y="13715"/>
                </a:lnTo>
                <a:lnTo>
                  <a:pt x="77266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5015" y="5510784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45719" y="0"/>
                </a:moveTo>
                <a:lnTo>
                  <a:pt x="32003" y="0"/>
                </a:lnTo>
                <a:lnTo>
                  <a:pt x="32003" y="38099"/>
                </a:lnTo>
                <a:lnTo>
                  <a:pt x="45719" y="38099"/>
                </a:lnTo>
                <a:lnTo>
                  <a:pt x="45719" y="0"/>
                </a:lnTo>
                <a:close/>
              </a:path>
              <a:path w="76200" h="274320">
                <a:moveTo>
                  <a:pt x="45719" y="50291"/>
                </a:moveTo>
                <a:lnTo>
                  <a:pt x="32003" y="50291"/>
                </a:lnTo>
                <a:lnTo>
                  <a:pt x="32003" y="88391"/>
                </a:lnTo>
                <a:lnTo>
                  <a:pt x="45719" y="88391"/>
                </a:lnTo>
                <a:lnTo>
                  <a:pt x="45719" y="50291"/>
                </a:lnTo>
                <a:close/>
              </a:path>
              <a:path w="76200" h="274320">
                <a:moveTo>
                  <a:pt x="45719" y="102107"/>
                </a:moveTo>
                <a:lnTo>
                  <a:pt x="32003" y="102107"/>
                </a:lnTo>
                <a:lnTo>
                  <a:pt x="32003" y="140207"/>
                </a:lnTo>
                <a:lnTo>
                  <a:pt x="45719" y="140207"/>
                </a:lnTo>
                <a:lnTo>
                  <a:pt x="45719" y="102107"/>
                </a:lnTo>
                <a:close/>
              </a:path>
              <a:path w="76200" h="274320">
                <a:moveTo>
                  <a:pt x="45719" y="152399"/>
                </a:moveTo>
                <a:lnTo>
                  <a:pt x="32003" y="152399"/>
                </a:lnTo>
                <a:lnTo>
                  <a:pt x="32003" y="190499"/>
                </a:lnTo>
                <a:lnTo>
                  <a:pt x="45719" y="190499"/>
                </a:lnTo>
                <a:lnTo>
                  <a:pt x="45719" y="152399"/>
                </a:lnTo>
                <a:close/>
              </a:path>
              <a:path w="76200" h="274320">
                <a:moveTo>
                  <a:pt x="76199" y="198119"/>
                </a:moveTo>
                <a:lnTo>
                  <a:pt x="0" y="198119"/>
                </a:lnTo>
                <a:lnTo>
                  <a:pt x="38099" y="274319"/>
                </a:lnTo>
                <a:lnTo>
                  <a:pt x="70103" y="210311"/>
                </a:lnTo>
                <a:lnTo>
                  <a:pt x="32003" y="210311"/>
                </a:lnTo>
                <a:lnTo>
                  <a:pt x="32003" y="202691"/>
                </a:lnTo>
                <a:lnTo>
                  <a:pt x="73913" y="202691"/>
                </a:lnTo>
                <a:lnTo>
                  <a:pt x="76199" y="198119"/>
                </a:lnTo>
                <a:close/>
              </a:path>
              <a:path w="76200" h="274320">
                <a:moveTo>
                  <a:pt x="45719" y="202691"/>
                </a:moveTo>
                <a:lnTo>
                  <a:pt x="32003" y="202691"/>
                </a:lnTo>
                <a:lnTo>
                  <a:pt x="32003" y="210311"/>
                </a:lnTo>
                <a:lnTo>
                  <a:pt x="45719" y="210311"/>
                </a:lnTo>
                <a:lnTo>
                  <a:pt x="45719" y="202691"/>
                </a:lnTo>
                <a:close/>
              </a:path>
              <a:path w="76200" h="274320">
                <a:moveTo>
                  <a:pt x="73913" y="202691"/>
                </a:moveTo>
                <a:lnTo>
                  <a:pt x="45719" y="202691"/>
                </a:lnTo>
                <a:lnTo>
                  <a:pt x="45719" y="210311"/>
                </a:lnTo>
                <a:lnTo>
                  <a:pt x="70103" y="210311"/>
                </a:lnTo>
                <a:lnTo>
                  <a:pt x="73913" y="20269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05983" y="550773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45719" y="0"/>
                </a:moveTo>
                <a:lnTo>
                  <a:pt x="32003" y="0"/>
                </a:lnTo>
                <a:lnTo>
                  <a:pt x="32003" y="38099"/>
                </a:lnTo>
                <a:lnTo>
                  <a:pt x="45719" y="38099"/>
                </a:lnTo>
                <a:lnTo>
                  <a:pt x="45719" y="0"/>
                </a:lnTo>
                <a:close/>
              </a:path>
              <a:path w="76200" h="274320">
                <a:moveTo>
                  <a:pt x="45719" y="50291"/>
                </a:moveTo>
                <a:lnTo>
                  <a:pt x="32003" y="50291"/>
                </a:lnTo>
                <a:lnTo>
                  <a:pt x="32003" y="88391"/>
                </a:lnTo>
                <a:lnTo>
                  <a:pt x="45719" y="88391"/>
                </a:lnTo>
                <a:lnTo>
                  <a:pt x="45719" y="50291"/>
                </a:lnTo>
                <a:close/>
              </a:path>
              <a:path w="76200" h="274320">
                <a:moveTo>
                  <a:pt x="45719" y="102107"/>
                </a:moveTo>
                <a:lnTo>
                  <a:pt x="32003" y="102107"/>
                </a:lnTo>
                <a:lnTo>
                  <a:pt x="32003" y="140207"/>
                </a:lnTo>
                <a:lnTo>
                  <a:pt x="45719" y="140207"/>
                </a:lnTo>
                <a:lnTo>
                  <a:pt x="45719" y="102107"/>
                </a:lnTo>
                <a:close/>
              </a:path>
              <a:path w="76200" h="274320">
                <a:moveTo>
                  <a:pt x="45719" y="152399"/>
                </a:moveTo>
                <a:lnTo>
                  <a:pt x="32003" y="152399"/>
                </a:lnTo>
                <a:lnTo>
                  <a:pt x="32003" y="190499"/>
                </a:lnTo>
                <a:lnTo>
                  <a:pt x="45719" y="190499"/>
                </a:lnTo>
                <a:lnTo>
                  <a:pt x="45719" y="152399"/>
                </a:lnTo>
                <a:close/>
              </a:path>
              <a:path w="76200" h="274320">
                <a:moveTo>
                  <a:pt x="76199" y="198119"/>
                </a:moveTo>
                <a:lnTo>
                  <a:pt x="0" y="198119"/>
                </a:lnTo>
                <a:lnTo>
                  <a:pt x="38099" y="274319"/>
                </a:lnTo>
                <a:lnTo>
                  <a:pt x="70103" y="210311"/>
                </a:lnTo>
                <a:lnTo>
                  <a:pt x="32003" y="210311"/>
                </a:lnTo>
                <a:lnTo>
                  <a:pt x="32003" y="202691"/>
                </a:lnTo>
                <a:lnTo>
                  <a:pt x="73913" y="202691"/>
                </a:lnTo>
                <a:lnTo>
                  <a:pt x="76199" y="198119"/>
                </a:lnTo>
                <a:close/>
              </a:path>
              <a:path w="76200" h="274320">
                <a:moveTo>
                  <a:pt x="45719" y="202691"/>
                </a:moveTo>
                <a:lnTo>
                  <a:pt x="32003" y="202691"/>
                </a:lnTo>
                <a:lnTo>
                  <a:pt x="32003" y="210311"/>
                </a:lnTo>
                <a:lnTo>
                  <a:pt x="45719" y="210311"/>
                </a:lnTo>
                <a:lnTo>
                  <a:pt x="45719" y="202691"/>
                </a:lnTo>
                <a:close/>
              </a:path>
              <a:path w="76200" h="274320">
                <a:moveTo>
                  <a:pt x="73913" y="202691"/>
                </a:moveTo>
                <a:lnTo>
                  <a:pt x="45719" y="202691"/>
                </a:lnTo>
                <a:lnTo>
                  <a:pt x="45719" y="210311"/>
                </a:lnTo>
                <a:lnTo>
                  <a:pt x="70103" y="210311"/>
                </a:lnTo>
                <a:lnTo>
                  <a:pt x="73913" y="20269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0151" y="6316979"/>
            <a:ext cx="4846320" cy="274320"/>
          </a:xfrm>
          <a:custGeom>
            <a:avLst/>
            <a:gdLst/>
            <a:ahLst/>
            <a:cxnLst/>
            <a:rect l="l" t="t" r="r" b="b"/>
            <a:pathLst>
              <a:path w="4846320" h="274320">
                <a:moveTo>
                  <a:pt x="4846332" y="0"/>
                </a:moveTo>
                <a:lnTo>
                  <a:pt x="0" y="0"/>
                </a:lnTo>
                <a:lnTo>
                  <a:pt x="234" y="19440"/>
                </a:lnTo>
                <a:lnTo>
                  <a:pt x="3734" y="74356"/>
                </a:lnTo>
                <a:lnTo>
                  <a:pt x="10553" y="114980"/>
                </a:lnTo>
                <a:lnTo>
                  <a:pt x="2403772" y="138504"/>
                </a:lnTo>
                <a:lnTo>
                  <a:pt x="2407176" y="142696"/>
                </a:lnTo>
                <a:lnTo>
                  <a:pt x="2417886" y="183815"/>
                </a:lnTo>
                <a:lnTo>
                  <a:pt x="2422284" y="234366"/>
                </a:lnTo>
                <a:lnTo>
                  <a:pt x="2423172" y="274319"/>
                </a:lnTo>
                <a:lnTo>
                  <a:pt x="2423406" y="254879"/>
                </a:lnTo>
                <a:lnTo>
                  <a:pt x="2426906" y="199963"/>
                </a:lnTo>
                <a:lnTo>
                  <a:pt x="2433725" y="159339"/>
                </a:lnTo>
                <a:lnTo>
                  <a:pt x="2446032" y="137159"/>
                </a:lnTo>
                <a:lnTo>
                  <a:pt x="4823472" y="137159"/>
                </a:lnTo>
                <a:lnTo>
                  <a:pt x="4826932" y="135815"/>
                </a:lnTo>
                <a:lnTo>
                  <a:pt x="4841046" y="90504"/>
                </a:lnTo>
                <a:lnTo>
                  <a:pt x="4845444" y="39953"/>
                </a:lnTo>
                <a:lnTo>
                  <a:pt x="4846106" y="20462"/>
                </a:lnTo>
                <a:lnTo>
                  <a:pt x="4846332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5579" y="6316979"/>
            <a:ext cx="4857115" cy="279400"/>
          </a:xfrm>
          <a:custGeom>
            <a:avLst/>
            <a:gdLst/>
            <a:ahLst/>
            <a:cxnLst/>
            <a:rect l="l" t="t" r="r" b="b"/>
            <a:pathLst>
              <a:path w="4857115" h="279400">
                <a:moveTo>
                  <a:pt x="2428397" y="192023"/>
                </a:moveTo>
                <a:lnTo>
                  <a:pt x="2427744" y="196595"/>
                </a:lnTo>
                <a:lnTo>
                  <a:pt x="2426220" y="208787"/>
                </a:lnTo>
                <a:lnTo>
                  <a:pt x="2426220" y="220979"/>
                </a:lnTo>
                <a:lnTo>
                  <a:pt x="2424696" y="233171"/>
                </a:lnTo>
                <a:lnTo>
                  <a:pt x="2424696" y="246887"/>
                </a:lnTo>
                <a:lnTo>
                  <a:pt x="2423172" y="274319"/>
                </a:lnTo>
                <a:lnTo>
                  <a:pt x="2424696" y="277367"/>
                </a:lnTo>
                <a:lnTo>
                  <a:pt x="2427744" y="278891"/>
                </a:lnTo>
                <a:lnTo>
                  <a:pt x="2432316" y="277367"/>
                </a:lnTo>
                <a:lnTo>
                  <a:pt x="2433840" y="274319"/>
                </a:lnTo>
                <a:lnTo>
                  <a:pt x="2432316" y="246887"/>
                </a:lnTo>
                <a:lnTo>
                  <a:pt x="2432316" y="233171"/>
                </a:lnTo>
                <a:lnTo>
                  <a:pt x="2430792" y="220979"/>
                </a:lnTo>
                <a:lnTo>
                  <a:pt x="2430792" y="208787"/>
                </a:lnTo>
                <a:lnTo>
                  <a:pt x="2428397" y="192023"/>
                </a:lnTo>
                <a:close/>
              </a:path>
              <a:path w="4857115" h="279400">
                <a:moveTo>
                  <a:pt x="10667" y="0"/>
                </a:moveTo>
                <a:lnTo>
                  <a:pt x="0" y="0"/>
                </a:lnTo>
                <a:lnTo>
                  <a:pt x="1523" y="27431"/>
                </a:lnTo>
                <a:lnTo>
                  <a:pt x="1523" y="41147"/>
                </a:lnTo>
                <a:lnTo>
                  <a:pt x="3047" y="53339"/>
                </a:lnTo>
                <a:lnTo>
                  <a:pt x="3047" y="65531"/>
                </a:lnTo>
                <a:lnTo>
                  <a:pt x="4571" y="77723"/>
                </a:lnTo>
                <a:lnTo>
                  <a:pt x="6095" y="88391"/>
                </a:lnTo>
                <a:lnTo>
                  <a:pt x="10667" y="115823"/>
                </a:lnTo>
                <a:lnTo>
                  <a:pt x="12191" y="121919"/>
                </a:lnTo>
                <a:lnTo>
                  <a:pt x="15239" y="128015"/>
                </a:lnTo>
                <a:lnTo>
                  <a:pt x="16763" y="132587"/>
                </a:lnTo>
                <a:lnTo>
                  <a:pt x="16763" y="134111"/>
                </a:lnTo>
                <a:lnTo>
                  <a:pt x="19811" y="137159"/>
                </a:lnTo>
                <a:lnTo>
                  <a:pt x="19811" y="138683"/>
                </a:lnTo>
                <a:lnTo>
                  <a:pt x="22859" y="140207"/>
                </a:lnTo>
                <a:lnTo>
                  <a:pt x="24383" y="141731"/>
                </a:lnTo>
                <a:lnTo>
                  <a:pt x="2404884" y="141731"/>
                </a:lnTo>
                <a:lnTo>
                  <a:pt x="2418600" y="187451"/>
                </a:lnTo>
                <a:lnTo>
                  <a:pt x="2421648" y="208787"/>
                </a:lnTo>
                <a:lnTo>
                  <a:pt x="2421648" y="220979"/>
                </a:lnTo>
                <a:lnTo>
                  <a:pt x="2423172" y="234695"/>
                </a:lnTo>
                <a:lnTo>
                  <a:pt x="2423172" y="274319"/>
                </a:lnTo>
                <a:lnTo>
                  <a:pt x="2424696" y="246887"/>
                </a:lnTo>
                <a:lnTo>
                  <a:pt x="2424696" y="233171"/>
                </a:lnTo>
                <a:lnTo>
                  <a:pt x="2426220" y="220979"/>
                </a:lnTo>
                <a:lnTo>
                  <a:pt x="2426220" y="208787"/>
                </a:lnTo>
                <a:lnTo>
                  <a:pt x="2427744" y="196595"/>
                </a:lnTo>
                <a:lnTo>
                  <a:pt x="2428397" y="192023"/>
                </a:lnTo>
                <a:lnTo>
                  <a:pt x="2426220" y="176783"/>
                </a:lnTo>
                <a:lnTo>
                  <a:pt x="2424696" y="167639"/>
                </a:lnTo>
                <a:lnTo>
                  <a:pt x="2421648" y="152399"/>
                </a:lnTo>
                <a:lnTo>
                  <a:pt x="2418600" y="146303"/>
                </a:lnTo>
                <a:lnTo>
                  <a:pt x="2417076" y="141731"/>
                </a:lnTo>
                <a:lnTo>
                  <a:pt x="2414028" y="137159"/>
                </a:lnTo>
                <a:lnTo>
                  <a:pt x="2410980" y="134111"/>
                </a:lnTo>
                <a:lnTo>
                  <a:pt x="2409456" y="134111"/>
                </a:lnTo>
                <a:lnTo>
                  <a:pt x="2406408" y="132587"/>
                </a:lnTo>
                <a:lnTo>
                  <a:pt x="27431" y="132587"/>
                </a:lnTo>
                <a:lnTo>
                  <a:pt x="26415" y="129539"/>
                </a:lnTo>
                <a:lnTo>
                  <a:pt x="25907" y="129539"/>
                </a:lnTo>
                <a:lnTo>
                  <a:pt x="15239" y="86867"/>
                </a:lnTo>
                <a:lnTo>
                  <a:pt x="12191" y="65531"/>
                </a:lnTo>
                <a:lnTo>
                  <a:pt x="12191" y="53339"/>
                </a:lnTo>
                <a:lnTo>
                  <a:pt x="10667" y="41147"/>
                </a:lnTo>
                <a:lnTo>
                  <a:pt x="10667" y="0"/>
                </a:lnTo>
                <a:close/>
              </a:path>
              <a:path w="4857115" h="279400">
                <a:moveTo>
                  <a:pt x="4857000" y="0"/>
                </a:moveTo>
                <a:lnTo>
                  <a:pt x="4846332" y="0"/>
                </a:lnTo>
                <a:lnTo>
                  <a:pt x="4846332" y="41147"/>
                </a:lnTo>
                <a:lnTo>
                  <a:pt x="4844808" y="53339"/>
                </a:lnTo>
                <a:lnTo>
                  <a:pt x="4844808" y="65531"/>
                </a:lnTo>
                <a:lnTo>
                  <a:pt x="4841760" y="86867"/>
                </a:lnTo>
                <a:lnTo>
                  <a:pt x="4838712" y="105155"/>
                </a:lnTo>
                <a:lnTo>
                  <a:pt x="4837188" y="112775"/>
                </a:lnTo>
                <a:lnTo>
                  <a:pt x="4835664" y="118871"/>
                </a:lnTo>
                <a:lnTo>
                  <a:pt x="4832616" y="124967"/>
                </a:lnTo>
                <a:lnTo>
                  <a:pt x="4831092" y="129539"/>
                </a:lnTo>
                <a:lnTo>
                  <a:pt x="4829568" y="132587"/>
                </a:lnTo>
                <a:lnTo>
                  <a:pt x="2450604" y="132587"/>
                </a:lnTo>
                <a:lnTo>
                  <a:pt x="2447556" y="134111"/>
                </a:lnTo>
                <a:lnTo>
                  <a:pt x="2446032" y="134111"/>
                </a:lnTo>
                <a:lnTo>
                  <a:pt x="2442984" y="137159"/>
                </a:lnTo>
                <a:lnTo>
                  <a:pt x="2439936" y="141731"/>
                </a:lnTo>
                <a:lnTo>
                  <a:pt x="2438412" y="146303"/>
                </a:lnTo>
                <a:lnTo>
                  <a:pt x="2435364" y="152399"/>
                </a:lnTo>
                <a:lnTo>
                  <a:pt x="2432316" y="167639"/>
                </a:lnTo>
                <a:lnTo>
                  <a:pt x="2429268" y="185927"/>
                </a:lnTo>
                <a:lnTo>
                  <a:pt x="2428397" y="192023"/>
                </a:lnTo>
                <a:lnTo>
                  <a:pt x="2430792" y="208787"/>
                </a:lnTo>
                <a:lnTo>
                  <a:pt x="2430792" y="220979"/>
                </a:lnTo>
                <a:lnTo>
                  <a:pt x="2432316" y="233171"/>
                </a:lnTo>
                <a:lnTo>
                  <a:pt x="2432316" y="246887"/>
                </a:lnTo>
                <a:lnTo>
                  <a:pt x="2433840" y="274319"/>
                </a:lnTo>
                <a:lnTo>
                  <a:pt x="2433840" y="234695"/>
                </a:lnTo>
                <a:lnTo>
                  <a:pt x="2435364" y="220979"/>
                </a:lnTo>
                <a:lnTo>
                  <a:pt x="2435364" y="210311"/>
                </a:lnTo>
                <a:lnTo>
                  <a:pt x="2441460" y="169163"/>
                </a:lnTo>
                <a:lnTo>
                  <a:pt x="2449080" y="146303"/>
                </a:lnTo>
                <a:lnTo>
                  <a:pt x="2450604" y="143255"/>
                </a:lnTo>
                <a:lnTo>
                  <a:pt x="2452128" y="141731"/>
                </a:lnTo>
                <a:lnTo>
                  <a:pt x="4832616" y="141731"/>
                </a:lnTo>
                <a:lnTo>
                  <a:pt x="4834140" y="140207"/>
                </a:lnTo>
                <a:lnTo>
                  <a:pt x="4837188" y="138683"/>
                </a:lnTo>
                <a:lnTo>
                  <a:pt x="4837188" y="137159"/>
                </a:lnTo>
                <a:lnTo>
                  <a:pt x="4840236" y="132587"/>
                </a:lnTo>
                <a:lnTo>
                  <a:pt x="4841760" y="128015"/>
                </a:lnTo>
                <a:lnTo>
                  <a:pt x="4844808" y="121919"/>
                </a:lnTo>
                <a:lnTo>
                  <a:pt x="4847856" y="106679"/>
                </a:lnTo>
                <a:lnTo>
                  <a:pt x="4850904" y="88391"/>
                </a:lnTo>
                <a:lnTo>
                  <a:pt x="4852428" y="77723"/>
                </a:lnTo>
                <a:lnTo>
                  <a:pt x="4853952" y="65531"/>
                </a:lnTo>
                <a:lnTo>
                  <a:pt x="4853952" y="53339"/>
                </a:lnTo>
                <a:lnTo>
                  <a:pt x="4855476" y="41147"/>
                </a:lnTo>
                <a:lnTo>
                  <a:pt x="4855476" y="27431"/>
                </a:lnTo>
                <a:lnTo>
                  <a:pt x="4857000" y="0"/>
                </a:lnTo>
                <a:close/>
              </a:path>
              <a:path w="4857115" h="279400">
                <a:moveTo>
                  <a:pt x="27431" y="131063"/>
                </a:moveTo>
                <a:lnTo>
                  <a:pt x="27431" y="132587"/>
                </a:lnTo>
                <a:lnTo>
                  <a:pt x="28955" y="132587"/>
                </a:lnTo>
                <a:lnTo>
                  <a:pt x="27431" y="131063"/>
                </a:lnTo>
                <a:close/>
              </a:path>
              <a:path w="4857115" h="279400">
                <a:moveTo>
                  <a:pt x="4829568" y="131063"/>
                </a:moveTo>
                <a:lnTo>
                  <a:pt x="4828044" y="132587"/>
                </a:lnTo>
                <a:lnTo>
                  <a:pt x="4829568" y="132587"/>
                </a:lnTo>
                <a:lnTo>
                  <a:pt x="4829568" y="131063"/>
                </a:lnTo>
                <a:close/>
              </a:path>
              <a:path w="4857115" h="279400">
                <a:moveTo>
                  <a:pt x="25907" y="128015"/>
                </a:moveTo>
                <a:lnTo>
                  <a:pt x="25907" y="129539"/>
                </a:lnTo>
                <a:lnTo>
                  <a:pt x="26415" y="129539"/>
                </a:lnTo>
                <a:lnTo>
                  <a:pt x="25907" y="128015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67599" y="6637019"/>
            <a:ext cx="3048000" cy="373380"/>
          </a:xfrm>
          <a:custGeom>
            <a:avLst/>
            <a:gdLst/>
            <a:ahLst/>
            <a:cxnLst/>
            <a:rect l="l" t="t" r="r" b="b"/>
            <a:pathLst>
              <a:path w="3048000" h="373379">
                <a:moveTo>
                  <a:pt x="2985528" y="0"/>
                </a:moveTo>
                <a:lnTo>
                  <a:pt x="62496" y="0"/>
                </a:lnTo>
                <a:lnTo>
                  <a:pt x="48491" y="1509"/>
                </a:lnTo>
                <a:lnTo>
                  <a:pt x="13709" y="22985"/>
                </a:lnTo>
                <a:lnTo>
                  <a:pt x="0" y="62483"/>
                </a:lnTo>
                <a:lnTo>
                  <a:pt x="0" y="310895"/>
                </a:lnTo>
                <a:lnTo>
                  <a:pt x="13354" y="349950"/>
                </a:lnTo>
                <a:lnTo>
                  <a:pt x="47910" y="371739"/>
                </a:lnTo>
                <a:lnTo>
                  <a:pt x="62496" y="373379"/>
                </a:lnTo>
                <a:lnTo>
                  <a:pt x="2985528" y="373379"/>
                </a:lnTo>
                <a:lnTo>
                  <a:pt x="3024578" y="360029"/>
                </a:lnTo>
                <a:lnTo>
                  <a:pt x="3046371" y="325478"/>
                </a:lnTo>
                <a:lnTo>
                  <a:pt x="3048012" y="310895"/>
                </a:lnTo>
                <a:lnTo>
                  <a:pt x="3048012" y="62483"/>
                </a:lnTo>
                <a:lnTo>
                  <a:pt x="3034661" y="23433"/>
                </a:lnTo>
                <a:lnTo>
                  <a:pt x="3000110" y="1641"/>
                </a:lnTo>
                <a:lnTo>
                  <a:pt x="2985528" y="0"/>
                </a:lnTo>
                <a:close/>
              </a:path>
            </a:pathLst>
          </a:custGeom>
          <a:solidFill>
            <a:srgbClr val="F9E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61503" y="6629400"/>
            <a:ext cx="3060700" cy="388620"/>
          </a:xfrm>
          <a:custGeom>
            <a:avLst/>
            <a:gdLst/>
            <a:ahLst/>
            <a:cxnLst/>
            <a:rect l="l" t="t" r="r" b="b"/>
            <a:pathLst>
              <a:path w="3060700" h="388620">
                <a:moveTo>
                  <a:pt x="2999244" y="387095"/>
                </a:moveTo>
                <a:lnTo>
                  <a:pt x="60959" y="387095"/>
                </a:lnTo>
                <a:lnTo>
                  <a:pt x="68592" y="388619"/>
                </a:lnTo>
                <a:lnTo>
                  <a:pt x="2991624" y="388619"/>
                </a:lnTo>
                <a:lnTo>
                  <a:pt x="2999244" y="387095"/>
                </a:lnTo>
                <a:close/>
              </a:path>
              <a:path w="3060700" h="388620">
                <a:moveTo>
                  <a:pt x="3005340" y="1523"/>
                </a:moveTo>
                <a:lnTo>
                  <a:pt x="54863" y="1523"/>
                </a:lnTo>
                <a:lnTo>
                  <a:pt x="47243" y="4571"/>
                </a:lnTo>
                <a:lnTo>
                  <a:pt x="41147" y="6095"/>
                </a:lnTo>
                <a:lnTo>
                  <a:pt x="10667" y="30479"/>
                </a:lnTo>
                <a:lnTo>
                  <a:pt x="1523" y="56387"/>
                </a:lnTo>
                <a:lnTo>
                  <a:pt x="0" y="62483"/>
                </a:lnTo>
                <a:lnTo>
                  <a:pt x="0" y="326135"/>
                </a:lnTo>
                <a:lnTo>
                  <a:pt x="1523" y="333755"/>
                </a:lnTo>
                <a:lnTo>
                  <a:pt x="19811" y="367283"/>
                </a:lnTo>
                <a:lnTo>
                  <a:pt x="54863" y="387095"/>
                </a:lnTo>
                <a:lnTo>
                  <a:pt x="3005340" y="387095"/>
                </a:lnTo>
                <a:lnTo>
                  <a:pt x="3011436" y="385571"/>
                </a:lnTo>
                <a:lnTo>
                  <a:pt x="3019056" y="382523"/>
                </a:lnTo>
                <a:lnTo>
                  <a:pt x="3029724" y="376427"/>
                </a:lnTo>
                <a:lnTo>
                  <a:pt x="3031502" y="374903"/>
                </a:lnTo>
                <a:lnTo>
                  <a:pt x="57911" y="374903"/>
                </a:lnTo>
                <a:lnTo>
                  <a:pt x="51815" y="373379"/>
                </a:lnTo>
                <a:lnTo>
                  <a:pt x="48767" y="371855"/>
                </a:lnTo>
                <a:lnTo>
                  <a:pt x="47243" y="371855"/>
                </a:lnTo>
                <a:lnTo>
                  <a:pt x="36575" y="365759"/>
                </a:lnTo>
                <a:lnTo>
                  <a:pt x="38099" y="365759"/>
                </a:lnTo>
                <a:lnTo>
                  <a:pt x="30784" y="359663"/>
                </a:lnTo>
                <a:lnTo>
                  <a:pt x="28955" y="359663"/>
                </a:lnTo>
                <a:lnTo>
                  <a:pt x="21335" y="350519"/>
                </a:lnTo>
                <a:lnTo>
                  <a:pt x="22859" y="350519"/>
                </a:lnTo>
                <a:lnTo>
                  <a:pt x="17634" y="341375"/>
                </a:lnTo>
                <a:lnTo>
                  <a:pt x="16763" y="341375"/>
                </a:lnTo>
                <a:lnTo>
                  <a:pt x="15620" y="336803"/>
                </a:lnTo>
                <a:lnTo>
                  <a:pt x="15239" y="336803"/>
                </a:lnTo>
                <a:lnTo>
                  <a:pt x="12572" y="326135"/>
                </a:lnTo>
                <a:lnTo>
                  <a:pt x="12191" y="326135"/>
                </a:lnTo>
                <a:lnTo>
                  <a:pt x="12191" y="64007"/>
                </a:lnTo>
                <a:lnTo>
                  <a:pt x="15239" y="51815"/>
                </a:lnTo>
                <a:lnTo>
                  <a:pt x="15620" y="51815"/>
                </a:lnTo>
                <a:lnTo>
                  <a:pt x="16763" y="47243"/>
                </a:lnTo>
                <a:lnTo>
                  <a:pt x="17634" y="47243"/>
                </a:lnTo>
                <a:lnTo>
                  <a:pt x="22859" y="38099"/>
                </a:lnTo>
                <a:lnTo>
                  <a:pt x="21335" y="38099"/>
                </a:lnTo>
                <a:lnTo>
                  <a:pt x="28955" y="28955"/>
                </a:lnTo>
                <a:lnTo>
                  <a:pt x="30784" y="28955"/>
                </a:lnTo>
                <a:lnTo>
                  <a:pt x="38099" y="22859"/>
                </a:lnTo>
                <a:lnTo>
                  <a:pt x="36575" y="22859"/>
                </a:lnTo>
                <a:lnTo>
                  <a:pt x="47243" y="18287"/>
                </a:lnTo>
                <a:lnTo>
                  <a:pt x="45719" y="18287"/>
                </a:lnTo>
                <a:lnTo>
                  <a:pt x="51815" y="15239"/>
                </a:lnTo>
                <a:lnTo>
                  <a:pt x="54863" y="15239"/>
                </a:lnTo>
                <a:lnTo>
                  <a:pt x="57911" y="13715"/>
                </a:lnTo>
                <a:lnTo>
                  <a:pt x="3031502" y="13715"/>
                </a:lnTo>
                <a:lnTo>
                  <a:pt x="3029724" y="12191"/>
                </a:lnTo>
                <a:lnTo>
                  <a:pt x="3019056" y="6095"/>
                </a:lnTo>
                <a:lnTo>
                  <a:pt x="3011436" y="4571"/>
                </a:lnTo>
                <a:lnTo>
                  <a:pt x="3005340" y="1523"/>
                </a:lnTo>
                <a:close/>
              </a:path>
              <a:path w="3060700" h="388620">
                <a:moveTo>
                  <a:pt x="3012960" y="370331"/>
                </a:moveTo>
                <a:lnTo>
                  <a:pt x="3008388" y="373379"/>
                </a:lnTo>
                <a:lnTo>
                  <a:pt x="3002292" y="374903"/>
                </a:lnTo>
                <a:lnTo>
                  <a:pt x="3031502" y="374903"/>
                </a:lnTo>
                <a:lnTo>
                  <a:pt x="3035058" y="371855"/>
                </a:lnTo>
                <a:lnTo>
                  <a:pt x="3012960" y="371855"/>
                </a:lnTo>
                <a:lnTo>
                  <a:pt x="3012960" y="370331"/>
                </a:lnTo>
                <a:close/>
              </a:path>
              <a:path w="3060700" h="388620">
                <a:moveTo>
                  <a:pt x="45719" y="370331"/>
                </a:moveTo>
                <a:lnTo>
                  <a:pt x="47243" y="371855"/>
                </a:lnTo>
                <a:lnTo>
                  <a:pt x="48767" y="371855"/>
                </a:lnTo>
                <a:lnTo>
                  <a:pt x="45719" y="370331"/>
                </a:lnTo>
                <a:close/>
              </a:path>
              <a:path w="3060700" h="388620">
                <a:moveTo>
                  <a:pt x="3031248" y="358139"/>
                </a:moveTo>
                <a:lnTo>
                  <a:pt x="3022104" y="365759"/>
                </a:lnTo>
                <a:lnTo>
                  <a:pt x="3023628" y="365759"/>
                </a:lnTo>
                <a:lnTo>
                  <a:pt x="3012960" y="371855"/>
                </a:lnTo>
                <a:lnTo>
                  <a:pt x="3035058" y="371855"/>
                </a:lnTo>
                <a:lnTo>
                  <a:pt x="3040392" y="367283"/>
                </a:lnTo>
                <a:lnTo>
                  <a:pt x="3046742" y="359663"/>
                </a:lnTo>
                <a:lnTo>
                  <a:pt x="3031248" y="359663"/>
                </a:lnTo>
                <a:lnTo>
                  <a:pt x="3031248" y="358139"/>
                </a:lnTo>
                <a:close/>
              </a:path>
              <a:path w="3060700" h="388620">
                <a:moveTo>
                  <a:pt x="28955" y="358139"/>
                </a:moveTo>
                <a:lnTo>
                  <a:pt x="28955" y="359663"/>
                </a:lnTo>
                <a:lnTo>
                  <a:pt x="30784" y="359663"/>
                </a:lnTo>
                <a:lnTo>
                  <a:pt x="28955" y="358139"/>
                </a:lnTo>
                <a:close/>
              </a:path>
              <a:path w="3060700" h="388620">
                <a:moveTo>
                  <a:pt x="3043440" y="339851"/>
                </a:moveTo>
                <a:lnTo>
                  <a:pt x="3037344" y="350519"/>
                </a:lnTo>
                <a:lnTo>
                  <a:pt x="3038868" y="350519"/>
                </a:lnTo>
                <a:lnTo>
                  <a:pt x="3031248" y="359663"/>
                </a:lnTo>
                <a:lnTo>
                  <a:pt x="3046742" y="359663"/>
                </a:lnTo>
                <a:lnTo>
                  <a:pt x="3048012" y="358139"/>
                </a:lnTo>
                <a:lnTo>
                  <a:pt x="3056394" y="341375"/>
                </a:lnTo>
                <a:lnTo>
                  <a:pt x="3043440" y="341375"/>
                </a:lnTo>
                <a:lnTo>
                  <a:pt x="3043440" y="339851"/>
                </a:lnTo>
                <a:close/>
              </a:path>
              <a:path w="3060700" h="388620">
                <a:moveTo>
                  <a:pt x="16763" y="339851"/>
                </a:moveTo>
                <a:lnTo>
                  <a:pt x="16763" y="341375"/>
                </a:lnTo>
                <a:lnTo>
                  <a:pt x="17634" y="341375"/>
                </a:lnTo>
                <a:lnTo>
                  <a:pt x="16763" y="339851"/>
                </a:lnTo>
                <a:close/>
              </a:path>
              <a:path w="3060700" h="388620">
                <a:moveTo>
                  <a:pt x="3044964" y="335279"/>
                </a:moveTo>
                <a:lnTo>
                  <a:pt x="3043440" y="341375"/>
                </a:lnTo>
                <a:lnTo>
                  <a:pt x="3056394" y="341375"/>
                </a:lnTo>
                <a:lnTo>
                  <a:pt x="3057156" y="339851"/>
                </a:lnTo>
                <a:lnTo>
                  <a:pt x="3057918" y="336803"/>
                </a:lnTo>
                <a:lnTo>
                  <a:pt x="3044964" y="336803"/>
                </a:lnTo>
                <a:lnTo>
                  <a:pt x="3044964" y="335279"/>
                </a:lnTo>
                <a:close/>
              </a:path>
              <a:path w="3060700" h="388620">
                <a:moveTo>
                  <a:pt x="15239" y="335279"/>
                </a:moveTo>
                <a:lnTo>
                  <a:pt x="15239" y="336803"/>
                </a:lnTo>
                <a:lnTo>
                  <a:pt x="15620" y="336803"/>
                </a:lnTo>
                <a:lnTo>
                  <a:pt x="15239" y="335279"/>
                </a:lnTo>
                <a:close/>
              </a:path>
              <a:path w="3060700" h="388620">
                <a:moveTo>
                  <a:pt x="3048012" y="324611"/>
                </a:moveTo>
                <a:lnTo>
                  <a:pt x="3044964" y="336803"/>
                </a:lnTo>
                <a:lnTo>
                  <a:pt x="3057918" y="336803"/>
                </a:lnTo>
                <a:lnTo>
                  <a:pt x="3058680" y="333755"/>
                </a:lnTo>
                <a:lnTo>
                  <a:pt x="3060204" y="326135"/>
                </a:lnTo>
                <a:lnTo>
                  <a:pt x="3048012" y="326135"/>
                </a:lnTo>
                <a:lnTo>
                  <a:pt x="3048012" y="324611"/>
                </a:lnTo>
                <a:close/>
              </a:path>
              <a:path w="3060700" h="388620">
                <a:moveTo>
                  <a:pt x="12191" y="324611"/>
                </a:moveTo>
                <a:lnTo>
                  <a:pt x="12191" y="326135"/>
                </a:lnTo>
                <a:lnTo>
                  <a:pt x="12572" y="326135"/>
                </a:lnTo>
                <a:lnTo>
                  <a:pt x="12191" y="324611"/>
                </a:lnTo>
                <a:close/>
              </a:path>
              <a:path w="3060700" h="388620">
                <a:moveTo>
                  <a:pt x="3056394" y="47243"/>
                </a:moveTo>
                <a:lnTo>
                  <a:pt x="3043440" y="47243"/>
                </a:lnTo>
                <a:lnTo>
                  <a:pt x="3044964" y="53339"/>
                </a:lnTo>
                <a:lnTo>
                  <a:pt x="3046488" y="57911"/>
                </a:lnTo>
                <a:lnTo>
                  <a:pt x="3048012" y="64007"/>
                </a:lnTo>
                <a:lnTo>
                  <a:pt x="3048012" y="326135"/>
                </a:lnTo>
                <a:lnTo>
                  <a:pt x="3060204" y="326135"/>
                </a:lnTo>
                <a:lnTo>
                  <a:pt x="3060204" y="62483"/>
                </a:lnTo>
                <a:lnTo>
                  <a:pt x="3058680" y="56387"/>
                </a:lnTo>
                <a:lnTo>
                  <a:pt x="3057156" y="48767"/>
                </a:lnTo>
                <a:lnTo>
                  <a:pt x="3056394" y="47243"/>
                </a:lnTo>
                <a:close/>
              </a:path>
              <a:path w="3060700" h="388620">
                <a:moveTo>
                  <a:pt x="15620" y="51815"/>
                </a:moveTo>
                <a:lnTo>
                  <a:pt x="15239" y="51815"/>
                </a:lnTo>
                <a:lnTo>
                  <a:pt x="15239" y="53339"/>
                </a:lnTo>
                <a:lnTo>
                  <a:pt x="15620" y="51815"/>
                </a:lnTo>
                <a:close/>
              </a:path>
              <a:path w="3060700" h="388620">
                <a:moveTo>
                  <a:pt x="17634" y="47243"/>
                </a:moveTo>
                <a:lnTo>
                  <a:pt x="16763" y="47243"/>
                </a:lnTo>
                <a:lnTo>
                  <a:pt x="16763" y="48767"/>
                </a:lnTo>
                <a:lnTo>
                  <a:pt x="17634" y="47243"/>
                </a:lnTo>
                <a:close/>
              </a:path>
              <a:path w="3060700" h="388620">
                <a:moveTo>
                  <a:pt x="3046742" y="28955"/>
                </a:moveTo>
                <a:lnTo>
                  <a:pt x="3031248" y="28955"/>
                </a:lnTo>
                <a:lnTo>
                  <a:pt x="3038868" y="38099"/>
                </a:lnTo>
                <a:lnTo>
                  <a:pt x="3037344" y="38099"/>
                </a:lnTo>
                <a:lnTo>
                  <a:pt x="3043440" y="48767"/>
                </a:lnTo>
                <a:lnTo>
                  <a:pt x="3043440" y="47243"/>
                </a:lnTo>
                <a:lnTo>
                  <a:pt x="3056394" y="47243"/>
                </a:lnTo>
                <a:lnTo>
                  <a:pt x="3048012" y="30479"/>
                </a:lnTo>
                <a:lnTo>
                  <a:pt x="3046742" y="28955"/>
                </a:lnTo>
                <a:close/>
              </a:path>
              <a:path w="3060700" h="388620">
                <a:moveTo>
                  <a:pt x="30784" y="28955"/>
                </a:moveTo>
                <a:lnTo>
                  <a:pt x="28955" y="28955"/>
                </a:lnTo>
                <a:lnTo>
                  <a:pt x="28955" y="30479"/>
                </a:lnTo>
                <a:lnTo>
                  <a:pt x="30784" y="28955"/>
                </a:lnTo>
                <a:close/>
              </a:path>
              <a:path w="3060700" h="388620">
                <a:moveTo>
                  <a:pt x="3033280" y="15239"/>
                </a:moveTo>
                <a:lnTo>
                  <a:pt x="3008388" y="15239"/>
                </a:lnTo>
                <a:lnTo>
                  <a:pt x="3012960" y="18287"/>
                </a:lnTo>
                <a:lnTo>
                  <a:pt x="3023628" y="22859"/>
                </a:lnTo>
                <a:lnTo>
                  <a:pt x="3022104" y="22859"/>
                </a:lnTo>
                <a:lnTo>
                  <a:pt x="3031248" y="30479"/>
                </a:lnTo>
                <a:lnTo>
                  <a:pt x="3031248" y="28955"/>
                </a:lnTo>
                <a:lnTo>
                  <a:pt x="3046742" y="28955"/>
                </a:lnTo>
                <a:lnTo>
                  <a:pt x="3040392" y="21335"/>
                </a:lnTo>
                <a:lnTo>
                  <a:pt x="3033280" y="15239"/>
                </a:lnTo>
                <a:close/>
              </a:path>
              <a:path w="3060700" h="388620">
                <a:moveTo>
                  <a:pt x="54863" y="15239"/>
                </a:moveTo>
                <a:lnTo>
                  <a:pt x="51815" y="15239"/>
                </a:lnTo>
                <a:lnTo>
                  <a:pt x="51815" y="16763"/>
                </a:lnTo>
                <a:lnTo>
                  <a:pt x="54863" y="15239"/>
                </a:lnTo>
                <a:close/>
              </a:path>
              <a:path w="3060700" h="388620">
                <a:moveTo>
                  <a:pt x="3031502" y="13715"/>
                </a:moveTo>
                <a:lnTo>
                  <a:pt x="3002292" y="13715"/>
                </a:lnTo>
                <a:lnTo>
                  <a:pt x="3008388" y="16763"/>
                </a:lnTo>
                <a:lnTo>
                  <a:pt x="3008388" y="15239"/>
                </a:lnTo>
                <a:lnTo>
                  <a:pt x="3033280" y="15239"/>
                </a:lnTo>
                <a:lnTo>
                  <a:pt x="3031502" y="13715"/>
                </a:lnTo>
                <a:close/>
              </a:path>
              <a:path w="3060700" h="388620">
                <a:moveTo>
                  <a:pt x="62483" y="13715"/>
                </a:moveTo>
                <a:lnTo>
                  <a:pt x="57911" y="13715"/>
                </a:lnTo>
                <a:lnTo>
                  <a:pt x="56387" y="15239"/>
                </a:lnTo>
                <a:lnTo>
                  <a:pt x="62483" y="13715"/>
                </a:lnTo>
                <a:close/>
              </a:path>
              <a:path w="3060700" h="388620">
                <a:moveTo>
                  <a:pt x="3002292" y="13715"/>
                </a:moveTo>
                <a:lnTo>
                  <a:pt x="2996196" y="13715"/>
                </a:lnTo>
                <a:lnTo>
                  <a:pt x="3003816" y="15239"/>
                </a:lnTo>
                <a:lnTo>
                  <a:pt x="3002292" y="13715"/>
                </a:lnTo>
                <a:close/>
              </a:path>
              <a:path w="3060700" h="388620">
                <a:moveTo>
                  <a:pt x="2991624" y="0"/>
                </a:moveTo>
                <a:lnTo>
                  <a:pt x="68592" y="0"/>
                </a:lnTo>
                <a:lnTo>
                  <a:pt x="60959" y="1523"/>
                </a:lnTo>
                <a:lnTo>
                  <a:pt x="2999244" y="1523"/>
                </a:lnTo>
                <a:lnTo>
                  <a:pt x="2991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9269" y="5318250"/>
            <a:ext cx="47517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6705" algn="l"/>
                <a:tab pos="551815" algn="l"/>
                <a:tab pos="1191895" algn="l"/>
                <a:tab pos="2421890" algn="l"/>
                <a:tab pos="3947160" algn="l"/>
              </a:tabLst>
            </a:pPr>
            <a:r>
              <a:rPr sz="1400" dirty="0">
                <a:latin typeface="Arial"/>
                <a:cs typeface="Arial"/>
              </a:rPr>
              <a:t>5	6	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2  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9	</a:t>
            </a: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0 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1 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2 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4	</a:t>
            </a: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5  </a:t>
            </a:r>
            <a:r>
              <a:rPr sz="1400" spc="-5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1 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2 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0 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3	</a:t>
            </a: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3  </a:t>
            </a: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7 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</a:t>
            </a: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51555" y="5896185"/>
            <a:ext cx="6559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ax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3322" y="5896185"/>
            <a:ext cx="9944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24.5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12542" y="4372183"/>
            <a:ext cx="6731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Q</a:t>
            </a:r>
            <a:r>
              <a:rPr sz="1200" baseline="-20833" dirty="0">
                <a:latin typeface="Arial"/>
                <a:cs typeface="Arial"/>
              </a:rPr>
              <a:t>3</a:t>
            </a:r>
            <a:r>
              <a:rPr sz="1200" spc="165" baseline="-2083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4141" y="4372183"/>
            <a:ext cx="6731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Q</a:t>
            </a:r>
            <a:r>
              <a:rPr sz="1200" baseline="-20833" dirty="0">
                <a:latin typeface="Arial"/>
                <a:cs typeface="Arial"/>
              </a:rPr>
              <a:t>1</a:t>
            </a:r>
            <a:r>
              <a:rPr sz="1200" spc="165" baseline="-2083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19.5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94483" y="5896185"/>
            <a:ext cx="749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2192" y="5896185"/>
            <a:ext cx="528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Mi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70965" y="6748102"/>
            <a:ext cx="22409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M</a:t>
            </a:r>
            <a:r>
              <a:rPr sz="1200" dirty="0">
                <a:latin typeface="Arial"/>
                <a:cs typeface="Arial"/>
              </a:rPr>
              <a:t>ax -</a:t>
            </a:r>
            <a:r>
              <a:rPr sz="1200" spc="-5" dirty="0">
                <a:latin typeface="Arial"/>
                <a:cs typeface="Arial"/>
              </a:rPr>
              <a:t> Mi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67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–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42276" y="6792468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216" y="6836664"/>
            <a:ext cx="18415" cy="12700"/>
          </a:xfrm>
          <a:custGeom>
            <a:avLst/>
            <a:gdLst/>
            <a:ahLst/>
            <a:cxnLst/>
            <a:rect l="l" t="t" r="r" b="b"/>
            <a:pathLst>
              <a:path w="18415" h="12700">
                <a:moveTo>
                  <a:pt x="0" y="12191"/>
                </a:moveTo>
                <a:lnTo>
                  <a:pt x="18287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1503" y="6841235"/>
            <a:ext cx="29209" cy="147955"/>
          </a:xfrm>
          <a:custGeom>
            <a:avLst/>
            <a:gdLst/>
            <a:ahLst/>
            <a:cxnLst/>
            <a:rect l="l" t="t" r="r" b="b"/>
            <a:pathLst>
              <a:path w="29209" h="147954">
                <a:moveTo>
                  <a:pt x="0" y="0"/>
                </a:moveTo>
                <a:lnTo>
                  <a:pt x="28955" y="147827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93507" y="6589776"/>
            <a:ext cx="36830" cy="399415"/>
          </a:xfrm>
          <a:custGeom>
            <a:avLst/>
            <a:gdLst/>
            <a:ahLst/>
            <a:cxnLst/>
            <a:rect l="l" t="t" r="r" b="b"/>
            <a:pathLst>
              <a:path w="36829" h="399415">
                <a:moveTo>
                  <a:pt x="0" y="399287"/>
                </a:moveTo>
                <a:lnTo>
                  <a:pt x="36575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30083" y="6589776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723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119371" y="6704163"/>
            <a:ext cx="3670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1</a:t>
            </a:r>
            <a:r>
              <a:rPr sz="1200" spc="-25" dirty="0">
                <a:latin typeface="Times New Roman"/>
                <a:cs typeface="Times New Roman"/>
              </a:rPr>
              <a:t>6</a:t>
            </a:r>
            <a:r>
              <a:rPr sz="1200" spc="-5" dirty="0">
                <a:latin typeface="Times New Roman"/>
                <a:cs typeface="Times New Roman"/>
              </a:rPr>
              <a:t>.37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38724" y="6819774"/>
            <a:ext cx="445134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2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16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Symbol"/>
                <a:cs typeface="Symbol"/>
              </a:rPr>
              <a:t></a:t>
            </a:r>
            <a:r>
              <a:rPr sz="1200" spc="-105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41760" y="6608151"/>
            <a:ext cx="58483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401</a:t>
            </a:r>
            <a:r>
              <a:rPr sz="1200" spc="-35" dirty="0">
                <a:latin typeface="Times New Roman"/>
                <a:cs typeface="Times New Roman"/>
              </a:rPr>
              <a:t>9</a:t>
            </a:r>
            <a:r>
              <a:rPr sz="1200" spc="-5" dirty="0">
                <a:latin typeface="Times New Roman"/>
                <a:cs typeface="Times New Roman"/>
              </a:rPr>
              <a:t>.9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800" spc="-15" baseline="-34722" dirty="0">
                <a:latin typeface="Symbol"/>
                <a:cs typeface="Symbol"/>
              </a:rPr>
              <a:t></a:t>
            </a:r>
            <a:endParaRPr sz="1800" baseline="-34722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57725" y="6695749"/>
            <a:ext cx="25844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-40" dirty="0">
                <a:latin typeface="Symbol"/>
                <a:cs typeface="Symbol"/>
              </a:rPr>
              <a:t></a:t>
            </a:r>
            <a:r>
              <a:rPr sz="1250" i="1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929883" y="6714744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14871" y="6818376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887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610611" y="6729270"/>
            <a:ext cx="3702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28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Times New Roman"/>
                <a:cs typeface="Times New Roman"/>
              </a:rPr>
              <a:t>5</a:t>
            </a:r>
            <a:r>
              <a:rPr sz="120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27856" y="6633258"/>
            <a:ext cx="6737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baseline="-34722" dirty="0">
                <a:latin typeface="Times New Roman"/>
                <a:cs typeface="Times New Roman"/>
              </a:rPr>
              <a:t>X </a:t>
            </a:r>
            <a:r>
              <a:rPr sz="1800" i="1" spc="-209" baseline="-34722" dirty="0">
                <a:latin typeface="Times New Roman"/>
                <a:cs typeface="Times New Roman"/>
              </a:rPr>
              <a:t> </a:t>
            </a:r>
            <a:r>
              <a:rPr sz="1800" baseline="-34722" dirty="0">
                <a:latin typeface="Symbol"/>
                <a:cs typeface="Symbol"/>
              </a:rPr>
              <a:t></a:t>
            </a:r>
            <a:r>
              <a:rPr sz="1800" spc="120" baseline="-34722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45</a:t>
            </a:r>
            <a:r>
              <a:rPr sz="1200" dirty="0">
                <a:latin typeface="Times New Roman"/>
                <a:cs typeface="Times New Roman"/>
              </a:rPr>
              <a:t>7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800" baseline="-34722" dirty="0">
                <a:latin typeface="Symbol"/>
                <a:cs typeface="Symbol"/>
              </a:rPr>
              <a:t></a:t>
            </a:r>
            <a:endParaRPr sz="1800" baseline="-34722">
              <a:latin typeface="Symbol"/>
              <a:cs typeface="Symbol"/>
            </a:endParaRPr>
          </a:p>
          <a:p>
            <a:pPr marL="329565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012951" y="6768071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08" y="0"/>
                </a:lnTo>
              </a:path>
            </a:pathLst>
          </a:custGeom>
          <a:ln w="5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873750" y="6604296"/>
            <a:ext cx="96583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75" spc="-15" baseline="-34391" dirty="0">
                <a:latin typeface="Symbol"/>
                <a:cs typeface="Symbol"/>
              </a:rPr>
              <a:t></a:t>
            </a:r>
            <a:r>
              <a:rPr sz="1575" spc="-15" baseline="-34391" dirty="0">
                <a:latin typeface="Times New Roman"/>
                <a:cs typeface="Times New Roman"/>
              </a:rPr>
              <a:t> </a:t>
            </a:r>
            <a:r>
              <a:rPr sz="1575" spc="-142" baseline="-34391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16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.</a:t>
            </a:r>
            <a:r>
              <a:rPr sz="1050" spc="-10" dirty="0">
                <a:latin typeface="Times New Roman"/>
                <a:cs typeface="Times New Roman"/>
              </a:rPr>
              <a:t>37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125" dirty="0">
                <a:latin typeface="Times New Roman"/>
                <a:cs typeface="Times New Roman"/>
              </a:rPr>
              <a:t> </a:t>
            </a:r>
            <a:r>
              <a:rPr sz="1575" spc="-15" baseline="-34391" dirty="0">
                <a:latin typeface="Symbol"/>
                <a:cs typeface="Symbol"/>
              </a:rPr>
              <a:t></a:t>
            </a:r>
            <a:r>
              <a:rPr sz="1575" spc="165" baseline="-34391" dirty="0">
                <a:latin typeface="Times New Roman"/>
                <a:cs typeface="Times New Roman"/>
              </a:rPr>
              <a:t> </a:t>
            </a:r>
            <a:r>
              <a:rPr sz="1575" spc="-15" baseline="-34391" dirty="0">
                <a:latin typeface="Times New Roman"/>
                <a:cs typeface="Times New Roman"/>
              </a:rPr>
              <a:t>57</a:t>
            </a:r>
            <a:r>
              <a:rPr sz="1575" spc="-67" baseline="-34391" dirty="0">
                <a:latin typeface="Times New Roman"/>
                <a:cs typeface="Times New Roman"/>
              </a:rPr>
              <a:t> </a:t>
            </a:r>
            <a:r>
              <a:rPr sz="1575" spc="-15" baseline="-34391" dirty="0">
                <a:latin typeface="Times New Roman"/>
                <a:cs typeface="Times New Roman"/>
              </a:rPr>
              <a:t>%</a:t>
            </a:r>
            <a:endParaRPr sz="1575" baseline="-34391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9012435" y="6791749"/>
            <a:ext cx="35877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Times New Roman"/>
                <a:cs typeface="Times New Roman"/>
              </a:rPr>
              <a:t>28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.</a:t>
            </a:r>
            <a:r>
              <a:rPr sz="1050" spc="-10" dirty="0">
                <a:latin typeface="Times New Roman"/>
                <a:cs typeface="Times New Roman"/>
              </a:rPr>
              <a:t>56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608574" y="6686912"/>
            <a:ext cx="19558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15" dirty="0">
                <a:latin typeface="Times New Roman"/>
                <a:cs typeface="Times New Roman"/>
              </a:rPr>
              <a:t>C</a:t>
            </a:r>
            <a:r>
              <a:rPr sz="1050" i="1" spc="-10" dirty="0">
                <a:latin typeface="Times New Roman"/>
                <a:cs typeface="Times New Roman"/>
              </a:rPr>
              <a:t>V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936869" y="2584069"/>
          <a:ext cx="3657596" cy="3886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977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000" b="1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ark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000" b="1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n)</a:t>
                      </a:r>
                      <a:r>
                        <a:rPr sz="975" b="1" baseline="25641" dirty="0">
                          <a:latin typeface="Arial"/>
                          <a:cs typeface="Arial"/>
                        </a:rPr>
                        <a:t>2</a:t>
                      </a:r>
                      <a:endParaRPr sz="975" baseline="2564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23.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555.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22.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509.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16.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274.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9.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91.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8.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73.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7.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57.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6.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43.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4.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20.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12.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11.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11.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130.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14.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208.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14.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208.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18.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339.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38.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582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1477.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45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000" b="1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n)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n)</a:t>
                      </a:r>
                      <a:r>
                        <a:rPr sz="975" b="1" baseline="2136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75" b="1" spc="97" baseline="2136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4019.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rgbClr val="008ED0"/>
                </a:solidFill>
              </a:rPr>
              <a:t>E</a:t>
            </a:r>
            <a:r>
              <a:rPr spc="-15" dirty="0">
                <a:solidFill>
                  <a:srgbClr val="008ED0"/>
                </a:solidFill>
              </a:rPr>
              <a:t>xa</a:t>
            </a:r>
            <a:r>
              <a:rPr spc="-30" dirty="0">
                <a:solidFill>
                  <a:srgbClr val="008ED0"/>
                </a:solidFill>
              </a:rPr>
              <a:t>mp</a:t>
            </a:r>
            <a:r>
              <a:rPr spc="-15" dirty="0">
                <a:solidFill>
                  <a:srgbClr val="008ED0"/>
                </a:solidFill>
              </a:rPr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636" y="1726166"/>
            <a:ext cx="70478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F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r</a:t>
            </a:r>
            <a:r>
              <a:rPr sz="1400" spc="-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x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,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pu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spc="-4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ea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spc="-4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f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en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r,</a:t>
            </a:r>
            <a:r>
              <a:rPr sz="1400" spc="-4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ea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d</a:t>
            </a:r>
            <a:r>
              <a:rPr sz="1400" spc="-4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an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d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hap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spc="-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u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g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SAS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3615" y="2357628"/>
            <a:ext cx="2906395" cy="1529080"/>
          </a:xfrm>
          <a:custGeom>
            <a:avLst/>
            <a:gdLst/>
            <a:ahLst/>
            <a:cxnLst/>
            <a:rect l="l" t="t" r="r" b="b"/>
            <a:pathLst>
              <a:path w="2906395" h="1529079">
                <a:moveTo>
                  <a:pt x="2900184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528571"/>
                </a:lnTo>
                <a:lnTo>
                  <a:pt x="10667" y="15285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906280" y="4571"/>
                </a:lnTo>
                <a:lnTo>
                  <a:pt x="2904756" y="1523"/>
                </a:lnTo>
                <a:lnTo>
                  <a:pt x="2900184" y="0"/>
                </a:lnTo>
                <a:close/>
              </a:path>
              <a:path w="2906395" h="1529079">
                <a:moveTo>
                  <a:pt x="2895612" y="4571"/>
                </a:moveTo>
                <a:lnTo>
                  <a:pt x="2895612" y="1528571"/>
                </a:lnTo>
                <a:lnTo>
                  <a:pt x="2906280" y="1528571"/>
                </a:lnTo>
                <a:lnTo>
                  <a:pt x="2906280" y="10667"/>
                </a:lnTo>
                <a:lnTo>
                  <a:pt x="2900184" y="10667"/>
                </a:lnTo>
                <a:lnTo>
                  <a:pt x="2895612" y="4571"/>
                </a:lnTo>
                <a:close/>
              </a:path>
              <a:path w="2906395" h="15290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906395" h="1529079">
                <a:moveTo>
                  <a:pt x="2895612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895612" y="10667"/>
                </a:lnTo>
                <a:lnTo>
                  <a:pt x="2895612" y="4571"/>
                </a:lnTo>
                <a:close/>
              </a:path>
              <a:path w="2906395" h="1529079">
                <a:moveTo>
                  <a:pt x="2906280" y="4571"/>
                </a:moveTo>
                <a:lnTo>
                  <a:pt x="2895612" y="4571"/>
                </a:lnTo>
                <a:lnTo>
                  <a:pt x="2900184" y="10667"/>
                </a:lnTo>
                <a:lnTo>
                  <a:pt x="2906280" y="10667"/>
                </a:lnTo>
                <a:lnTo>
                  <a:pt x="2906280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8369" y="2409460"/>
            <a:ext cx="1960245" cy="150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dat</a:t>
            </a: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a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</a:t>
            </a:r>
            <a:r>
              <a:rPr sz="1100" spc="5" dirty="0">
                <a:latin typeface="Courier New"/>
                <a:cs typeface="Courier New"/>
              </a:rPr>
              <a:t>u</a:t>
            </a:r>
            <a:r>
              <a:rPr sz="1100" spc="-5" dirty="0">
                <a:latin typeface="Courier New"/>
                <a:cs typeface="Courier New"/>
              </a:rPr>
              <a:t>tlib</a:t>
            </a:r>
            <a:r>
              <a:rPr sz="1100" spc="5" dirty="0">
                <a:latin typeface="Courier New"/>
                <a:cs typeface="Courier New"/>
              </a:rPr>
              <a:t>.</a:t>
            </a:r>
            <a:r>
              <a:rPr sz="1100" spc="-5" dirty="0">
                <a:latin typeface="Courier New"/>
                <a:cs typeface="Courier New"/>
              </a:rPr>
              <a:t>mar</a:t>
            </a:r>
            <a:r>
              <a:rPr sz="1100" spc="5" dirty="0">
                <a:latin typeface="Courier New"/>
                <a:cs typeface="Courier New"/>
              </a:rPr>
              <a:t>k</a:t>
            </a:r>
            <a:r>
              <a:rPr sz="1100" spc="-5" dirty="0">
                <a:latin typeface="Courier New"/>
                <a:cs typeface="Courier New"/>
              </a:rPr>
              <a:t>s</a:t>
            </a:r>
            <a:r>
              <a:rPr sz="1100" spc="5" dirty="0">
                <a:latin typeface="Courier New"/>
                <a:cs typeface="Courier New"/>
              </a:rPr>
              <a:t>_</a:t>
            </a:r>
            <a:r>
              <a:rPr sz="1100" spc="-5" dirty="0">
                <a:latin typeface="Courier New"/>
                <a:cs typeface="Courier New"/>
              </a:rPr>
              <a:t>data</a:t>
            </a:r>
            <a:r>
              <a:rPr sz="1100" dirty="0">
                <a:latin typeface="Courier New"/>
                <a:cs typeface="Courier New"/>
              </a:rPr>
              <a:t>;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infil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e</a:t>
            </a:r>
            <a:r>
              <a:rPr sz="1100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data</a:t>
            </a:r>
            <a:r>
              <a:rPr sz="1100" spc="5" dirty="0">
                <a:latin typeface="Courier New"/>
                <a:cs typeface="Courier New"/>
              </a:rPr>
              <a:t>l</a:t>
            </a:r>
            <a:r>
              <a:rPr sz="1100" spc="-5" dirty="0">
                <a:latin typeface="Courier New"/>
                <a:cs typeface="Courier New"/>
              </a:rPr>
              <a:t>ine</a:t>
            </a:r>
            <a:r>
              <a:rPr sz="1100" spc="5" dirty="0">
                <a:latin typeface="Courier New"/>
                <a:cs typeface="Courier New"/>
              </a:rPr>
              <a:t>s</a:t>
            </a:r>
            <a:r>
              <a:rPr sz="110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 marR="931544">
              <a:lnSpc>
                <a:spcPct val="10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inpu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m</a:t>
            </a:r>
            <a:r>
              <a:rPr sz="1100" spc="-5" dirty="0">
                <a:latin typeface="Courier New"/>
                <a:cs typeface="Courier New"/>
              </a:rPr>
              <a:t>arks</a:t>
            </a:r>
            <a:r>
              <a:rPr sz="1100" dirty="0">
                <a:latin typeface="Courier New"/>
                <a:cs typeface="Courier New"/>
              </a:rPr>
              <a:t>;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datali</a:t>
            </a:r>
            <a:r>
              <a:rPr sz="1100" spc="5" dirty="0">
                <a:solidFill>
                  <a:srgbClr val="006FC0"/>
                </a:solidFill>
                <a:latin typeface="Courier New"/>
                <a:cs typeface="Courier New"/>
              </a:rPr>
              <a:t>n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es</a:t>
            </a:r>
            <a:r>
              <a:rPr sz="1100" dirty="0">
                <a:latin typeface="Courier New"/>
                <a:cs typeface="Courier New"/>
              </a:rPr>
              <a:t>; </a:t>
            </a:r>
            <a:r>
              <a:rPr sz="1100" spc="-5" dirty="0">
                <a:latin typeface="Courier New"/>
                <a:cs typeface="Courier New"/>
              </a:rPr>
              <a:t>4</a:t>
            </a:r>
            <a:r>
              <a:rPr sz="110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3</a:t>
            </a:r>
            <a:r>
              <a:rPr sz="1100" dirty="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1</a:t>
            </a:r>
            <a:r>
              <a:rPr sz="1100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2</a:t>
            </a:r>
            <a:r>
              <a:rPr sz="1100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4</a:t>
            </a:r>
            <a:r>
              <a:rPr sz="1100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1627" y="2360676"/>
            <a:ext cx="5649595" cy="1525905"/>
          </a:xfrm>
          <a:custGeom>
            <a:avLst/>
            <a:gdLst/>
            <a:ahLst/>
            <a:cxnLst/>
            <a:rect l="l" t="t" r="r" b="b"/>
            <a:pathLst>
              <a:path w="5649595" h="1525904">
                <a:moveTo>
                  <a:pt x="5643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1525523"/>
                </a:lnTo>
                <a:lnTo>
                  <a:pt x="10667" y="152552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5649467" y="6095"/>
                </a:lnTo>
                <a:lnTo>
                  <a:pt x="5647943" y="1523"/>
                </a:lnTo>
                <a:lnTo>
                  <a:pt x="5643371" y="0"/>
                </a:lnTo>
                <a:close/>
              </a:path>
              <a:path w="5649595" h="1525904">
                <a:moveTo>
                  <a:pt x="5638799" y="6095"/>
                </a:moveTo>
                <a:lnTo>
                  <a:pt x="5638799" y="1525523"/>
                </a:lnTo>
                <a:lnTo>
                  <a:pt x="5649467" y="1525523"/>
                </a:lnTo>
                <a:lnTo>
                  <a:pt x="5649467" y="10667"/>
                </a:lnTo>
                <a:lnTo>
                  <a:pt x="5643371" y="10667"/>
                </a:lnTo>
                <a:lnTo>
                  <a:pt x="5638799" y="6095"/>
                </a:lnTo>
                <a:close/>
              </a:path>
              <a:path w="5649595" h="1525904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5649595" h="1525904">
                <a:moveTo>
                  <a:pt x="5638799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5638799" y="10667"/>
                </a:lnTo>
                <a:lnTo>
                  <a:pt x="5638799" y="6095"/>
                </a:lnTo>
                <a:close/>
              </a:path>
              <a:path w="5649595" h="1525904">
                <a:moveTo>
                  <a:pt x="5649467" y="6095"/>
                </a:moveTo>
                <a:lnTo>
                  <a:pt x="5638799" y="6095"/>
                </a:lnTo>
                <a:lnTo>
                  <a:pt x="5643371" y="10667"/>
                </a:lnTo>
                <a:lnTo>
                  <a:pt x="5649467" y="10667"/>
                </a:lnTo>
                <a:lnTo>
                  <a:pt x="5649467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56383" y="2647205"/>
            <a:ext cx="397954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 marR="5080" indent="-251460">
              <a:lnSpc>
                <a:spcPct val="100000"/>
              </a:lnSpc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pro</a:t>
            </a: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c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 u</a:t>
            </a:r>
            <a:r>
              <a:rPr sz="1100" b="1" spc="5" dirty="0">
                <a:solidFill>
                  <a:srgbClr val="001F5F"/>
                </a:solidFill>
                <a:latin typeface="Courier New"/>
                <a:cs typeface="Courier New"/>
              </a:rPr>
              <a:t>n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ivar</a:t>
            </a:r>
            <a:r>
              <a:rPr sz="1100" b="1" spc="5" dirty="0">
                <a:solidFill>
                  <a:srgbClr val="001F5F"/>
                </a:solidFill>
                <a:latin typeface="Courier New"/>
                <a:cs typeface="Courier New"/>
              </a:rPr>
              <a:t>i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at</a:t>
            </a: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e</a:t>
            </a:r>
            <a:r>
              <a:rPr sz="1100" b="1"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1100" spc="5" dirty="0">
                <a:solidFill>
                  <a:srgbClr val="006FC0"/>
                </a:solidFill>
                <a:latin typeface="Courier New"/>
                <a:cs typeface="Courier New"/>
              </a:rPr>
              <a:t>a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a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Courier New"/>
                <a:cs typeface="Courier New"/>
              </a:rPr>
              <a:t> o</a:t>
            </a:r>
            <a:r>
              <a:rPr sz="1100" spc="5" dirty="0">
                <a:latin typeface="Courier New"/>
                <a:cs typeface="Courier New"/>
              </a:rPr>
              <a:t>u</a:t>
            </a:r>
            <a:r>
              <a:rPr sz="1100" spc="-5" dirty="0">
                <a:latin typeface="Courier New"/>
                <a:cs typeface="Courier New"/>
              </a:rPr>
              <a:t>tlib</a:t>
            </a:r>
            <a:r>
              <a:rPr sz="1100" spc="5" dirty="0">
                <a:latin typeface="Courier New"/>
                <a:cs typeface="Courier New"/>
              </a:rPr>
              <a:t>.</a:t>
            </a:r>
            <a:r>
              <a:rPr sz="1100" spc="-5" dirty="0">
                <a:latin typeface="Courier New"/>
                <a:cs typeface="Courier New"/>
              </a:rPr>
              <a:t>mar</a:t>
            </a:r>
            <a:r>
              <a:rPr sz="1100" spc="5" dirty="0">
                <a:latin typeface="Courier New"/>
                <a:cs typeface="Courier New"/>
              </a:rPr>
              <a:t>k</a:t>
            </a:r>
            <a:r>
              <a:rPr sz="1100" spc="-5" dirty="0">
                <a:latin typeface="Courier New"/>
                <a:cs typeface="Courier New"/>
              </a:rPr>
              <a:t>s</a:t>
            </a:r>
            <a:r>
              <a:rPr sz="1100" spc="5" dirty="0">
                <a:latin typeface="Courier New"/>
                <a:cs typeface="Courier New"/>
              </a:rPr>
              <a:t>_</a:t>
            </a:r>
            <a:r>
              <a:rPr sz="1100" spc="-5" dirty="0">
                <a:latin typeface="Courier New"/>
                <a:cs typeface="Courier New"/>
              </a:rPr>
              <a:t>dat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m</a:t>
            </a:r>
            <a:r>
              <a:rPr sz="1100" spc="5" dirty="0">
                <a:solidFill>
                  <a:srgbClr val="006FC0"/>
                </a:solidFill>
                <a:latin typeface="Courier New"/>
                <a:cs typeface="Courier New"/>
              </a:rPr>
              <a:t>o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des</a:t>
            </a:r>
            <a:r>
              <a:rPr sz="1100" dirty="0">
                <a:latin typeface="Courier New"/>
                <a:cs typeface="Courier New"/>
              </a:rPr>
              <a:t>;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va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r</a:t>
            </a:r>
            <a:r>
              <a:rPr sz="1100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mark</a:t>
            </a:r>
            <a:r>
              <a:rPr sz="1100" spc="5" dirty="0">
                <a:latin typeface="Courier New"/>
                <a:cs typeface="Courier New"/>
              </a:rPr>
              <a:t>s</a:t>
            </a:r>
            <a:r>
              <a:rPr sz="110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3615" y="2129028"/>
            <a:ext cx="2906395" cy="239395"/>
          </a:xfrm>
          <a:custGeom>
            <a:avLst/>
            <a:gdLst/>
            <a:ahLst/>
            <a:cxnLst/>
            <a:rect l="l" t="t" r="r" b="b"/>
            <a:pathLst>
              <a:path w="2906395" h="239394">
                <a:moveTo>
                  <a:pt x="2900184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1523" y="237743"/>
                </a:lnTo>
                <a:lnTo>
                  <a:pt x="4571" y="239267"/>
                </a:lnTo>
                <a:lnTo>
                  <a:pt x="2900184" y="239267"/>
                </a:lnTo>
                <a:lnTo>
                  <a:pt x="2904756" y="237743"/>
                </a:lnTo>
                <a:lnTo>
                  <a:pt x="2906280" y="233171"/>
                </a:lnTo>
                <a:lnTo>
                  <a:pt x="10667" y="233171"/>
                </a:lnTo>
                <a:lnTo>
                  <a:pt x="4571" y="228599"/>
                </a:lnTo>
                <a:lnTo>
                  <a:pt x="10667" y="2285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906280" y="4571"/>
                </a:lnTo>
                <a:lnTo>
                  <a:pt x="2904756" y="1523"/>
                </a:lnTo>
                <a:lnTo>
                  <a:pt x="2900184" y="0"/>
                </a:lnTo>
                <a:close/>
              </a:path>
              <a:path w="2906395" h="239394">
                <a:moveTo>
                  <a:pt x="10667" y="228599"/>
                </a:moveTo>
                <a:lnTo>
                  <a:pt x="4571" y="228599"/>
                </a:lnTo>
                <a:lnTo>
                  <a:pt x="10667" y="233171"/>
                </a:lnTo>
                <a:lnTo>
                  <a:pt x="10667" y="228599"/>
                </a:lnTo>
                <a:close/>
              </a:path>
              <a:path w="2906395" h="239394">
                <a:moveTo>
                  <a:pt x="2895612" y="228599"/>
                </a:moveTo>
                <a:lnTo>
                  <a:pt x="10667" y="228599"/>
                </a:lnTo>
                <a:lnTo>
                  <a:pt x="10667" y="233171"/>
                </a:lnTo>
                <a:lnTo>
                  <a:pt x="2895612" y="233171"/>
                </a:lnTo>
                <a:lnTo>
                  <a:pt x="2895612" y="228599"/>
                </a:lnTo>
                <a:close/>
              </a:path>
              <a:path w="2906395" h="239394">
                <a:moveTo>
                  <a:pt x="2895612" y="4571"/>
                </a:moveTo>
                <a:lnTo>
                  <a:pt x="2895612" y="233171"/>
                </a:lnTo>
                <a:lnTo>
                  <a:pt x="2900184" y="228599"/>
                </a:lnTo>
                <a:lnTo>
                  <a:pt x="2906280" y="228599"/>
                </a:lnTo>
                <a:lnTo>
                  <a:pt x="2906280" y="10667"/>
                </a:lnTo>
                <a:lnTo>
                  <a:pt x="2900184" y="10667"/>
                </a:lnTo>
                <a:lnTo>
                  <a:pt x="2895612" y="4571"/>
                </a:lnTo>
                <a:close/>
              </a:path>
              <a:path w="2906395" h="239394">
                <a:moveTo>
                  <a:pt x="2906280" y="228599"/>
                </a:moveTo>
                <a:lnTo>
                  <a:pt x="2900184" y="228599"/>
                </a:lnTo>
                <a:lnTo>
                  <a:pt x="2895612" y="233171"/>
                </a:lnTo>
                <a:lnTo>
                  <a:pt x="2906280" y="233171"/>
                </a:lnTo>
                <a:lnTo>
                  <a:pt x="2906280" y="228599"/>
                </a:lnTo>
                <a:close/>
              </a:path>
              <a:path w="2906395" h="23939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906395" h="239394">
                <a:moveTo>
                  <a:pt x="2895612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895612" y="10667"/>
                </a:lnTo>
                <a:lnTo>
                  <a:pt x="2895612" y="4571"/>
                </a:lnTo>
                <a:close/>
              </a:path>
              <a:path w="2906395" h="239394">
                <a:moveTo>
                  <a:pt x="2906280" y="4571"/>
                </a:moveTo>
                <a:lnTo>
                  <a:pt x="2895612" y="4571"/>
                </a:lnTo>
                <a:lnTo>
                  <a:pt x="2900184" y="10667"/>
                </a:lnTo>
                <a:lnTo>
                  <a:pt x="2906280" y="10667"/>
                </a:lnTo>
                <a:lnTo>
                  <a:pt x="2906280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1627" y="2129028"/>
            <a:ext cx="5649595" cy="239395"/>
          </a:xfrm>
          <a:custGeom>
            <a:avLst/>
            <a:gdLst/>
            <a:ahLst/>
            <a:cxnLst/>
            <a:rect l="l" t="t" r="r" b="b"/>
            <a:pathLst>
              <a:path w="5649595" h="239394">
                <a:moveTo>
                  <a:pt x="5643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1523" y="237743"/>
                </a:lnTo>
                <a:lnTo>
                  <a:pt x="4571" y="239267"/>
                </a:lnTo>
                <a:lnTo>
                  <a:pt x="5643371" y="239267"/>
                </a:lnTo>
                <a:lnTo>
                  <a:pt x="5647943" y="237743"/>
                </a:lnTo>
                <a:lnTo>
                  <a:pt x="5649467" y="233171"/>
                </a:lnTo>
                <a:lnTo>
                  <a:pt x="10667" y="233171"/>
                </a:lnTo>
                <a:lnTo>
                  <a:pt x="4571" y="228599"/>
                </a:lnTo>
                <a:lnTo>
                  <a:pt x="10667" y="2285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5649467" y="4571"/>
                </a:lnTo>
                <a:lnTo>
                  <a:pt x="5647943" y="1523"/>
                </a:lnTo>
                <a:lnTo>
                  <a:pt x="5643371" y="0"/>
                </a:lnTo>
                <a:close/>
              </a:path>
              <a:path w="5649595" h="239394">
                <a:moveTo>
                  <a:pt x="10667" y="228599"/>
                </a:moveTo>
                <a:lnTo>
                  <a:pt x="4571" y="228599"/>
                </a:lnTo>
                <a:lnTo>
                  <a:pt x="10667" y="233171"/>
                </a:lnTo>
                <a:lnTo>
                  <a:pt x="10667" y="228599"/>
                </a:lnTo>
                <a:close/>
              </a:path>
              <a:path w="5649595" h="239394">
                <a:moveTo>
                  <a:pt x="5638799" y="228599"/>
                </a:moveTo>
                <a:lnTo>
                  <a:pt x="10667" y="228599"/>
                </a:lnTo>
                <a:lnTo>
                  <a:pt x="10667" y="233171"/>
                </a:lnTo>
                <a:lnTo>
                  <a:pt x="5638799" y="233171"/>
                </a:lnTo>
                <a:lnTo>
                  <a:pt x="5638799" y="228599"/>
                </a:lnTo>
                <a:close/>
              </a:path>
              <a:path w="5649595" h="239394">
                <a:moveTo>
                  <a:pt x="5638799" y="4571"/>
                </a:moveTo>
                <a:lnTo>
                  <a:pt x="5638799" y="233171"/>
                </a:lnTo>
                <a:lnTo>
                  <a:pt x="5643371" y="228599"/>
                </a:lnTo>
                <a:lnTo>
                  <a:pt x="5649467" y="228599"/>
                </a:lnTo>
                <a:lnTo>
                  <a:pt x="5649467" y="10667"/>
                </a:lnTo>
                <a:lnTo>
                  <a:pt x="5643371" y="10667"/>
                </a:lnTo>
                <a:lnTo>
                  <a:pt x="5638799" y="4571"/>
                </a:lnTo>
                <a:close/>
              </a:path>
              <a:path w="5649595" h="239394">
                <a:moveTo>
                  <a:pt x="5649467" y="228599"/>
                </a:moveTo>
                <a:lnTo>
                  <a:pt x="5643371" y="228599"/>
                </a:lnTo>
                <a:lnTo>
                  <a:pt x="5638799" y="233171"/>
                </a:lnTo>
                <a:lnTo>
                  <a:pt x="5649467" y="233171"/>
                </a:lnTo>
                <a:lnTo>
                  <a:pt x="5649467" y="228599"/>
                </a:lnTo>
                <a:close/>
              </a:path>
              <a:path w="5649595" h="23939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5649595" h="239394">
                <a:moveTo>
                  <a:pt x="5638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5638799" y="10667"/>
                </a:lnTo>
                <a:lnTo>
                  <a:pt x="5638799" y="4571"/>
                </a:lnTo>
                <a:close/>
              </a:path>
              <a:path w="5649595" h="239394">
                <a:moveTo>
                  <a:pt x="5649467" y="4571"/>
                </a:moveTo>
                <a:lnTo>
                  <a:pt x="5638799" y="4571"/>
                </a:lnTo>
                <a:lnTo>
                  <a:pt x="5643371" y="10667"/>
                </a:lnTo>
                <a:lnTo>
                  <a:pt x="5649467" y="10667"/>
                </a:lnTo>
                <a:lnTo>
                  <a:pt x="564946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07843" y="2982485"/>
            <a:ext cx="867410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out</a:t>
            </a:r>
            <a:r>
              <a:rPr sz="1100" spc="5" dirty="0">
                <a:solidFill>
                  <a:srgbClr val="006FC0"/>
                </a:solidFill>
                <a:latin typeface="Courier New"/>
                <a:cs typeface="Courier New"/>
              </a:rPr>
              <a:t>p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u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 o</a:t>
            </a:r>
            <a:r>
              <a:rPr sz="1100" spc="5" dirty="0">
                <a:solidFill>
                  <a:srgbClr val="006FC0"/>
                </a:solidFill>
                <a:latin typeface="Courier New"/>
                <a:cs typeface="Courier New"/>
              </a:rPr>
              <a:t>u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t n</a:t>
            </a:r>
            <a:endParaRPr sz="1100">
              <a:latin typeface="Courier New"/>
              <a:cs typeface="Courier New"/>
            </a:endParaRPr>
          </a:p>
          <a:p>
            <a:pPr marL="12700" marR="341630">
              <a:lnSpc>
                <a:spcPct val="10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mi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n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mea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n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med</a:t>
            </a:r>
            <a:r>
              <a:rPr sz="1100" spc="5" dirty="0">
                <a:solidFill>
                  <a:srgbClr val="006FC0"/>
                </a:solidFill>
                <a:latin typeface="Courier New"/>
                <a:cs typeface="Courier New"/>
              </a:rPr>
              <a:t>i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a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n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mod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6064" y="2982485"/>
            <a:ext cx="2141220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5" dirty="0">
                <a:latin typeface="Courier New"/>
                <a:cs typeface="Courier New"/>
              </a:rPr>
              <a:t> o</a:t>
            </a:r>
            <a:r>
              <a:rPr sz="1100" spc="-5" dirty="0">
                <a:latin typeface="Courier New"/>
                <a:cs typeface="Courier New"/>
              </a:rPr>
              <a:t>utlib.</a:t>
            </a:r>
            <a:r>
              <a:rPr sz="1100" spc="5" dirty="0">
                <a:latin typeface="Courier New"/>
                <a:cs typeface="Courier New"/>
              </a:rPr>
              <a:t>m</a:t>
            </a:r>
            <a:r>
              <a:rPr sz="1100" spc="-5" dirty="0">
                <a:latin typeface="Courier New"/>
                <a:cs typeface="Courier New"/>
              </a:rPr>
              <a:t>arks</a:t>
            </a:r>
            <a:r>
              <a:rPr sz="1100" spc="5" dirty="0">
                <a:latin typeface="Courier New"/>
                <a:cs typeface="Courier New"/>
              </a:rPr>
              <a:t>_</a:t>
            </a:r>
            <a:r>
              <a:rPr sz="1100" spc="-5" dirty="0">
                <a:latin typeface="Courier New"/>
                <a:cs typeface="Courier New"/>
              </a:rPr>
              <a:t>uni</a:t>
            </a:r>
            <a:r>
              <a:rPr sz="1100" spc="5" dirty="0">
                <a:latin typeface="Courier New"/>
                <a:cs typeface="Courier New"/>
              </a:rPr>
              <a:t>v</a:t>
            </a:r>
            <a:r>
              <a:rPr sz="1100" spc="-5" dirty="0">
                <a:latin typeface="Courier New"/>
                <a:cs typeface="Courier New"/>
              </a:rPr>
              <a:t>a</a:t>
            </a:r>
            <a:r>
              <a:rPr sz="1100" spc="5" dirty="0">
                <a:latin typeface="Courier New"/>
                <a:cs typeface="Courier New"/>
              </a:rPr>
              <a:t>r</a:t>
            </a:r>
            <a:r>
              <a:rPr sz="1100" spc="-5" dirty="0">
                <a:latin typeface="Courier New"/>
                <a:cs typeface="Courier New"/>
              </a:rPr>
              <a:t>iat</a:t>
            </a:r>
            <a:r>
              <a:rPr sz="1100" dirty="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m</a:t>
            </a:r>
            <a:r>
              <a:rPr sz="1100" spc="-5" dirty="0">
                <a:latin typeface="Courier New"/>
                <a:cs typeface="Courier New"/>
              </a:rPr>
              <a:t>i</a:t>
            </a:r>
            <a:r>
              <a:rPr sz="1100" dirty="0">
                <a:latin typeface="Courier New"/>
                <a:cs typeface="Courier New"/>
              </a:rPr>
              <a:t>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m</a:t>
            </a:r>
            <a:r>
              <a:rPr sz="1100" spc="-5" dirty="0">
                <a:latin typeface="Courier New"/>
                <a:cs typeface="Courier New"/>
              </a:rPr>
              <a:t>ea</a:t>
            </a:r>
            <a:r>
              <a:rPr sz="1100" dirty="0">
                <a:latin typeface="Courier New"/>
                <a:cs typeface="Courier New"/>
              </a:rPr>
              <a:t>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m</a:t>
            </a:r>
            <a:r>
              <a:rPr sz="1100" spc="-5" dirty="0">
                <a:latin typeface="Courier New"/>
                <a:cs typeface="Courier New"/>
              </a:rPr>
              <a:t>edia</a:t>
            </a:r>
            <a:r>
              <a:rPr sz="1100" dirty="0">
                <a:latin typeface="Courier New"/>
                <a:cs typeface="Courier New"/>
              </a:rPr>
              <a:t>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m</a:t>
            </a:r>
            <a:r>
              <a:rPr sz="1100" spc="-5" dirty="0">
                <a:latin typeface="Courier New"/>
                <a:cs typeface="Courier New"/>
              </a:rPr>
              <a:t>od</a:t>
            </a:r>
            <a:r>
              <a:rPr sz="1100" dirty="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187" y="2133600"/>
            <a:ext cx="8686800" cy="228600"/>
          </a:xfrm>
          <a:prstGeom prst="rect">
            <a:avLst/>
          </a:prstGeom>
          <a:solidFill>
            <a:srgbClr val="EEF4FA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  <a:tabLst>
                <a:tab pos="3138805" algn="l"/>
              </a:tabLst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aw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ata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at	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un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OC </a:t>
            </a:r>
            <a:r>
              <a:rPr sz="1200" spc="-5" dirty="0">
                <a:latin typeface="Arial"/>
                <a:cs typeface="Arial"/>
              </a:rPr>
              <a:t>UN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8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8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ata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72628" y="3038856"/>
            <a:ext cx="1382395" cy="287020"/>
          </a:xfrm>
          <a:custGeom>
            <a:avLst/>
            <a:gdLst/>
            <a:ahLst/>
            <a:cxnLst/>
            <a:rect l="l" t="t" r="r" b="b"/>
            <a:pathLst>
              <a:path w="1382395" h="287020">
                <a:moveTo>
                  <a:pt x="1376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281939"/>
                </a:lnTo>
                <a:lnTo>
                  <a:pt x="1523" y="286511"/>
                </a:lnTo>
                <a:lnTo>
                  <a:pt x="1380743" y="286511"/>
                </a:lnTo>
                <a:lnTo>
                  <a:pt x="1382267" y="281939"/>
                </a:lnTo>
                <a:lnTo>
                  <a:pt x="10667" y="281939"/>
                </a:lnTo>
                <a:lnTo>
                  <a:pt x="4571" y="277367"/>
                </a:lnTo>
                <a:lnTo>
                  <a:pt x="10667" y="2773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1382267" y="6095"/>
                </a:lnTo>
                <a:lnTo>
                  <a:pt x="1380743" y="1523"/>
                </a:lnTo>
                <a:lnTo>
                  <a:pt x="1376171" y="0"/>
                </a:lnTo>
                <a:close/>
              </a:path>
              <a:path w="1382395" h="287020">
                <a:moveTo>
                  <a:pt x="10667" y="277367"/>
                </a:moveTo>
                <a:lnTo>
                  <a:pt x="4571" y="277367"/>
                </a:lnTo>
                <a:lnTo>
                  <a:pt x="10667" y="281939"/>
                </a:lnTo>
                <a:lnTo>
                  <a:pt x="10667" y="277367"/>
                </a:lnTo>
                <a:close/>
              </a:path>
              <a:path w="1382395" h="287020">
                <a:moveTo>
                  <a:pt x="1371599" y="277367"/>
                </a:moveTo>
                <a:lnTo>
                  <a:pt x="10667" y="277367"/>
                </a:lnTo>
                <a:lnTo>
                  <a:pt x="10667" y="281939"/>
                </a:lnTo>
                <a:lnTo>
                  <a:pt x="1371599" y="281939"/>
                </a:lnTo>
                <a:lnTo>
                  <a:pt x="1371599" y="277367"/>
                </a:lnTo>
                <a:close/>
              </a:path>
              <a:path w="1382395" h="287020">
                <a:moveTo>
                  <a:pt x="1371599" y="6095"/>
                </a:moveTo>
                <a:lnTo>
                  <a:pt x="1371599" y="281939"/>
                </a:lnTo>
                <a:lnTo>
                  <a:pt x="1376171" y="277367"/>
                </a:lnTo>
                <a:lnTo>
                  <a:pt x="1382267" y="277367"/>
                </a:lnTo>
                <a:lnTo>
                  <a:pt x="1382267" y="10667"/>
                </a:lnTo>
                <a:lnTo>
                  <a:pt x="1376171" y="10667"/>
                </a:lnTo>
                <a:lnTo>
                  <a:pt x="1371599" y="6095"/>
                </a:lnTo>
                <a:close/>
              </a:path>
              <a:path w="1382395" h="287020">
                <a:moveTo>
                  <a:pt x="1382267" y="277367"/>
                </a:moveTo>
                <a:lnTo>
                  <a:pt x="1376171" y="277367"/>
                </a:lnTo>
                <a:lnTo>
                  <a:pt x="1371599" y="281939"/>
                </a:lnTo>
                <a:lnTo>
                  <a:pt x="1382267" y="281939"/>
                </a:lnTo>
                <a:lnTo>
                  <a:pt x="1382267" y="277367"/>
                </a:lnTo>
                <a:close/>
              </a:path>
              <a:path w="1382395" h="287020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1382395" h="287020">
                <a:moveTo>
                  <a:pt x="1371599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1371599" y="10667"/>
                </a:lnTo>
                <a:lnTo>
                  <a:pt x="1371599" y="6095"/>
                </a:lnTo>
                <a:close/>
              </a:path>
              <a:path w="1382395" h="287020">
                <a:moveTo>
                  <a:pt x="1382267" y="6095"/>
                </a:moveTo>
                <a:lnTo>
                  <a:pt x="1371599" y="6095"/>
                </a:lnTo>
                <a:lnTo>
                  <a:pt x="1376171" y="10667"/>
                </a:lnTo>
                <a:lnTo>
                  <a:pt x="1382267" y="10667"/>
                </a:lnTo>
                <a:lnTo>
                  <a:pt x="1382267" y="6095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53528" y="3072384"/>
            <a:ext cx="311150" cy="29209"/>
          </a:xfrm>
          <a:custGeom>
            <a:avLst/>
            <a:gdLst/>
            <a:ahLst/>
            <a:cxnLst/>
            <a:rect l="l" t="t" r="r" b="b"/>
            <a:pathLst>
              <a:path w="311150" h="29210">
                <a:moveTo>
                  <a:pt x="0" y="0"/>
                </a:moveTo>
                <a:lnTo>
                  <a:pt x="0" y="9143"/>
                </a:lnTo>
                <a:lnTo>
                  <a:pt x="309371" y="28955"/>
                </a:lnTo>
                <a:lnTo>
                  <a:pt x="310895" y="18287"/>
                </a:lnTo>
                <a:lnTo>
                  <a:pt x="0" y="0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55946" y="3105738"/>
            <a:ext cx="11182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Output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ata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52871" y="2970276"/>
            <a:ext cx="2113915" cy="192405"/>
          </a:xfrm>
          <a:custGeom>
            <a:avLst/>
            <a:gdLst/>
            <a:ahLst/>
            <a:cxnLst/>
            <a:rect l="l" t="t" r="r" b="b"/>
            <a:pathLst>
              <a:path w="2113915" h="192405">
                <a:moveTo>
                  <a:pt x="10667" y="128015"/>
                </a:moveTo>
                <a:lnTo>
                  <a:pt x="0" y="128015"/>
                </a:lnTo>
                <a:lnTo>
                  <a:pt x="0" y="156971"/>
                </a:lnTo>
                <a:lnTo>
                  <a:pt x="1523" y="163067"/>
                </a:lnTo>
                <a:lnTo>
                  <a:pt x="1523" y="164591"/>
                </a:lnTo>
                <a:lnTo>
                  <a:pt x="3047" y="170687"/>
                </a:lnTo>
                <a:lnTo>
                  <a:pt x="6095" y="176783"/>
                </a:lnTo>
                <a:lnTo>
                  <a:pt x="7619" y="176783"/>
                </a:lnTo>
                <a:lnTo>
                  <a:pt x="10667" y="181355"/>
                </a:lnTo>
                <a:lnTo>
                  <a:pt x="18287" y="175259"/>
                </a:lnTo>
                <a:lnTo>
                  <a:pt x="13715" y="170687"/>
                </a:lnTo>
                <a:lnTo>
                  <a:pt x="14477" y="170687"/>
                </a:lnTo>
                <a:lnTo>
                  <a:pt x="12953" y="167639"/>
                </a:lnTo>
                <a:lnTo>
                  <a:pt x="12191" y="167639"/>
                </a:lnTo>
                <a:lnTo>
                  <a:pt x="11048" y="163067"/>
                </a:lnTo>
                <a:lnTo>
                  <a:pt x="10667" y="163067"/>
                </a:lnTo>
                <a:lnTo>
                  <a:pt x="10667" y="128015"/>
                </a:lnTo>
                <a:close/>
              </a:path>
              <a:path w="2113915" h="192405">
                <a:moveTo>
                  <a:pt x="14477" y="170687"/>
                </a:moveTo>
                <a:lnTo>
                  <a:pt x="13715" y="170687"/>
                </a:lnTo>
                <a:lnTo>
                  <a:pt x="15239" y="172211"/>
                </a:lnTo>
                <a:lnTo>
                  <a:pt x="14477" y="170687"/>
                </a:lnTo>
                <a:close/>
              </a:path>
              <a:path w="2113915" h="192405">
                <a:moveTo>
                  <a:pt x="12191" y="166115"/>
                </a:moveTo>
                <a:lnTo>
                  <a:pt x="12191" y="167639"/>
                </a:lnTo>
                <a:lnTo>
                  <a:pt x="12953" y="167639"/>
                </a:lnTo>
                <a:lnTo>
                  <a:pt x="12191" y="166115"/>
                </a:lnTo>
                <a:close/>
              </a:path>
              <a:path w="2113915" h="192405">
                <a:moveTo>
                  <a:pt x="10667" y="161543"/>
                </a:moveTo>
                <a:lnTo>
                  <a:pt x="10667" y="163067"/>
                </a:lnTo>
                <a:lnTo>
                  <a:pt x="11048" y="163067"/>
                </a:lnTo>
                <a:lnTo>
                  <a:pt x="10667" y="161543"/>
                </a:lnTo>
                <a:close/>
              </a:path>
              <a:path w="2113915" h="192405">
                <a:moveTo>
                  <a:pt x="10667" y="89915"/>
                </a:moveTo>
                <a:lnTo>
                  <a:pt x="0" y="89915"/>
                </a:lnTo>
                <a:lnTo>
                  <a:pt x="0" y="118871"/>
                </a:lnTo>
                <a:lnTo>
                  <a:pt x="10667" y="118871"/>
                </a:lnTo>
                <a:lnTo>
                  <a:pt x="10667" y="89915"/>
                </a:lnTo>
                <a:close/>
              </a:path>
              <a:path w="2113915" h="192405">
                <a:moveTo>
                  <a:pt x="10667" y="51815"/>
                </a:moveTo>
                <a:lnTo>
                  <a:pt x="0" y="51815"/>
                </a:lnTo>
                <a:lnTo>
                  <a:pt x="0" y="80771"/>
                </a:lnTo>
                <a:lnTo>
                  <a:pt x="10667" y="80771"/>
                </a:lnTo>
                <a:lnTo>
                  <a:pt x="10667" y="51815"/>
                </a:lnTo>
                <a:close/>
              </a:path>
              <a:path w="2113915" h="192405">
                <a:moveTo>
                  <a:pt x="9143" y="12191"/>
                </a:moveTo>
                <a:lnTo>
                  <a:pt x="7619" y="15239"/>
                </a:lnTo>
                <a:lnTo>
                  <a:pt x="6095" y="15239"/>
                </a:lnTo>
                <a:lnTo>
                  <a:pt x="3047" y="21335"/>
                </a:lnTo>
                <a:lnTo>
                  <a:pt x="1523" y="27431"/>
                </a:lnTo>
                <a:lnTo>
                  <a:pt x="1523" y="28955"/>
                </a:lnTo>
                <a:lnTo>
                  <a:pt x="0" y="35051"/>
                </a:lnTo>
                <a:lnTo>
                  <a:pt x="0" y="42671"/>
                </a:lnTo>
                <a:lnTo>
                  <a:pt x="10667" y="42671"/>
                </a:lnTo>
                <a:lnTo>
                  <a:pt x="10667" y="28955"/>
                </a:lnTo>
                <a:lnTo>
                  <a:pt x="11048" y="28955"/>
                </a:lnTo>
                <a:lnTo>
                  <a:pt x="12191" y="24383"/>
                </a:lnTo>
                <a:lnTo>
                  <a:pt x="12953" y="24383"/>
                </a:lnTo>
                <a:lnTo>
                  <a:pt x="14477" y="21335"/>
                </a:lnTo>
                <a:lnTo>
                  <a:pt x="13715" y="21335"/>
                </a:lnTo>
                <a:lnTo>
                  <a:pt x="16763" y="18287"/>
                </a:lnTo>
                <a:lnTo>
                  <a:pt x="9143" y="12191"/>
                </a:lnTo>
                <a:close/>
              </a:path>
              <a:path w="2113915" h="192405">
                <a:moveTo>
                  <a:pt x="11048" y="28955"/>
                </a:moveTo>
                <a:lnTo>
                  <a:pt x="10667" y="28955"/>
                </a:lnTo>
                <a:lnTo>
                  <a:pt x="10667" y="30479"/>
                </a:lnTo>
                <a:lnTo>
                  <a:pt x="11048" y="28955"/>
                </a:lnTo>
                <a:close/>
              </a:path>
              <a:path w="2113915" h="192405">
                <a:moveTo>
                  <a:pt x="12953" y="24383"/>
                </a:moveTo>
                <a:lnTo>
                  <a:pt x="12191" y="24383"/>
                </a:lnTo>
                <a:lnTo>
                  <a:pt x="12191" y="25907"/>
                </a:lnTo>
                <a:lnTo>
                  <a:pt x="12953" y="24383"/>
                </a:lnTo>
                <a:close/>
              </a:path>
              <a:path w="2113915" h="192405">
                <a:moveTo>
                  <a:pt x="15239" y="19811"/>
                </a:moveTo>
                <a:lnTo>
                  <a:pt x="13715" y="21335"/>
                </a:lnTo>
                <a:lnTo>
                  <a:pt x="14477" y="21335"/>
                </a:lnTo>
                <a:lnTo>
                  <a:pt x="15239" y="19811"/>
                </a:lnTo>
                <a:close/>
              </a:path>
              <a:path w="2113915" h="192405">
                <a:moveTo>
                  <a:pt x="35051" y="0"/>
                </a:moveTo>
                <a:lnTo>
                  <a:pt x="28955" y="0"/>
                </a:lnTo>
                <a:lnTo>
                  <a:pt x="22859" y="1523"/>
                </a:lnTo>
                <a:lnTo>
                  <a:pt x="21335" y="3047"/>
                </a:lnTo>
                <a:lnTo>
                  <a:pt x="16763" y="4571"/>
                </a:lnTo>
                <a:lnTo>
                  <a:pt x="21335" y="13715"/>
                </a:lnTo>
                <a:lnTo>
                  <a:pt x="25907" y="10667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0"/>
                </a:lnTo>
                <a:close/>
              </a:path>
              <a:path w="2113915" h="192405">
                <a:moveTo>
                  <a:pt x="35051" y="0"/>
                </a:moveTo>
                <a:lnTo>
                  <a:pt x="35051" y="9143"/>
                </a:lnTo>
                <a:lnTo>
                  <a:pt x="36575" y="9143"/>
                </a:lnTo>
                <a:lnTo>
                  <a:pt x="35051" y="0"/>
                </a:lnTo>
                <a:close/>
              </a:path>
              <a:path w="2113915" h="192405">
                <a:moveTo>
                  <a:pt x="47243" y="0"/>
                </a:moveTo>
                <a:lnTo>
                  <a:pt x="35051" y="0"/>
                </a:lnTo>
                <a:lnTo>
                  <a:pt x="36575" y="9143"/>
                </a:lnTo>
                <a:lnTo>
                  <a:pt x="47243" y="9143"/>
                </a:lnTo>
                <a:lnTo>
                  <a:pt x="47243" y="0"/>
                </a:lnTo>
                <a:close/>
              </a:path>
              <a:path w="2113915" h="192405">
                <a:moveTo>
                  <a:pt x="85343" y="0"/>
                </a:moveTo>
                <a:lnTo>
                  <a:pt x="56387" y="0"/>
                </a:lnTo>
                <a:lnTo>
                  <a:pt x="56387" y="9143"/>
                </a:lnTo>
                <a:lnTo>
                  <a:pt x="85343" y="9143"/>
                </a:lnTo>
                <a:lnTo>
                  <a:pt x="85343" y="0"/>
                </a:lnTo>
                <a:close/>
              </a:path>
              <a:path w="2113915" h="192405">
                <a:moveTo>
                  <a:pt x="123443" y="0"/>
                </a:moveTo>
                <a:lnTo>
                  <a:pt x="94487" y="0"/>
                </a:lnTo>
                <a:lnTo>
                  <a:pt x="94487" y="9143"/>
                </a:lnTo>
                <a:lnTo>
                  <a:pt x="123443" y="9143"/>
                </a:lnTo>
                <a:lnTo>
                  <a:pt x="123443" y="0"/>
                </a:lnTo>
                <a:close/>
              </a:path>
              <a:path w="2113915" h="192405">
                <a:moveTo>
                  <a:pt x="161543" y="0"/>
                </a:moveTo>
                <a:lnTo>
                  <a:pt x="132587" y="0"/>
                </a:lnTo>
                <a:lnTo>
                  <a:pt x="132587" y="9143"/>
                </a:lnTo>
                <a:lnTo>
                  <a:pt x="161543" y="9143"/>
                </a:lnTo>
                <a:lnTo>
                  <a:pt x="161543" y="0"/>
                </a:lnTo>
                <a:close/>
              </a:path>
              <a:path w="2113915" h="192405">
                <a:moveTo>
                  <a:pt x="199643" y="0"/>
                </a:moveTo>
                <a:lnTo>
                  <a:pt x="170687" y="0"/>
                </a:lnTo>
                <a:lnTo>
                  <a:pt x="170687" y="9143"/>
                </a:lnTo>
                <a:lnTo>
                  <a:pt x="199643" y="9143"/>
                </a:lnTo>
                <a:lnTo>
                  <a:pt x="199643" y="0"/>
                </a:lnTo>
                <a:close/>
              </a:path>
              <a:path w="2113915" h="192405">
                <a:moveTo>
                  <a:pt x="237743" y="0"/>
                </a:moveTo>
                <a:lnTo>
                  <a:pt x="208787" y="0"/>
                </a:lnTo>
                <a:lnTo>
                  <a:pt x="208787" y="9143"/>
                </a:lnTo>
                <a:lnTo>
                  <a:pt x="237743" y="9143"/>
                </a:lnTo>
                <a:lnTo>
                  <a:pt x="237743" y="0"/>
                </a:lnTo>
                <a:close/>
              </a:path>
              <a:path w="2113915" h="192405">
                <a:moveTo>
                  <a:pt x="275843" y="0"/>
                </a:moveTo>
                <a:lnTo>
                  <a:pt x="246887" y="0"/>
                </a:lnTo>
                <a:lnTo>
                  <a:pt x="246887" y="9143"/>
                </a:lnTo>
                <a:lnTo>
                  <a:pt x="275843" y="9143"/>
                </a:lnTo>
                <a:lnTo>
                  <a:pt x="275843" y="0"/>
                </a:lnTo>
                <a:close/>
              </a:path>
              <a:path w="2113915" h="192405">
                <a:moveTo>
                  <a:pt x="313943" y="0"/>
                </a:moveTo>
                <a:lnTo>
                  <a:pt x="284987" y="0"/>
                </a:lnTo>
                <a:lnTo>
                  <a:pt x="284987" y="9143"/>
                </a:lnTo>
                <a:lnTo>
                  <a:pt x="313943" y="9143"/>
                </a:lnTo>
                <a:lnTo>
                  <a:pt x="313943" y="0"/>
                </a:lnTo>
                <a:close/>
              </a:path>
              <a:path w="2113915" h="192405">
                <a:moveTo>
                  <a:pt x="352043" y="0"/>
                </a:moveTo>
                <a:lnTo>
                  <a:pt x="323087" y="0"/>
                </a:lnTo>
                <a:lnTo>
                  <a:pt x="323087" y="9143"/>
                </a:lnTo>
                <a:lnTo>
                  <a:pt x="352043" y="9143"/>
                </a:lnTo>
                <a:lnTo>
                  <a:pt x="352043" y="0"/>
                </a:lnTo>
                <a:close/>
              </a:path>
              <a:path w="2113915" h="192405">
                <a:moveTo>
                  <a:pt x="390143" y="0"/>
                </a:moveTo>
                <a:lnTo>
                  <a:pt x="361187" y="0"/>
                </a:lnTo>
                <a:lnTo>
                  <a:pt x="361187" y="9143"/>
                </a:lnTo>
                <a:lnTo>
                  <a:pt x="390143" y="9143"/>
                </a:lnTo>
                <a:lnTo>
                  <a:pt x="390143" y="0"/>
                </a:lnTo>
                <a:close/>
              </a:path>
              <a:path w="2113915" h="192405">
                <a:moveTo>
                  <a:pt x="428243" y="0"/>
                </a:moveTo>
                <a:lnTo>
                  <a:pt x="399287" y="0"/>
                </a:lnTo>
                <a:lnTo>
                  <a:pt x="399287" y="9143"/>
                </a:lnTo>
                <a:lnTo>
                  <a:pt x="428243" y="9143"/>
                </a:lnTo>
                <a:lnTo>
                  <a:pt x="428243" y="0"/>
                </a:lnTo>
                <a:close/>
              </a:path>
              <a:path w="2113915" h="192405">
                <a:moveTo>
                  <a:pt x="466343" y="0"/>
                </a:moveTo>
                <a:lnTo>
                  <a:pt x="437387" y="0"/>
                </a:lnTo>
                <a:lnTo>
                  <a:pt x="437387" y="9143"/>
                </a:lnTo>
                <a:lnTo>
                  <a:pt x="466343" y="9143"/>
                </a:lnTo>
                <a:lnTo>
                  <a:pt x="466343" y="0"/>
                </a:lnTo>
                <a:close/>
              </a:path>
              <a:path w="2113915" h="192405">
                <a:moveTo>
                  <a:pt x="504443" y="0"/>
                </a:moveTo>
                <a:lnTo>
                  <a:pt x="475487" y="0"/>
                </a:lnTo>
                <a:lnTo>
                  <a:pt x="475487" y="9143"/>
                </a:lnTo>
                <a:lnTo>
                  <a:pt x="504443" y="9143"/>
                </a:lnTo>
                <a:lnTo>
                  <a:pt x="504443" y="0"/>
                </a:lnTo>
                <a:close/>
              </a:path>
              <a:path w="2113915" h="192405">
                <a:moveTo>
                  <a:pt x="542543" y="0"/>
                </a:moveTo>
                <a:lnTo>
                  <a:pt x="513587" y="0"/>
                </a:lnTo>
                <a:lnTo>
                  <a:pt x="513587" y="9143"/>
                </a:lnTo>
                <a:lnTo>
                  <a:pt x="542543" y="9143"/>
                </a:lnTo>
                <a:lnTo>
                  <a:pt x="542543" y="0"/>
                </a:lnTo>
                <a:close/>
              </a:path>
              <a:path w="2113915" h="192405">
                <a:moveTo>
                  <a:pt x="580643" y="0"/>
                </a:moveTo>
                <a:lnTo>
                  <a:pt x="551687" y="0"/>
                </a:lnTo>
                <a:lnTo>
                  <a:pt x="551687" y="9143"/>
                </a:lnTo>
                <a:lnTo>
                  <a:pt x="580643" y="9143"/>
                </a:lnTo>
                <a:lnTo>
                  <a:pt x="580643" y="0"/>
                </a:lnTo>
                <a:close/>
              </a:path>
              <a:path w="2113915" h="192405">
                <a:moveTo>
                  <a:pt x="618743" y="0"/>
                </a:moveTo>
                <a:lnTo>
                  <a:pt x="589787" y="0"/>
                </a:lnTo>
                <a:lnTo>
                  <a:pt x="589787" y="9143"/>
                </a:lnTo>
                <a:lnTo>
                  <a:pt x="618743" y="9143"/>
                </a:lnTo>
                <a:lnTo>
                  <a:pt x="618743" y="0"/>
                </a:lnTo>
                <a:close/>
              </a:path>
              <a:path w="2113915" h="192405">
                <a:moveTo>
                  <a:pt x="656843" y="0"/>
                </a:moveTo>
                <a:lnTo>
                  <a:pt x="627887" y="0"/>
                </a:lnTo>
                <a:lnTo>
                  <a:pt x="627887" y="9143"/>
                </a:lnTo>
                <a:lnTo>
                  <a:pt x="656843" y="9143"/>
                </a:lnTo>
                <a:lnTo>
                  <a:pt x="656843" y="0"/>
                </a:lnTo>
                <a:close/>
              </a:path>
              <a:path w="2113915" h="192405">
                <a:moveTo>
                  <a:pt x="694943" y="0"/>
                </a:moveTo>
                <a:lnTo>
                  <a:pt x="665987" y="0"/>
                </a:lnTo>
                <a:lnTo>
                  <a:pt x="665987" y="9143"/>
                </a:lnTo>
                <a:lnTo>
                  <a:pt x="694943" y="9143"/>
                </a:lnTo>
                <a:lnTo>
                  <a:pt x="694943" y="0"/>
                </a:lnTo>
                <a:close/>
              </a:path>
              <a:path w="2113915" h="192405">
                <a:moveTo>
                  <a:pt x="733043" y="0"/>
                </a:moveTo>
                <a:lnTo>
                  <a:pt x="704087" y="0"/>
                </a:lnTo>
                <a:lnTo>
                  <a:pt x="704087" y="9143"/>
                </a:lnTo>
                <a:lnTo>
                  <a:pt x="733043" y="9143"/>
                </a:lnTo>
                <a:lnTo>
                  <a:pt x="733043" y="0"/>
                </a:lnTo>
                <a:close/>
              </a:path>
              <a:path w="2113915" h="192405">
                <a:moveTo>
                  <a:pt x="771143" y="0"/>
                </a:moveTo>
                <a:lnTo>
                  <a:pt x="742187" y="0"/>
                </a:lnTo>
                <a:lnTo>
                  <a:pt x="742187" y="9143"/>
                </a:lnTo>
                <a:lnTo>
                  <a:pt x="771143" y="9143"/>
                </a:lnTo>
                <a:lnTo>
                  <a:pt x="771143" y="0"/>
                </a:lnTo>
                <a:close/>
              </a:path>
              <a:path w="2113915" h="192405">
                <a:moveTo>
                  <a:pt x="809243" y="0"/>
                </a:moveTo>
                <a:lnTo>
                  <a:pt x="780287" y="0"/>
                </a:lnTo>
                <a:lnTo>
                  <a:pt x="780287" y="9143"/>
                </a:lnTo>
                <a:lnTo>
                  <a:pt x="809243" y="9143"/>
                </a:lnTo>
                <a:lnTo>
                  <a:pt x="809243" y="0"/>
                </a:lnTo>
                <a:close/>
              </a:path>
              <a:path w="2113915" h="192405">
                <a:moveTo>
                  <a:pt x="847343" y="0"/>
                </a:moveTo>
                <a:lnTo>
                  <a:pt x="818387" y="0"/>
                </a:lnTo>
                <a:lnTo>
                  <a:pt x="818387" y="9143"/>
                </a:lnTo>
                <a:lnTo>
                  <a:pt x="847343" y="9143"/>
                </a:lnTo>
                <a:lnTo>
                  <a:pt x="847343" y="0"/>
                </a:lnTo>
                <a:close/>
              </a:path>
              <a:path w="2113915" h="192405">
                <a:moveTo>
                  <a:pt x="885443" y="0"/>
                </a:moveTo>
                <a:lnTo>
                  <a:pt x="856487" y="0"/>
                </a:lnTo>
                <a:lnTo>
                  <a:pt x="856487" y="9143"/>
                </a:lnTo>
                <a:lnTo>
                  <a:pt x="885443" y="9143"/>
                </a:lnTo>
                <a:lnTo>
                  <a:pt x="885443" y="0"/>
                </a:lnTo>
                <a:close/>
              </a:path>
              <a:path w="2113915" h="192405">
                <a:moveTo>
                  <a:pt x="923543" y="0"/>
                </a:moveTo>
                <a:lnTo>
                  <a:pt x="894587" y="0"/>
                </a:lnTo>
                <a:lnTo>
                  <a:pt x="894587" y="9143"/>
                </a:lnTo>
                <a:lnTo>
                  <a:pt x="923543" y="9143"/>
                </a:lnTo>
                <a:lnTo>
                  <a:pt x="923543" y="0"/>
                </a:lnTo>
                <a:close/>
              </a:path>
              <a:path w="2113915" h="192405">
                <a:moveTo>
                  <a:pt x="961643" y="0"/>
                </a:moveTo>
                <a:lnTo>
                  <a:pt x="932687" y="0"/>
                </a:lnTo>
                <a:lnTo>
                  <a:pt x="932687" y="9143"/>
                </a:lnTo>
                <a:lnTo>
                  <a:pt x="961643" y="9143"/>
                </a:lnTo>
                <a:lnTo>
                  <a:pt x="961643" y="0"/>
                </a:lnTo>
                <a:close/>
              </a:path>
              <a:path w="2113915" h="192405">
                <a:moveTo>
                  <a:pt x="999743" y="0"/>
                </a:moveTo>
                <a:lnTo>
                  <a:pt x="970787" y="0"/>
                </a:lnTo>
                <a:lnTo>
                  <a:pt x="970787" y="9143"/>
                </a:lnTo>
                <a:lnTo>
                  <a:pt x="999743" y="9143"/>
                </a:lnTo>
                <a:lnTo>
                  <a:pt x="999743" y="0"/>
                </a:lnTo>
                <a:close/>
              </a:path>
              <a:path w="2113915" h="192405">
                <a:moveTo>
                  <a:pt x="1037843" y="0"/>
                </a:moveTo>
                <a:lnTo>
                  <a:pt x="1008887" y="0"/>
                </a:lnTo>
                <a:lnTo>
                  <a:pt x="1008887" y="9143"/>
                </a:lnTo>
                <a:lnTo>
                  <a:pt x="1037843" y="9143"/>
                </a:lnTo>
                <a:lnTo>
                  <a:pt x="1037843" y="0"/>
                </a:lnTo>
                <a:close/>
              </a:path>
              <a:path w="2113915" h="192405">
                <a:moveTo>
                  <a:pt x="1075943" y="0"/>
                </a:moveTo>
                <a:lnTo>
                  <a:pt x="1046987" y="0"/>
                </a:lnTo>
                <a:lnTo>
                  <a:pt x="1046987" y="9143"/>
                </a:lnTo>
                <a:lnTo>
                  <a:pt x="1075943" y="9143"/>
                </a:lnTo>
                <a:lnTo>
                  <a:pt x="1075943" y="0"/>
                </a:lnTo>
                <a:close/>
              </a:path>
              <a:path w="2113915" h="192405">
                <a:moveTo>
                  <a:pt x="1114043" y="0"/>
                </a:moveTo>
                <a:lnTo>
                  <a:pt x="1085087" y="0"/>
                </a:lnTo>
                <a:lnTo>
                  <a:pt x="1085087" y="9143"/>
                </a:lnTo>
                <a:lnTo>
                  <a:pt x="1114043" y="9143"/>
                </a:lnTo>
                <a:lnTo>
                  <a:pt x="1114043" y="0"/>
                </a:lnTo>
                <a:close/>
              </a:path>
              <a:path w="2113915" h="192405">
                <a:moveTo>
                  <a:pt x="1152143" y="0"/>
                </a:moveTo>
                <a:lnTo>
                  <a:pt x="1123187" y="0"/>
                </a:lnTo>
                <a:lnTo>
                  <a:pt x="1123187" y="9143"/>
                </a:lnTo>
                <a:lnTo>
                  <a:pt x="1152143" y="9143"/>
                </a:lnTo>
                <a:lnTo>
                  <a:pt x="1152143" y="0"/>
                </a:lnTo>
                <a:close/>
              </a:path>
              <a:path w="2113915" h="192405">
                <a:moveTo>
                  <a:pt x="1190243" y="0"/>
                </a:moveTo>
                <a:lnTo>
                  <a:pt x="1161287" y="0"/>
                </a:lnTo>
                <a:lnTo>
                  <a:pt x="1161287" y="9143"/>
                </a:lnTo>
                <a:lnTo>
                  <a:pt x="1190243" y="9143"/>
                </a:lnTo>
                <a:lnTo>
                  <a:pt x="1190243" y="0"/>
                </a:lnTo>
                <a:close/>
              </a:path>
              <a:path w="2113915" h="192405">
                <a:moveTo>
                  <a:pt x="1228343" y="0"/>
                </a:moveTo>
                <a:lnTo>
                  <a:pt x="1199387" y="0"/>
                </a:lnTo>
                <a:lnTo>
                  <a:pt x="1199387" y="9143"/>
                </a:lnTo>
                <a:lnTo>
                  <a:pt x="1228343" y="9143"/>
                </a:lnTo>
                <a:lnTo>
                  <a:pt x="1228343" y="0"/>
                </a:lnTo>
                <a:close/>
              </a:path>
              <a:path w="2113915" h="192405">
                <a:moveTo>
                  <a:pt x="1266443" y="0"/>
                </a:moveTo>
                <a:lnTo>
                  <a:pt x="1237487" y="0"/>
                </a:lnTo>
                <a:lnTo>
                  <a:pt x="1237487" y="9143"/>
                </a:lnTo>
                <a:lnTo>
                  <a:pt x="1266443" y="9143"/>
                </a:lnTo>
                <a:lnTo>
                  <a:pt x="1266443" y="0"/>
                </a:lnTo>
                <a:close/>
              </a:path>
              <a:path w="2113915" h="192405">
                <a:moveTo>
                  <a:pt x="1304543" y="0"/>
                </a:moveTo>
                <a:lnTo>
                  <a:pt x="1275587" y="0"/>
                </a:lnTo>
                <a:lnTo>
                  <a:pt x="1275587" y="9143"/>
                </a:lnTo>
                <a:lnTo>
                  <a:pt x="1304543" y="9143"/>
                </a:lnTo>
                <a:lnTo>
                  <a:pt x="1304543" y="0"/>
                </a:lnTo>
                <a:close/>
              </a:path>
              <a:path w="2113915" h="192405">
                <a:moveTo>
                  <a:pt x="1342643" y="0"/>
                </a:moveTo>
                <a:lnTo>
                  <a:pt x="1313687" y="0"/>
                </a:lnTo>
                <a:lnTo>
                  <a:pt x="1313687" y="9143"/>
                </a:lnTo>
                <a:lnTo>
                  <a:pt x="1342643" y="9143"/>
                </a:lnTo>
                <a:lnTo>
                  <a:pt x="1342643" y="0"/>
                </a:lnTo>
                <a:close/>
              </a:path>
              <a:path w="2113915" h="192405">
                <a:moveTo>
                  <a:pt x="1380743" y="0"/>
                </a:moveTo>
                <a:lnTo>
                  <a:pt x="1351787" y="0"/>
                </a:lnTo>
                <a:lnTo>
                  <a:pt x="1351787" y="9143"/>
                </a:lnTo>
                <a:lnTo>
                  <a:pt x="1380743" y="9143"/>
                </a:lnTo>
                <a:lnTo>
                  <a:pt x="1380743" y="0"/>
                </a:lnTo>
                <a:close/>
              </a:path>
              <a:path w="2113915" h="192405">
                <a:moveTo>
                  <a:pt x="1418843" y="0"/>
                </a:moveTo>
                <a:lnTo>
                  <a:pt x="1389887" y="0"/>
                </a:lnTo>
                <a:lnTo>
                  <a:pt x="1389887" y="9143"/>
                </a:lnTo>
                <a:lnTo>
                  <a:pt x="1418843" y="9143"/>
                </a:lnTo>
                <a:lnTo>
                  <a:pt x="1418843" y="0"/>
                </a:lnTo>
                <a:close/>
              </a:path>
              <a:path w="2113915" h="192405">
                <a:moveTo>
                  <a:pt x="1456943" y="0"/>
                </a:moveTo>
                <a:lnTo>
                  <a:pt x="1427987" y="0"/>
                </a:lnTo>
                <a:lnTo>
                  <a:pt x="1427987" y="9143"/>
                </a:lnTo>
                <a:lnTo>
                  <a:pt x="1456943" y="9143"/>
                </a:lnTo>
                <a:lnTo>
                  <a:pt x="1456943" y="0"/>
                </a:lnTo>
                <a:close/>
              </a:path>
              <a:path w="2113915" h="192405">
                <a:moveTo>
                  <a:pt x="1495043" y="0"/>
                </a:moveTo>
                <a:lnTo>
                  <a:pt x="1466087" y="0"/>
                </a:lnTo>
                <a:lnTo>
                  <a:pt x="1466087" y="9143"/>
                </a:lnTo>
                <a:lnTo>
                  <a:pt x="1495043" y="9143"/>
                </a:lnTo>
                <a:lnTo>
                  <a:pt x="1495043" y="0"/>
                </a:lnTo>
                <a:close/>
              </a:path>
              <a:path w="2113915" h="192405">
                <a:moveTo>
                  <a:pt x="1533143" y="0"/>
                </a:moveTo>
                <a:lnTo>
                  <a:pt x="1504187" y="0"/>
                </a:lnTo>
                <a:lnTo>
                  <a:pt x="1504187" y="9143"/>
                </a:lnTo>
                <a:lnTo>
                  <a:pt x="1533143" y="9143"/>
                </a:lnTo>
                <a:lnTo>
                  <a:pt x="1533143" y="0"/>
                </a:lnTo>
                <a:close/>
              </a:path>
              <a:path w="2113915" h="192405">
                <a:moveTo>
                  <a:pt x="1571243" y="0"/>
                </a:moveTo>
                <a:lnTo>
                  <a:pt x="1542287" y="0"/>
                </a:lnTo>
                <a:lnTo>
                  <a:pt x="1542287" y="9143"/>
                </a:lnTo>
                <a:lnTo>
                  <a:pt x="1571243" y="9143"/>
                </a:lnTo>
                <a:lnTo>
                  <a:pt x="1571243" y="0"/>
                </a:lnTo>
                <a:close/>
              </a:path>
              <a:path w="2113915" h="192405">
                <a:moveTo>
                  <a:pt x="1609343" y="0"/>
                </a:moveTo>
                <a:lnTo>
                  <a:pt x="1580387" y="0"/>
                </a:lnTo>
                <a:lnTo>
                  <a:pt x="1580387" y="9143"/>
                </a:lnTo>
                <a:lnTo>
                  <a:pt x="1609343" y="9143"/>
                </a:lnTo>
                <a:lnTo>
                  <a:pt x="1609343" y="0"/>
                </a:lnTo>
                <a:close/>
              </a:path>
              <a:path w="2113915" h="192405">
                <a:moveTo>
                  <a:pt x="1647443" y="0"/>
                </a:moveTo>
                <a:lnTo>
                  <a:pt x="1618487" y="0"/>
                </a:lnTo>
                <a:lnTo>
                  <a:pt x="1618487" y="9143"/>
                </a:lnTo>
                <a:lnTo>
                  <a:pt x="1647443" y="9143"/>
                </a:lnTo>
                <a:lnTo>
                  <a:pt x="1647443" y="0"/>
                </a:lnTo>
                <a:close/>
              </a:path>
              <a:path w="2113915" h="192405">
                <a:moveTo>
                  <a:pt x="1685543" y="0"/>
                </a:moveTo>
                <a:lnTo>
                  <a:pt x="1656587" y="0"/>
                </a:lnTo>
                <a:lnTo>
                  <a:pt x="1656587" y="9143"/>
                </a:lnTo>
                <a:lnTo>
                  <a:pt x="1685543" y="9143"/>
                </a:lnTo>
                <a:lnTo>
                  <a:pt x="1685543" y="0"/>
                </a:lnTo>
                <a:close/>
              </a:path>
              <a:path w="2113915" h="192405">
                <a:moveTo>
                  <a:pt x="1723643" y="0"/>
                </a:moveTo>
                <a:lnTo>
                  <a:pt x="1694687" y="0"/>
                </a:lnTo>
                <a:lnTo>
                  <a:pt x="1694687" y="9143"/>
                </a:lnTo>
                <a:lnTo>
                  <a:pt x="1723643" y="9143"/>
                </a:lnTo>
                <a:lnTo>
                  <a:pt x="1723643" y="0"/>
                </a:lnTo>
                <a:close/>
              </a:path>
              <a:path w="2113915" h="192405">
                <a:moveTo>
                  <a:pt x="1761743" y="0"/>
                </a:moveTo>
                <a:lnTo>
                  <a:pt x="1732787" y="0"/>
                </a:lnTo>
                <a:lnTo>
                  <a:pt x="1732787" y="9143"/>
                </a:lnTo>
                <a:lnTo>
                  <a:pt x="1761743" y="9143"/>
                </a:lnTo>
                <a:lnTo>
                  <a:pt x="1761743" y="0"/>
                </a:lnTo>
                <a:close/>
              </a:path>
              <a:path w="2113915" h="192405">
                <a:moveTo>
                  <a:pt x="1799843" y="0"/>
                </a:moveTo>
                <a:lnTo>
                  <a:pt x="1770887" y="0"/>
                </a:lnTo>
                <a:lnTo>
                  <a:pt x="1770887" y="9143"/>
                </a:lnTo>
                <a:lnTo>
                  <a:pt x="1799843" y="9143"/>
                </a:lnTo>
                <a:lnTo>
                  <a:pt x="1799843" y="0"/>
                </a:lnTo>
                <a:close/>
              </a:path>
              <a:path w="2113915" h="192405">
                <a:moveTo>
                  <a:pt x="1837943" y="0"/>
                </a:moveTo>
                <a:lnTo>
                  <a:pt x="1808987" y="0"/>
                </a:lnTo>
                <a:lnTo>
                  <a:pt x="1808987" y="9143"/>
                </a:lnTo>
                <a:lnTo>
                  <a:pt x="1837943" y="9143"/>
                </a:lnTo>
                <a:lnTo>
                  <a:pt x="1837943" y="0"/>
                </a:lnTo>
                <a:close/>
              </a:path>
              <a:path w="2113915" h="192405">
                <a:moveTo>
                  <a:pt x="1876043" y="0"/>
                </a:moveTo>
                <a:lnTo>
                  <a:pt x="1847087" y="0"/>
                </a:lnTo>
                <a:lnTo>
                  <a:pt x="1847087" y="9143"/>
                </a:lnTo>
                <a:lnTo>
                  <a:pt x="1876043" y="9143"/>
                </a:lnTo>
                <a:lnTo>
                  <a:pt x="1876043" y="0"/>
                </a:lnTo>
                <a:close/>
              </a:path>
              <a:path w="2113915" h="192405">
                <a:moveTo>
                  <a:pt x="1914143" y="0"/>
                </a:moveTo>
                <a:lnTo>
                  <a:pt x="1885187" y="0"/>
                </a:lnTo>
                <a:lnTo>
                  <a:pt x="1885187" y="9143"/>
                </a:lnTo>
                <a:lnTo>
                  <a:pt x="1914143" y="9143"/>
                </a:lnTo>
                <a:lnTo>
                  <a:pt x="1914143" y="0"/>
                </a:lnTo>
                <a:close/>
              </a:path>
              <a:path w="2113915" h="192405">
                <a:moveTo>
                  <a:pt x="1952243" y="0"/>
                </a:moveTo>
                <a:lnTo>
                  <a:pt x="1923287" y="0"/>
                </a:lnTo>
                <a:lnTo>
                  <a:pt x="1923287" y="9143"/>
                </a:lnTo>
                <a:lnTo>
                  <a:pt x="1952243" y="9143"/>
                </a:lnTo>
                <a:lnTo>
                  <a:pt x="1952243" y="0"/>
                </a:lnTo>
                <a:close/>
              </a:path>
              <a:path w="2113915" h="192405">
                <a:moveTo>
                  <a:pt x="1990343" y="0"/>
                </a:moveTo>
                <a:lnTo>
                  <a:pt x="1961387" y="0"/>
                </a:lnTo>
                <a:lnTo>
                  <a:pt x="1961387" y="9143"/>
                </a:lnTo>
                <a:lnTo>
                  <a:pt x="1990343" y="9143"/>
                </a:lnTo>
                <a:lnTo>
                  <a:pt x="1990343" y="0"/>
                </a:lnTo>
                <a:close/>
              </a:path>
              <a:path w="2113915" h="192405">
                <a:moveTo>
                  <a:pt x="2028443" y="0"/>
                </a:moveTo>
                <a:lnTo>
                  <a:pt x="1999487" y="0"/>
                </a:lnTo>
                <a:lnTo>
                  <a:pt x="1999487" y="9143"/>
                </a:lnTo>
                <a:lnTo>
                  <a:pt x="2028443" y="9143"/>
                </a:lnTo>
                <a:lnTo>
                  <a:pt x="2028443" y="0"/>
                </a:lnTo>
                <a:close/>
              </a:path>
              <a:path w="2113915" h="192405">
                <a:moveTo>
                  <a:pt x="2066543" y="0"/>
                </a:moveTo>
                <a:lnTo>
                  <a:pt x="2037587" y="0"/>
                </a:lnTo>
                <a:lnTo>
                  <a:pt x="2037587" y="9143"/>
                </a:lnTo>
                <a:lnTo>
                  <a:pt x="2066543" y="9143"/>
                </a:lnTo>
                <a:lnTo>
                  <a:pt x="2066543" y="0"/>
                </a:lnTo>
                <a:close/>
              </a:path>
              <a:path w="2113915" h="192405">
                <a:moveTo>
                  <a:pt x="2084831" y="0"/>
                </a:moveTo>
                <a:lnTo>
                  <a:pt x="2078735" y="0"/>
                </a:lnTo>
                <a:lnTo>
                  <a:pt x="2077211" y="9143"/>
                </a:lnTo>
                <a:lnTo>
                  <a:pt x="2083307" y="9143"/>
                </a:lnTo>
                <a:lnTo>
                  <a:pt x="2087879" y="10667"/>
                </a:lnTo>
                <a:lnTo>
                  <a:pt x="2097023" y="16763"/>
                </a:lnTo>
                <a:lnTo>
                  <a:pt x="2095499" y="16763"/>
                </a:lnTo>
                <a:lnTo>
                  <a:pt x="2097023" y="18287"/>
                </a:lnTo>
                <a:lnTo>
                  <a:pt x="2104643" y="12191"/>
                </a:lnTo>
                <a:lnTo>
                  <a:pt x="2103119" y="10667"/>
                </a:lnTo>
                <a:lnTo>
                  <a:pt x="2103119" y="9143"/>
                </a:lnTo>
                <a:lnTo>
                  <a:pt x="2098547" y="6095"/>
                </a:lnTo>
                <a:lnTo>
                  <a:pt x="2097023" y="6095"/>
                </a:lnTo>
                <a:lnTo>
                  <a:pt x="2092451" y="3047"/>
                </a:lnTo>
                <a:lnTo>
                  <a:pt x="2090927" y="1523"/>
                </a:lnTo>
                <a:lnTo>
                  <a:pt x="2084831" y="0"/>
                </a:lnTo>
                <a:close/>
              </a:path>
              <a:path w="2113915" h="192405">
                <a:moveTo>
                  <a:pt x="2077211" y="0"/>
                </a:moveTo>
                <a:lnTo>
                  <a:pt x="2075687" y="0"/>
                </a:lnTo>
                <a:lnTo>
                  <a:pt x="2075687" y="9143"/>
                </a:lnTo>
                <a:lnTo>
                  <a:pt x="2077211" y="9143"/>
                </a:lnTo>
                <a:lnTo>
                  <a:pt x="2077211" y="0"/>
                </a:lnTo>
                <a:close/>
              </a:path>
              <a:path w="2113915" h="192405">
                <a:moveTo>
                  <a:pt x="2112263" y="28955"/>
                </a:moveTo>
                <a:lnTo>
                  <a:pt x="2103119" y="28955"/>
                </a:lnTo>
                <a:lnTo>
                  <a:pt x="2103119" y="51815"/>
                </a:lnTo>
                <a:lnTo>
                  <a:pt x="2113787" y="51815"/>
                </a:lnTo>
                <a:lnTo>
                  <a:pt x="2113787" y="35051"/>
                </a:lnTo>
                <a:lnTo>
                  <a:pt x="2112263" y="28955"/>
                </a:lnTo>
                <a:close/>
              </a:path>
              <a:path w="2113915" h="192405">
                <a:moveTo>
                  <a:pt x="2110739" y="22859"/>
                </a:moveTo>
                <a:lnTo>
                  <a:pt x="2101595" y="24383"/>
                </a:lnTo>
                <a:lnTo>
                  <a:pt x="2103119" y="30479"/>
                </a:lnTo>
                <a:lnTo>
                  <a:pt x="2103119" y="28955"/>
                </a:lnTo>
                <a:lnTo>
                  <a:pt x="2112263" y="28955"/>
                </a:lnTo>
                <a:lnTo>
                  <a:pt x="2112263" y="27431"/>
                </a:lnTo>
                <a:lnTo>
                  <a:pt x="2110739" y="22859"/>
                </a:lnTo>
                <a:close/>
              </a:path>
              <a:path w="2113915" h="192405">
                <a:moveTo>
                  <a:pt x="2113787" y="60959"/>
                </a:moveTo>
                <a:lnTo>
                  <a:pt x="2103119" y="60959"/>
                </a:lnTo>
                <a:lnTo>
                  <a:pt x="2103119" y="89915"/>
                </a:lnTo>
                <a:lnTo>
                  <a:pt x="2113787" y="89915"/>
                </a:lnTo>
                <a:lnTo>
                  <a:pt x="2113787" y="60959"/>
                </a:lnTo>
                <a:close/>
              </a:path>
              <a:path w="2113915" h="192405">
                <a:moveTo>
                  <a:pt x="2113787" y="99059"/>
                </a:moveTo>
                <a:lnTo>
                  <a:pt x="2103119" y="99059"/>
                </a:lnTo>
                <a:lnTo>
                  <a:pt x="2103119" y="128015"/>
                </a:lnTo>
                <a:lnTo>
                  <a:pt x="2113787" y="128015"/>
                </a:lnTo>
                <a:lnTo>
                  <a:pt x="2113787" y="99059"/>
                </a:lnTo>
                <a:close/>
              </a:path>
              <a:path w="2113915" h="192405">
                <a:moveTo>
                  <a:pt x="2103119" y="161543"/>
                </a:moveTo>
                <a:lnTo>
                  <a:pt x="2101595" y="164591"/>
                </a:lnTo>
                <a:lnTo>
                  <a:pt x="2110739" y="167639"/>
                </a:lnTo>
                <a:lnTo>
                  <a:pt x="2112263" y="164591"/>
                </a:lnTo>
                <a:lnTo>
                  <a:pt x="2112263" y="163067"/>
                </a:lnTo>
                <a:lnTo>
                  <a:pt x="2103119" y="163067"/>
                </a:lnTo>
                <a:lnTo>
                  <a:pt x="2103119" y="161543"/>
                </a:lnTo>
                <a:close/>
              </a:path>
              <a:path w="2113915" h="192405">
                <a:moveTo>
                  <a:pt x="2113787" y="137159"/>
                </a:moveTo>
                <a:lnTo>
                  <a:pt x="2103119" y="137159"/>
                </a:lnTo>
                <a:lnTo>
                  <a:pt x="2103119" y="163067"/>
                </a:lnTo>
                <a:lnTo>
                  <a:pt x="2112263" y="163067"/>
                </a:lnTo>
                <a:lnTo>
                  <a:pt x="2113787" y="156971"/>
                </a:lnTo>
                <a:lnTo>
                  <a:pt x="2113787" y="137159"/>
                </a:lnTo>
                <a:close/>
              </a:path>
              <a:path w="2113915" h="192405">
                <a:moveTo>
                  <a:pt x="2087879" y="179831"/>
                </a:moveTo>
                <a:lnTo>
                  <a:pt x="2083307" y="182879"/>
                </a:lnTo>
                <a:lnTo>
                  <a:pt x="2078735" y="182879"/>
                </a:lnTo>
                <a:lnTo>
                  <a:pt x="2078735" y="192023"/>
                </a:lnTo>
                <a:lnTo>
                  <a:pt x="2084831" y="192023"/>
                </a:lnTo>
                <a:lnTo>
                  <a:pt x="2090927" y="188975"/>
                </a:lnTo>
                <a:lnTo>
                  <a:pt x="2092451" y="188975"/>
                </a:lnTo>
                <a:lnTo>
                  <a:pt x="2097023" y="185927"/>
                </a:lnTo>
                <a:lnTo>
                  <a:pt x="2098547" y="185927"/>
                </a:lnTo>
                <a:lnTo>
                  <a:pt x="2101595" y="182879"/>
                </a:lnTo>
                <a:lnTo>
                  <a:pt x="2083307" y="182879"/>
                </a:lnTo>
                <a:lnTo>
                  <a:pt x="2083307" y="181355"/>
                </a:lnTo>
                <a:lnTo>
                  <a:pt x="2087879" y="181355"/>
                </a:lnTo>
                <a:lnTo>
                  <a:pt x="2087879" y="179831"/>
                </a:lnTo>
                <a:close/>
              </a:path>
              <a:path w="2113915" h="192405">
                <a:moveTo>
                  <a:pt x="2098547" y="170687"/>
                </a:moveTo>
                <a:lnTo>
                  <a:pt x="2095499" y="175259"/>
                </a:lnTo>
                <a:lnTo>
                  <a:pt x="2097023" y="175259"/>
                </a:lnTo>
                <a:lnTo>
                  <a:pt x="2087879" y="181355"/>
                </a:lnTo>
                <a:lnTo>
                  <a:pt x="2103119" y="181355"/>
                </a:lnTo>
                <a:lnTo>
                  <a:pt x="2106167" y="176783"/>
                </a:lnTo>
                <a:lnTo>
                  <a:pt x="2098547" y="170687"/>
                </a:lnTo>
                <a:close/>
              </a:path>
              <a:path w="2113915" h="192405">
                <a:moveTo>
                  <a:pt x="2069591" y="182879"/>
                </a:moveTo>
                <a:lnTo>
                  <a:pt x="2040635" y="182879"/>
                </a:lnTo>
                <a:lnTo>
                  <a:pt x="2040635" y="192023"/>
                </a:lnTo>
                <a:lnTo>
                  <a:pt x="2069591" y="192023"/>
                </a:lnTo>
                <a:lnTo>
                  <a:pt x="2069591" y="182879"/>
                </a:lnTo>
                <a:close/>
              </a:path>
              <a:path w="2113915" h="192405">
                <a:moveTo>
                  <a:pt x="2031491" y="182879"/>
                </a:moveTo>
                <a:lnTo>
                  <a:pt x="2002535" y="182879"/>
                </a:lnTo>
                <a:lnTo>
                  <a:pt x="2002535" y="192023"/>
                </a:lnTo>
                <a:lnTo>
                  <a:pt x="2031491" y="192023"/>
                </a:lnTo>
                <a:lnTo>
                  <a:pt x="2031491" y="182879"/>
                </a:lnTo>
                <a:close/>
              </a:path>
              <a:path w="2113915" h="192405">
                <a:moveTo>
                  <a:pt x="1993391" y="182879"/>
                </a:moveTo>
                <a:lnTo>
                  <a:pt x="1964435" y="182879"/>
                </a:lnTo>
                <a:lnTo>
                  <a:pt x="1964435" y="192023"/>
                </a:lnTo>
                <a:lnTo>
                  <a:pt x="1993391" y="192023"/>
                </a:lnTo>
                <a:lnTo>
                  <a:pt x="1993391" y="182879"/>
                </a:lnTo>
                <a:close/>
              </a:path>
              <a:path w="2113915" h="192405">
                <a:moveTo>
                  <a:pt x="1955291" y="182879"/>
                </a:moveTo>
                <a:lnTo>
                  <a:pt x="1926335" y="182879"/>
                </a:lnTo>
                <a:lnTo>
                  <a:pt x="1926335" y="192023"/>
                </a:lnTo>
                <a:lnTo>
                  <a:pt x="1955291" y="192023"/>
                </a:lnTo>
                <a:lnTo>
                  <a:pt x="1955291" y="182879"/>
                </a:lnTo>
                <a:close/>
              </a:path>
              <a:path w="2113915" h="192405">
                <a:moveTo>
                  <a:pt x="1917191" y="182879"/>
                </a:moveTo>
                <a:lnTo>
                  <a:pt x="1888235" y="182879"/>
                </a:lnTo>
                <a:lnTo>
                  <a:pt x="1888235" y="192023"/>
                </a:lnTo>
                <a:lnTo>
                  <a:pt x="1917191" y="192023"/>
                </a:lnTo>
                <a:lnTo>
                  <a:pt x="1917191" y="182879"/>
                </a:lnTo>
                <a:close/>
              </a:path>
              <a:path w="2113915" h="192405">
                <a:moveTo>
                  <a:pt x="1879091" y="182879"/>
                </a:moveTo>
                <a:lnTo>
                  <a:pt x="1850135" y="182879"/>
                </a:lnTo>
                <a:lnTo>
                  <a:pt x="1850135" y="192023"/>
                </a:lnTo>
                <a:lnTo>
                  <a:pt x="1879091" y="192023"/>
                </a:lnTo>
                <a:lnTo>
                  <a:pt x="1879091" y="182879"/>
                </a:lnTo>
                <a:close/>
              </a:path>
              <a:path w="2113915" h="192405">
                <a:moveTo>
                  <a:pt x="1840991" y="182879"/>
                </a:moveTo>
                <a:lnTo>
                  <a:pt x="1812035" y="182879"/>
                </a:lnTo>
                <a:lnTo>
                  <a:pt x="1812035" y="192023"/>
                </a:lnTo>
                <a:lnTo>
                  <a:pt x="1840991" y="192023"/>
                </a:lnTo>
                <a:lnTo>
                  <a:pt x="1840991" y="182879"/>
                </a:lnTo>
                <a:close/>
              </a:path>
              <a:path w="2113915" h="192405">
                <a:moveTo>
                  <a:pt x="1802891" y="182879"/>
                </a:moveTo>
                <a:lnTo>
                  <a:pt x="1773935" y="182879"/>
                </a:lnTo>
                <a:lnTo>
                  <a:pt x="1773935" y="192023"/>
                </a:lnTo>
                <a:lnTo>
                  <a:pt x="1802891" y="192023"/>
                </a:lnTo>
                <a:lnTo>
                  <a:pt x="1802891" y="182879"/>
                </a:lnTo>
                <a:close/>
              </a:path>
              <a:path w="2113915" h="192405">
                <a:moveTo>
                  <a:pt x="1764791" y="182879"/>
                </a:moveTo>
                <a:lnTo>
                  <a:pt x="1735835" y="182879"/>
                </a:lnTo>
                <a:lnTo>
                  <a:pt x="1735835" y="192023"/>
                </a:lnTo>
                <a:lnTo>
                  <a:pt x="1764791" y="192023"/>
                </a:lnTo>
                <a:lnTo>
                  <a:pt x="1764791" y="182879"/>
                </a:lnTo>
                <a:close/>
              </a:path>
              <a:path w="2113915" h="192405">
                <a:moveTo>
                  <a:pt x="1726691" y="182879"/>
                </a:moveTo>
                <a:lnTo>
                  <a:pt x="1697735" y="182879"/>
                </a:lnTo>
                <a:lnTo>
                  <a:pt x="1697735" y="192023"/>
                </a:lnTo>
                <a:lnTo>
                  <a:pt x="1726691" y="192023"/>
                </a:lnTo>
                <a:lnTo>
                  <a:pt x="1726691" y="182879"/>
                </a:lnTo>
                <a:close/>
              </a:path>
              <a:path w="2113915" h="192405">
                <a:moveTo>
                  <a:pt x="1688591" y="182879"/>
                </a:moveTo>
                <a:lnTo>
                  <a:pt x="1659635" y="182879"/>
                </a:lnTo>
                <a:lnTo>
                  <a:pt x="1659635" y="192023"/>
                </a:lnTo>
                <a:lnTo>
                  <a:pt x="1688591" y="192023"/>
                </a:lnTo>
                <a:lnTo>
                  <a:pt x="1688591" y="182879"/>
                </a:lnTo>
                <a:close/>
              </a:path>
              <a:path w="2113915" h="192405">
                <a:moveTo>
                  <a:pt x="1650491" y="182879"/>
                </a:moveTo>
                <a:lnTo>
                  <a:pt x="1621535" y="182879"/>
                </a:lnTo>
                <a:lnTo>
                  <a:pt x="1621535" y="192023"/>
                </a:lnTo>
                <a:lnTo>
                  <a:pt x="1650491" y="192023"/>
                </a:lnTo>
                <a:lnTo>
                  <a:pt x="1650491" y="182879"/>
                </a:lnTo>
                <a:close/>
              </a:path>
              <a:path w="2113915" h="192405">
                <a:moveTo>
                  <a:pt x="1612391" y="182879"/>
                </a:moveTo>
                <a:lnTo>
                  <a:pt x="1583435" y="182879"/>
                </a:lnTo>
                <a:lnTo>
                  <a:pt x="1583435" y="192023"/>
                </a:lnTo>
                <a:lnTo>
                  <a:pt x="1612391" y="192023"/>
                </a:lnTo>
                <a:lnTo>
                  <a:pt x="1612391" y="182879"/>
                </a:lnTo>
                <a:close/>
              </a:path>
              <a:path w="2113915" h="192405">
                <a:moveTo>
                  <a:pt x="1574291" y="182879"/>
                </a:moveTo>
                <a:lnTo>
                  <a:pt x="1545335" y="182879"/>
                </a:lnTo>
                <a:lnTo>
                  <a:pt x="1545335" y="192023"/>
                </a:lnTo>
                <a:lnTo>
                  <a:pt x="1574291" y="192023"/>
                </a:lnTo>
                <a:lnTo>
                  <a:pt x="1574291" y="182879"/>
                </a:lnTo>
                <a:close/>
              </a:path>
              <a:path w="2113915" h="192405">
                <a:moveTo>
                  <a:pt x="1536191" y="182879"/>
                </a:moveTo>
                <a:lnTo>
                  <a:pt x="1507235" y="182879"/>
                </a:lnTo>
                <a:lnTo>
                  <a:pt x="1507235" y="192023"/>
                </a:lnTo>
                <a:lnTo>
                  <a:pt x="1536191" y="192023"/>
                </a:lnTo>
                <a:lnTo>
                  <a:pt x="1536191" y="182879"/>
                </a:lnTo>
                <a:close/>
              </a:path>
              <a:path w="2113915" h="192405">
                <a:moveTo>
                  <a:pt x="1498091" y="182879"/>
                </a:moveTo>
                <a:lnTo>
                  <a:pt x="1469135" y="182879"/>
                </a:lnTo>
                <a:lnTo>
                  <a:pt x="1469135" y="192023"/>
                </a:lnTo>
                <a:lnTo>
                  <a:pt x="1498091" y="192023"/>
                </a:lnTo>
                <a:lnTo>
                  <a:pt x="1498091" y="182879"/>
                </a:lnTo>
                <a:close/>
              </a:path>
              <a:path w="2113915" h="192405">
                <a:moveTo>
                  <a:pt x="1459991" y="182879"/>
                </a:moveTo>
                <a:lnTo>
                  <a:pt x="1431035" y="182879"/>
                </a:lnTo>
                <a:lnTo>
                  <a:pt x="1431035" y="192023"/>
                </a:lnTo>
                <a:lnTo>
                  <a:pt x="1459991" y="192023"/>
                </a:lnTo>
                <a:lnTo>
                  <a:pt x="1459991" y="182879"/>
                </a:lnTo>
                <a:close/>
              </a:path>
              <a:path w="2113915" h="192405">
                <a:moveTo>
                  <a:pt x="1421891" y="182879"/>
                </a:moveTo>
                <a:lnTo>
                  <a:pt x="1392935" y="182879"/>
                </a:lnTo>
                <a:lnTo>
                  <a:pt x="1392935" y="192023"/>
                </a:lnTo>
                <a:lnTo>
                  <a:pt x="1421891" y="192023"/>
                </a:lnTo>
                <a:lnTo>
                  <a:pt x="1421891" y="182879"/>
                </a:lnTo>
                <a:close/>
              </a:path>
              <a:path w="2113915" h="192405">
                <a:moveTo>
                  <a:pt x="1383791" y="182879"/>
                </a:moveTo>
                <a:lnTo>
                  <a:pt x="1354835" y="182879"/>
                </a:lnTo>
                <a:lnTo>
                  <a:pt x="1354835" y="192023"/>
                </a:lnTo>
                <a:lnTo>
                  <a:pt x="1383791" y="192023"/>
                </a:lnTo>
                <a:lnTo>
                  <a:pt x="1383791" y="182879"/>
                </a:lnTo>
                <a:close/>
              </a:path>
              <a:path w="2113915" h="192405">
                <a:moveTo>
                  <a:pt x="1345691" y="182879"/>
                </a:moveTo>
                <a:lnTo>
                  <a:pt x="1316735" y="182879"/>
                </a:lnTo>
                <a:lnTo>
                  <a:pt x="1316735" y="192023"/>
                </a:lnTo>
                <a:lnTo>
                  <a:pt x="1345691" y="192023"/>
                </a:lnTo>
                <a:lnTo>
                  <a:pt x="1345691" y="182879"/>
                </a:lnTo>
                <a:close/>
              </a:path>
              <a:path w="2113915" h="192405">
                <a:moveTo>
                  <a:pt x="1307591" y="182879"/>
                </a:moveTo>
                <a:lnTo>
                  <a:pt x="1278635" y="182879"/>
                </a:lnTo>
                <a:lnTo>
                  <a:pt x="1278635" y="192023"/>
                </a:lnTo>
                <a:lnTo>
                  <a:pt x="1307591" y="192023"/>
                </a:lnTo>
                <a:lnTo>
                  <a:pt x="1307591" y="182879"/>
                </a:lnTo>
                <a:close/>
              </a:path>
              <a:path w="2113915" h="192405">
                <a:moveTo>
                  <a:pt x="1269491" y="182879"/>
                </a:moveTo>
                <a:lnTo>
                  <a:pt x="1240535" y="182879"/>
                </a:lnTo>
                <a:lnTo>
                  <a:pt x="1240535" y="192023"/>
                </a:lnTo>
                <a:lnTo>
                  <a:pt x="1269491" y="192023"/>
                </a:lnTo>
                <a:lnTo>
                  <a:pt x="1269491" y="182879"/>
                </a:lnTo>
                <a:close/>
              </a:path>
              <a:path w="2113915" h="192405">
                <a:moveTo>
                  <a:pt x="1231391" y="182879"/>
                </a:moveTo>
                <a:lnTo>
                  <a:pt x="1202435" y="182879"/>
                </a:lnTo>
                <a:lnTo>
                  <a:pt x="1202435" y="192023"/>
                </a:lnTo>
                <a:lnTo>
                  <a:pt x="1231391" y="192023"/>
                </a:lnTo>
                <a:lnTo>
                  <a:pt x="1231391" y="182879"/>
                </a:lnTo>
                <a:close/>
              </a:path>
              <a:path w="2113915" h="192405">
                <a:moveTo>
                  <a:pt x="1193291" y="182879"/>
                </a:moveTo>
                <a:lnTo>
                  <a:pt x="1164335" y="182879"/>
                </a:lnTo>
                <a:lnTo>
                  <a:pt x="1164335" y="192023"/>
                </a:lnTo>
                <a:lnTo>
                  <a:pt x="1193291" y="192023"/>
                </a:lnTo>
                <a:lnTo>
                  <a:pt x="1193291" y="182879"/>
                </a:lnTo>
                <a:close/>
              </a:path>
              <a:path w="2113915" h="192405">
                <a:moveTo>
                  <a:pt x="1155191" y="182879"/>
                </a:moveTo>
                <a:lnTo>
                  <a:pt x="1126235" y="182879"/>
                </a:lnTo>
                <a:lnTo>
                  <a:pt x="1126235" y="192023"/>
                </a:lnTo>
                <a:lnTo>
                  <a:pt x="1155191" y="192023"/>
                </a:lnTo>
                <a:lnTo>
                  <a:pt x="1155191" y="182879"/>
                </a:lnTo>
                <a:close/>
              </a:path>
              <a:path w="2113915" h="192405">
                <a:moveTo>
                  <a:pt x="1117091" y="182879"/>
                </a:moveTo>
                <a:lnTo>
                  <a:pt x="1088135" y="182879"/>
                </a:lnTo>
                <a:lnTo>
                  <a:pt x="1088135" y="192023"/>
                </a:lnTo>
                <a:lnTo>
                  <a:pt x="1117091" y="192023"/>
                </a:lnTo>
                <a:lnTo>
                  <a:pt x="1117091" y="182879"/>
                </a:lnTo>
                <a:close/>
              </a:path>
              <a:path w="2113915" h="192405">
                <a:moveTo>
                  <a:pt x="1078991" y="182879"/>
                </a:moveTo>
                <a:lnTo>
                  <a:pt x="1050035" y="182879"/>
                </a:lnTo>
                <a:lnTo>
                  <a:pt x="1050035" y="192023"/>
                </a:lnTo>
                <a:lnTo>
                  <a:pt x="1078991" y="192023"/>
                </a:lnTo>
                <a:lnTo>
                  <a:pt x="1078991" y="182879"/>
                </a:lnTo>
                <a:close/>
              </a:path>
              <a:path w="2113915" h="192405">
                <a:moveTo>
                  <a:pt x="1040891" y="182879"/>
                </a:moveTo>
                <a:lnTo>
                  <a:pt x="1011935" y="182879"/>
                </a:lnTo>
                <a:lnTo>
                  <a:pt x="1011935" y="192023"/>
                </a:lnTo>
                <a:lnTo>
                  <a:pt x="1040891" y="192023"/>
                </a:lnTo>
                <a:lnTo>
                  <a:pt x="1040891" y="182879"/>
                </a:lnTo>
                <a:close/>
              </a:path>
              <a:path w="2113915" h="192405">
                <a:moveTo>
                  <a:pt x="1002791" y="182879"/>
                </a:moveTo>
                <a:lnTo>
                  <a:pt x="973835" y="182879"/>
                </a:lnTo>
                <a:lnTo>
                  <a:pt x="973835" y="192023"/>
                </a:lnTo>
                <a:lnTo>
                  <a:pt x="1002791" y="192023"/>
                </a:lnTo>
                <a:lnTo>
                  <a:pt x="1002791" y="182879"/>
                </a:lnTo>
                <a:close/>
              </a:path>
              <a:path w="2113915" h="192405">
                <a:moveTo>
                  <a:pt x="964691" y="182879"/>
                </a:moveTo>
                <a:lnTo>
                  <a:pt x="935735" y="182879"/>
                </a:lnTo>
                <a:lnTo>
                  <a:pt x="935735" y="192023"/>
                </a:lnTo>
                <a:lnTo>
                  <a:pt x="964691" y="192023"/>
                </a:lnTo>
                <a:lnTo>
                  <a:pt x="964691" y="182879"/>
                </a:lnTo>
                <a:close/>
              </a:path>
              <a:path w="2113915" h="192405">
                <a:moveTo>
                  <a:pt x="926591" y="182879"/>
                </a:moveTo>
                <a:lnTo>
                  <a:pt x="897635" y="182879"/>
                </a:lnTo>
                <a:lnTo>
                  <a:pt x="897635" y="192023"/>
                </a:lnTo>
                <a:lnTo>
                  <a:pt x="926591" y="192023"/>
                </a:lnTo>
                <a:lnTo>
                  <a:pt x="926591" y="182879"/>
                </a:lnTo>
                <a:close/>
              </a:path>
              <a:path w="2113915" h="192405">
                <a:moveTo>
                  <a:pt x="888491" y="182879"/>
                </a:moveTo>
                <a:lnTo>
                  <a:pt x="859535" y="182879"/>
                </a:lnTo>
                <a:lnTo>
                  <a:pt x="859535" y="192023"/>
                </a:lnTo>
                <a:lnTo>
                  <a:pt x="888491" y="192023"/>
                </a:lnTo>
                <a:lnTo>
                  <a:pt x="888491" y="182879"/>
                </a:lnTo>
                <a:close/>
              </a:path>
              <a:path w="2113915" h="192405">
                <a:moveTo>
                  <a:pt x="850391" y="182879"/>
                </a:moveTo>
                <a:lnTo>
                  <a:pt x="821435" y="182879"/>
                </a:lnTo>
                <a:lnTo>
                  <a:pt x="821435" y="192023"/>
                </a:lnTo>
                <a:lnTo>
                  <a:pt x="850391" y="192023"/>
                </a:lnTo>
                <a:lnTo>
                  <a:pt x="850391" y="182879"/>
                </a:lnTo>
                <a:close/>
              </a:path>
              <a:path w="2113915" h="192405">
                <a:moveTo>
                  <a:pt x="812291" y="182879"/>
                </a:moveTo>
                <a:lnTo>
                  <a:pt x="783335" y="182879"/>
                </a:lnTo>
                <a:lnTo>
                  <a:pt x="783335" y="192023"/>
                </a:lnTo>
                <a:lnTo>
                  <a:pt x="812291" y="192023"/>
                </a:lnTo>
                <a:lnTo>
                  <a:pt x="812291" y="182879"/>
                </a:lnTo>
                <a:close/>
              </a:path>
              <a:path w="2113915" h="192405">
                <a:moveTo>
                  <a:pt x="774191" y="182879"/>
                </a:moveTo>
                <a:lnTo>
                  <a:pt x="745235" y="182879"/>
                </a:lnTo>
                <a:lnTo>
                  <a:pt x="745235" y="192023"/>
                </a:lnTo>
                <a:lnTo>
                  <a:pt x="774191" y="192023"/>
                </a:lnTo>
                <a:lnTo>
                  <a:pt x="774191" y="182879"/>
                </a:lnTo>
                <a:close/>
              </a:path>
              <a:path w="2113915" h="192405">
                <a:moveTo>
                  <a:pt x="736091" y="182879"/>
                </a:moveTo>
                <a:lnTo>
                  <a:pt x="707135" y="182879"/>
                </a:lnTo>
                <a:lnTo>
                  <a:pt x="707135" y="192023"/>
                </a:lnTo>
                <a:lnTo>
                  <a:pt x="736091" y="192023"/>
                </a:lnTo>
                <a:lnTo>
                  <a:pt x="736091" y="182879"/>
                </a:lnTo>
                <a:close/>
              </a:path>
              <a:path w="2113915" h="192405">
                <a:moveTo>
                  <a:pt x="697991" y="182879"/>
                </a:moveTo>
                <a:lnTo>
                  <a:pt x="669035" y="182879"/>
                </a:lnTo>
                <a:lnTo>
                  <a:pt x="669035" y="192023"/>
                </a:lnTo>
                <a:lnTo>
                  <a:pt x="697991" y="192023"/>
                </a:lnTo>
                <a:lnTo>
                  <a:pt x="697991" y="182879"/>
                </a:lnTo>
                <a:close/>
              </a:path>
              <a:path w="2113915" h="192405">
                <a:moveTo>
                  <a:pt x="659891" y="182879"/>
                </a:moveTo>
                <a:lnTo>
                  <a:pt x="630935" y="182879"/>
                </a:lnTo>
                <a:lnTo>
                  <a:pt x="630935" y="192023"/>
                </a:lnTo>
                <a:lnTo>
                  <a:pt x="659891" y="192023"/>
                </a:lnTo>
                <a:lnTo>
                  <a:pt x="659891" y="182879"/>
                </a:lnTo>
                <a:close/>
              </a:path>
              <a:path w="2113915" h="192405">
                <a:moveTo>
                  <a:pt x="621791" y="182879"/>
                </a:moveTo>
                <a:lnTo>
                  <a:pt x="592835" y="182879"/>
                </a:lnTo>
                <a:lnTo>
                  <a:pt x="592835" y="192023"/>
                </a:lnTo>
                <a:lnTo>
                  <a:pt x="621791" y="192023"/>
                </a:lnTo>
                <a:lnTo>
                  <a:pt x="621791" y="182879"/>
                </a:lnTo>
                <a:close/>
              </a:path>
              <a:path w="2113915" h="192405">
                <a:moveTo>
                  <a:pt x="583691" y="182879"/>
                </a:moveTo>
                <a:lnTo>
                  <a:pt x="554735" y="182879"/>
                </a:lnTo>
                <a:lnTo>
                  <a:pt x="554735" y="192023"/>
                </a:lnTo>
                <a:lnTo>
                  <a:pt x="583691" y="192023"/>
                </a:lnTo>
                <a:lnTo>
                  <a:pt x="583691" y="182879"/>
                </a:lnTo>
                <a:close/>
              </a:path>
              <a:path w="2113915" h="192405">
                <a:moveTo>
                  <a:pt x="545591" y="182879"/>
                </a:moveTo>
                <a:lnTo>
                  <a:pt x="516635" y="182879"/>
                </a:lnTo>
                <a:lnTo>
                  <a:pt x="516635" y="192023"/>
                </a:lnTo>
                <a:lnTo>
                  <a:pt x="545591" y="192023"/>
                </a:lnTo>
                <a:lnTo>
                  <a:pt x="545591" y="182879"/>
                </a:lnTo>
                <a:close/>
              </a:path>
              <a:path w="2113915" h="192405">
                <a:moveTo>
                  <a:pt x="507491" y="182879"/>
                </a:moveTo>
                <a:lnTo>
                  <a:pt x="478535" y="182879"/>
                </a:lnTo>
                <a:lnTo>
                  <a:pt x="478535" y="192023"/>
                </a:lnTo>
                <a:lnTo>
                  <a:pt x="507491" y="192023"/>
                </a:lnTo>
                <a:lnTo>
                  <a:pt x="507491" y="182879"/>
                </a:lnTo>
                <a:close/>
              </a:path>
              <a:path w="2113915" h="192405">
                <a:moveTo>
                  <a:pt x="469391" y="182879"/>
                </a:moveTo>
                <a:lnTo>
                  <a:pt x="440435" y="182879"/>
                </a:lnTo>
                <a:lnTo>
                  <a:pt x="440435" y="192023"/>
                </a:lnTo>
                <a:lnTo>
                  <a:pt x="469391" y="192023"/>
                </a:lnTo>
                <a:lnTo>
                  <a:pt x="469391" y="182879"/>
                </a:lnTo>
                <a:close/>
              </a:path>
              <a:path w="2113915" h="192405">
                <a:moveTo>
                  <a:pt x="431291" y="182879"/>
                </a:moveTo>
                <a:lnTo>
                  <a:pt x="402335" y="182879"/>
                </a:lnTo>
                <a:lnTo>
                  <a:pt x="402335" y="192023"/>
                </a:lnTo>
                <a:lnTo>
                  <a:pt x="431291" y="192023"/>
                </a:lnTo>
                <a:lnTo>
                  <a:pt x="431291" y="182879"/>
                </a:lnTo>
                <a:close/>
              </a:path>
              <a:path w="2113915" h="192405">
                <a:moveTo>
                  <a:pt x="393191" y="182879"/>
                </a:moveTo>
                <a:lnTo>
                  <a:pt x="364235" y="182879"/>
                </a:lnTo>
                <a:lnTo>
                  <a:pt x="364235" y="192023"/>
                </a:lnTo>
                <a:lnTo>
                  <a:pt x="393191" y="192023"/>
                </a:lnTo>
                <a:lnTo>
                  <a:pt x="393191" y="182879"/>
                </a:lnTo>
                <a:close/>
              </a:path>
              <a:path w="2113915" h="192405">
                <a:moveTo>
                  <a:pt x="355091" y="182879"/>
                </a:moveTo>
                <a:lnTo>
                  <a:pt x="326135" y="182879"/>
                </a:lnTo>
                <a:lnTo>
                  <a:pt x="326135" y="192023"/>
                </a:lnTo>
                <a:lnTo>
                  <a:pt x="355091" y="192023"/>
                </a:lnTo>
                <a:lnTo>
                  <a:pt x="355091" y="182879"/>
                </a:lnTo>
                <a:close/>
              </a:path>
              <a:path w="2113915" h="192405">
                <a:moveTo>
                  <a:pt x="316991" y="182879"/>
                </a:moveTo>
                <a:lnTo>
                  <a:pt x="288035" y="182879"/>
                </a:lnTo>
                <a:lnTo>
                  <a:pt x="288035" y="192023"/>
                </a:lnTo>
                <a:lnTo>
                  <a:pt x="316991" y="192023"/>
                </a:lnTo>
                <a:lnTo>
                  <a:pt x="316991" y="182879"/>
                </a:lnTo>
                <a:close/>
              </a:path>
              <a:path w="2113915" h="192405">
                <a:moveTo>
                  <a:pt x="278891" y="182879"/>
                </a:moveTo>
                <a:lnTo>
                  <a:pt x="249935" y="182879"/>
                </a:lnTo>
                <a:lnTo>
                  <a:pt x="249935" y="192023"/>
                </a:lnTo>
                <a:lnTo>
                  <a:pt x="278891" y="192023"/>
                </a:lnTo>
                <a:lnTo>
                  <a:pt x="278891" y="182879"/>
                </a:lnTo>
                <a:close/>
              </a:path>
              <a:path w="2113915" h="192405">
                <a:moveTo>
                  <a:pt x="240791" y="182879"/>
                </a:moveTo>
                <a:lnTo>
                  <a:pt x="211835" y="182879"/>
                </a:lnTo>
                <a:lnTo>
                  <a:pt x="211835" y="192023"/>
                </a:lnTo>
                <a:lnTo>
                  <a:pt x="240791" y="192023"/>
                </a:lnTo>
                <a:lnTo>
                  <a:pt x="240791" y="182879"/>
                </a:lnTo>
                <a:close/>
              </a:path>
              <a:path w="2113915" h="192405">
                <a:moveTo>
                  <a:pt x="202691" y="182879"/>
                </a:moveTo>
                <a:lnTo>
                  <a:pt x="173735" y="182879"/>
                </a:lnTo>
                <a:lnTo>
                  <a:pt x="173735" y="192023"/>
                </a:lnTo>
                <a:lnTo>
                  <a:pt x="202691" y="192023"/>
                </a:lnTo>
                <a:lnTo>
                  <a:pt x="202691" y="182879"/>
                </a:lnTo>
                <a:close/>
              </a:path>
              <a:path w="2113915" h="192405">
                <a:moveTo>
                  <a:pt x="164591" y="182879"/>
                </a:moveTo>
                <a:lnTo>
                  <a:pt x="135635" y="182879"/>
                </a:lnTo>
                <a:lnTo>
                  <a:pt x="135635" y="192023"/>
                </a:lnTo>
                <a:lnTo>
                  <a:pt x="164591" y="192023"/>
                </a:lnTo>
                <a:lnTo>
                  <a:pt x="164591" y="182879"/>
                </a:lnTo>
                <a:close/>
              </a:path>
              <a:path w="2113915" h="192405">
                <a:moveTo>
                  <a:pt x="126491" y="182879"/>
                </a:moveTo>
                <a:lnTo>
                  <a:pt x="97535" y="182879"/>
                </a:lnTo>
                <a:lnTo>
                  <a:pt x="97535" y="192023"/>
                </a:lnTo>
                <a:lnTo>
                  <a:pt x="126491" y="192023"/>
                </a:lnTo>
                <a:lnTo>
                  <a:pt x="126491" y="182879"/>
                </a:lnTo>
                <a:close/>
              </a:path>
              <a:path w="2113915" h="192405">
                <a:moveTo>
                  <a:pt x="88391" y="182879"/>
                </a:moveTo>
                <a:lnTo>
                  <a:pt x="59435" y="182879"/>
                </a:lnTo>
                <a:lnTo>
                  <a:pt x="59435" y="192023"/>
                </a:lnTo>
                <a:lnTo>
                  <a:pt x="88391" y="192023"/>
                </a:lnTo>
                <a:lnTo>
                  <a:pt x="88391" y="182879"/>
                </a:lnTo>
                <a:close/>
              </a:path>
              <a:path w="2113915" h="192405">
                <a:moveTo>
                  <a:pt x="24383" y="179831"/>
                </a:moveTo>
                <a:lnTo>
                  <a:pt x="19811" y="187451"/>
                </a:lnTo>
                <a:lnTo>
                  <a:pt x="21335" y="188975"/>
                </a:lnTo>
                <a:lnTo>
                  <a:pt x="22859" y="188975"/>
                </a:lnTo>
                <a:lnTo>
                  <a:pt x="27431" y="192023"/>
                </a:lnTo>
                <a:lnTo>
                  <a:pt x="35051" y="192023"/>
                </a:lnTo>
                <a:lnTo>
                  <a:pt x="35051" y="182879"/>
                </a:lnTo>
                <a:lnTo>
                  <a:pt x="30479" y="182879"/>
                </a:lnTo>
                <a:lnTo>
                  <a:pt x="28193" y="181355"/>
                </a:lnTo>
                <a:lnTo>
                  <a:pt x="25907" y="181355"/>
                </a:lnTo>
                <a:lnTo>
                  <a:pt x="24383" y="179831"/>
                </a:lnTo>
                <a:close/>
              </a:path>
              <a:path w="2113915" h="192405">
                <a:moveTo>
                  <a:pt x="30479" y="181355"/>
                </a:moveTo>
                <a:lnTo>
                  <a:pt x="30479" y="182879"/>
                </a:lnTo>
                <a:lnTo>
                  <a:pt x="35051" y="182879"/>
                </a:lnTo>
                <a:lnTo>
                  <a:pt x="35051" y="192023"/>
                </a:lnTo>
                <a:lnTo>
                  <a:pt x="36575" y="182879"/>
                </a:lnTo>
                <a:lnTo>
                  <a:pt x="30479" y="181355"/>
                </a:lnTo>
                <a:close/>
              </a:path>
              <a:path w="2113915" h="192405">
                <a:moveTo>
                  <a:pt x="50291" y="182879"/>
                </a:moveTo>
                <a:lnTo>
                  <a:pt x="36575" y="182879"/>
                </a:lnTo>
                <a:lnTo>
                  <a:pt x="35051" y="192023"/>
                </a:lnTo>
                <a:lnTo>
                  <a:pt x="50291" y="192023"/>
                </a:lnTo>
                <a:lnTo>
                  <a:pt x="50291" y="182879"/>
                </a:lnTo>
                <a:close/>
              </a:path>
              <a:path w="2113915" h="192405">
                <a:moveTo>
                  <a:pt x="25907" y="179831"/>
                </a:moveTo>
                <a:lnTo>
                  <a:pt x="25907" y="181355"/>
                </a:lnTo>
                <a:lnTo>
                  <a:pt x="28193" y="181355"/>
                </a:lnTo>
                <a:lnTo>
                  <a:pt x="25907" y="179831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00" y="3886200"/>
            <a:ext cx="9906000" cy="3276600"/>
          </a:xfrm>
          <a:custGeom>
            <a:avLst/>
            <a:gdLst/>
            <a:ahLst/>
            <a:cxnLst/>
            <a:rect l="l" t="t" r="r" b="b"/>
            <a:pathLst>
              <a:path w="9906000" h="3276600">
                <a:moveTo>
                  <a:pt x="0" y="3276600"/>
                </a:moveTo>
                <a:lnTo>
                  <a:pt x="9905999" y="3276600"/>
                </a:lnTo>
                <a:lnTo>
                  <a:pt x="990599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3615" y="3886200"/>
            <a:ext cx="2906395" cy="2062480"/>
          </a:xfrm>
          <a:custGeom>
            <a:avLst/>
            <a:gdLst/>
            <a:ahLst/>
            <a:cxnLst/>
            <a:rect l="l" t="t" r="r" b="b"/>
            <a:pathLst>
              <a:path w="2906395" h="2062479">
                <a:moveTo>
                  <a:pt x="10667" y="0"/>
                </a:moveTo>
                <a:lnTo>
                  <a:pt x="0" y="0"/>
                </a:lnTo>
                <a:lnTo>
                  <a:pt x="0" y="2057400"/>
                </a:lnTo>
                <a:lnTo>
                  <a:pt x="1523" y="2061972"/>
                </a:lnTo>
                <a:lnTo>
                  <a:pt x="2904756" y="2061972"/>
                </a:lnTo>
                <a:lnTo>
                  <a:pt x="2906280" y="2057400"/>
                </a:lnTo>
                <a:lnTo>
                  <a:pt x="10667" y="2057400"/>
                </a:lnTo>
                <a:lnTo>
                  <a:pt x="4571" y="2052828"/>
                </a:lnTo>
                <a:lnTo>
                  <a:pt x="10667" y="2052828"/>
                </a:lnTo>
                <a:lnTo>
                  <a:pt x="10667" y="0"/>
                </a:lnTo>
                <a:close/>
              </a:path>
              <a:path w="2906395" h="2062479">
                <a:moveTo>
                  <a:pt x="10667" y="2052828"/>
                </a:moveTo>
                <a:lnTo>
                  <a:pt x="4571" y="2052828"/>
                </a:lnTo>
                <a:lnTo>
                  <a:pt x="10667" y="2057400"/>
                </a:lnTo>
                <a:lnTo>
                  <a:pt x="10667" y="2052828"/>
                </a:lnTo>
                <a:close/>
              </a:path>
              <a:path w="2906395" h="2062479">
                <a:moveTo>
                  <a:pt x="2895612" y="2052828"/>
                </a:moveTo>
                <a:lnTo>
                  <a:pt x="10667" y="2052828"/>
                </a:lnTo>
                <a:lnTo>
                  <a:pt x="10667" y="2057400"/>
                </a:lnTo>
                <a:lnTo>
                  <a:pt x="2895612" y="2057400"/>
                </a:lnTo>
                <a:lnTo>
                  <a:pt x="2895612" y="2052828"/>
                </a:lnTo>
                <a:close/>
              </a:path>
              <a:path w="2906395" h="2062479">
                <a:moveTo>
                  <a:pt x="2906280" y="0"/>
                </a:moveTo>
                <a:lnTo>
                  <a:pt x="2895612" y="0"/>
                </a:lnTo>
                <a:lnTo>
                  <a:pt x="2895612" y="2057400"/>
                </a:lnTo>
                <a:lnTo>
                  <a:pt x="2900184" y="2052828"/>
                </a:lnTo>
                <a:lnTo>
                  <a:pt x="2906280" y="2052828"/>
                </a:lnTo>
                <a:lnTo>
                  <a:pt x="2906280" y="0"/>
                </a:lnTo>
                <a:close/>
              </a:path>
              <a:path w="2906395" h="2062479">
                <a:moveTo>
                  <a:pt x="2906280" y="2052828"/>
                </a:moveTo>
                <a:lnTo>
                  <a:pt x="2900184" y="2052828"/>
                </a:lnTo>
                <a:lnTo>
                  <a:pt x="2895612" y="2057400"/>
                </a:lnTo>
                <a:lnTo>
                  <a:pt x="2906280" y="2057400"/>
                </a:lnTo>
                <a:lnTo>
                  <a:pt x="2906280" y="2052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08369" y="3918222"/>
            <a:ext cx="193675" cy="200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2</a:t>
            </a:r>
            <a:r>
              <a:rPr sz="1100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2</a:t>
            </a:r>
            <a:r>
              <a:rPr sz="1100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3</a:t>
            </a:r>
            <a:r>
              <a:rPr sz="1100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4</a:t>
            </a:r>
            <a:r>
              <a:rPr sz="1100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1</a:t>
            </a:r>
            <a:r>
              <a:rPr sz="1100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2</a:t>
            </a:r>
            <a:r>
              <a:rPr sz="110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2</a:t>
            </a:r>
            <a:r>
              <a:rPr sz="1100" dirty="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4</a:t>
            </a:r>
            <a:r>
              <a:rPr sz="1100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6</a:t>
            </a:r>
            <a:r>
              <a:rPr sz="1100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81627" y="3886200"/>
            <a:ext cx="5649595" cy="2063750"/>
          </a:xfrm>
          <a:custGeom>
            <a:avLst/>
            <a:gdLst/>
            <a:ahLst/>
            <a:cxnLst/>
            <a:rect l="l" t="t" r="r" b="b"/>
            <a:pathLst>
              <a:path w="5649595" h="2063750">
                <a:moveTo>
                  <a:pt x="10667" y="0"/>
                </a:moveTo>
                <a:lnTo>
                  <a:pt x="0" y="0"/>
                </a:lnTo>
                <a:lnTo>
                  <a:pt x="0" y="2057400"/>
                </a:lnTo>
                <a:lnTo>
                  <a:pt x="1523" y="2061972"/>
                </a:lnTo>
                <a:lnTo>
                  <a:pt x="4571" y="2063496"/>
                </a:lnTo>
                <a:lnTo>
                  <a:pt x="5643371" y="2063496"/>
                </a:lnTo>
                <a:lnTo>
                  <a:pt x="5647943" y="2061972"/>
                </a:lnTo>
                <a:lnTo>
                  <a:pt x="5649467" y="2057400"/>
                </a:lnTo>
                <a:lnTo>
                  <a:pt x="10667" y="2057400"/>
                </a:lnTo>
                <a:lnTo>
                  <a:pt x="4571" y="2052828"/>
                </a:lnTo>
                <a:lnTo>
                  <a:pt x="10667" y="2052828"/>
                </a:lnTo>
                <a:lnTo>
                  <a:pt x="10667" y="0"/>
                </a:lnTo>
                <a:close/>
              </a:path>
              <a:path w="5649595" h="2063750">
                <a:moveTo>
                  <a:pt x="10667" y="2052828"/>
                </a:moveTo>
                <a:lnTo>
                  <a:pt x="4571" y="2052828"/>
                </a:lnTo>
                <a:lnTo>
                  <a:pt x="10667" y="2057400"/>
                </a:lnTo>
                <a:lnTo>
                  <a:pt x="10667" y="2052828"/>
                </a:lnTo>
                <a:close/>
              </a:path>
              <a:path w="5649595" h="2063750">
                <a:moveTo>
                  <a:pt x="5638799" y="2052828"/>
                </a:moveTo>
                <a:lnTo>
                  <a:pt x="10667" y="2052828"/>
                </a:lnTo>
                <a:lnTo>
                  <a:pt x="10667" y="2057400"/>
                </a:lnTo>
                <a:lnTo>
                  <a:pt x="5638799" y="2057400"/>
                </a:lnTo>
                <a:lnTo>
                  <a:pt x="5638799" y="2052828"/>
                </a:lnTo>
                <a:close/>
              </a:path>
              <a:path w="5649595" h="2063750">
                <a:moveTo>
                  <a:pt x="5649467" y="0"/>
                </a:moveTo>
                <a:lnTo>
                  <a:pt x="5638799" y="0"/>
                </a:lnTo>
                <a:lnTo>
                  <a:pt x="5638799" y="2057400"/>
                </a:lnTo>
                <a:lnTo>
                  <a:pt x="5643371" y="2052828"/>
                </a:lnTo>
                <a:lnTo>
                  <a:pt x="5649467" y="2052828"/>
                </a:lnTo>
                <a:lnTo>
                  <a:pt x="5649467" y="0"/>
                </a:lnTo>
                <a:close/>
              </a:path>
              <a:path w="5649595" h="2063750">
                <a:moveTo>
                  <a:pt x="5649467" y="2052828"/>
                </a:moveTo>
                <a:lnTo>
                  <a:pt x="5643371" y="2052828"/>
                </a:lnTo>
                <a:lnTo>
                  <a:pt x="5638799" y="2057400"/>
                </a:lnTo>
                <a:lnTo>
                  <a:pt x="5649467" y="2057400"/>
                </a:lnTo>
                <a:lnTo>
                  <a:pt x="5649467" y="2052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56383" y="3988325"/>
            <a:ext cx="949325" cy="168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 marR="256540">
              <a:lnSpc>
                <a:spcPct val="10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ma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x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ran</a:t>
            </a:r>
            <a:r>
              <a:rPr sz="1100" spc="5" dirty="0">
                <a:solidFill>
                  <a:srgbClr val="006FC0"/>
                </a:solidFill>
                <a:latin typeface="Courier New"/>
                <a:cs typeface="Courier New"/>
              </a:rPr>
              <a:t>g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e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q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264160" marR="5080">
              <a:lnSpc>
                <a:spcPct val="10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q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3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qra</a:t>
            </a:r>
            <a:r>
              <a:rPr sz="1100" spc="5" dirty="0">
                <a:solidFill>
                  <a:srgbClr val="006FC0"/>
                </a:solidFill>
                <a:latin typeface="Courier New"/>
                <a:cs typeface="Courier New"/>
              </a:rPr>
              <a:t>n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g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e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st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d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ske</a:t>
            </a:r>
            <a:r>
              <a:rPr sz="1100" spc="5" dirty="0">
                <a:solidFill>
                  <a:srgbClr val="006FC0"/>
                </a:solidFill>
                <a:latin typeface="Courier New"/>
                <a:cs typeface="Courier New"/>
              </a:rPr>
              <a:t>w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nes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s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kur</a:t>
            </a:r>
            <a:r>
              <a:rPr sz="1100" spc="5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osi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  <a:p>
            <a:pPr marL="26416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run</a:t>
            </a:r>
            <a:r>
              <a:rPr sz="110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06064" y="3988325"/>
            <a:ext cx="878205" cy="133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m</a:t>
            </a:r>
            <a:r>
              <a:rPr sz="1100" spc="-5" dirty="0">
                <a:latin typeface="Courier New"/>
                <a:cs typeface="Courier New"/>
              </a:rPr>
              <a:t>a</a:t>
            </a:r>
            <a:r>
              <a:rPr sz="1100" dirty="0">
                <a:latin typeface="Courier New"/>
                <a:cs typeface="Courier New"/>
              </a:rPr>
              <a:t>x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r</a:t>
            </a:r>
            <a:r>
              <a:rPr sz="1100" spc="-5" dirty="0">
                <a:latin typeface="Courier New"/>
                <a:cs typeface="Courier New"/>
              </a:rPr>
              <a:t>ang</a:t>
            </a:r>
            <a:r>
              <a:rPr sz="1100" dirty="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q</a:t>
            </a:r>
            <a:r>
              <a:rPr sz="1100" dirty="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q</a:t>
            </a:r>
            <a:r>
              <a:rPr sz="1100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q</a:t>
            </a:r>
            <a:r>
              <a:rPr sz="1100" spc="-5" dirty="0">
                <a:latin typeface="Courier New"/>
                <a:cs typeface="Courier New"/>
              </a:rPr>
              <a:t>rang</a:t>
            </a:r>
            <a:r>
              <a:rPr sz="1100" dirty="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s</a:t>
            </a:r>
            <a:r>
              <a:rPr sz="1100" spc="-5" dirty="0">
                <a:latin typeface="Courier New"/>
                <a:cs typeface="Courier New"/>
              </a:rPr>
              <a:t>td_d</a:t>
            </a:r>
            <a:r>
              <a:rPr sz="1100" spc="5" dirty="0">
                <a:latin typeface="Courier New"/>
                <a:cs typeface="Courier New"/>
              </a:rPr>
              <a:t>e</a:t>
            </a:r>
            <a:r>
              <a:rPr sz="1100" dirty="0">
                <a:latin typeface="Courier New"/>
                <a:cs typeface="Courier New"/>
              </a:rPr>
              <a:t>v</a:t>
            </a:r>
            <a:endParaRPr sz="1100">
              <a:latin typeface="Courier New"/>
              <a:cs typeface="Courier New"/>
            </a:endParaRPr>
          </a:p>
          <a:p>
            <a:pPr marL="2286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5" dirty="0">
                <a:latin typeface="Courier New"/>
                <a:cs typeface="Courier New"/>
              </a:rPr>
              <a:t> s</a:t>
            </a:r>
            <a:r>
              <a:rPr sz="1100" spc="-5" dirty="0">
                <a:latin typeface="Courier New"/>
                <a:cs typeface="Courier New"/>
              </a:rPr>
              <a:t>kewnes</a:t>
            </a:r>
            <a:r>
              <a:rPr sz="1100" dirty="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  <a:p>
            <a:pPr marL="2286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5" dirty="0">
                <a:latin typeface="Courier New"/>
                <a:cs typeface="Courier New"/>
              </a:rPr>
              <a:t> k</a:t>
            </a:r>
            <a:r>
              <a:rPr sz="1100" spc="-5" dirty="0">
                <a:latin typeface="Courier New"/>
                <a:cs typeface="Courier New"/>
              </a:rPr>
              <a:t>urtosi</a:t>
            </a:r>
            <a:r>
              <a:rPr sz="1100" dirty="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7673" y="6370320"/>
            <a:ext cx="185928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36868" y="6086628"/>
            <a:ext cx="6076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pu</a:t>
            </a:r>
            <a:r>
              <a:rPr sz="1400" b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50456" y="6314821"/>
          <a:ext cx="9195053" cy="765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98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2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98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82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98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5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55269">
                <a:tc gridSpan="14"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arks_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aria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e.sas7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bd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D9D9D9"/>
                      </a:solidFill>
                      <a:prstDash val="solid"/>
                    </a:lnT>
                    <a:lnB w="14985">
                      <a:solidFill>
                        <a:srgbClr val="D9D9D9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69"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4985">
                      <a:solidFill>
                        <a:srgbClr val="D9D9D9"/>
                      </a:solidFill>
                      <a:prstDash val="solid"/>
                    </a:lnT>
                    <a:lnB w="13461">
                      <a:solidFill>
                        <a:srgbClr val="D9D9D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4985">
                      <a:solidFill>
                        <a:srgbClr val="D9D9D9"/>
                      </a:solidFill>
                      <a:prstDash val="solid"/>
                    </a:lnT>
                    <a:lnB w="13461">
                      <a:solidFill>
                        <a:srgbClr val="D9D9D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4985">
                      <a:solidFill>
                        <a:srgbClr val="D9D9D9"/>
                      </a:solidFill>
                      <a:prstDash val="solid"/>
                    </a:lnR>
                    <a:lnT w="14985">
                      <a:solidFill>
                        <a:srgbClr val="D9D9D9"/>
                      </a:solidFill>
                      <a:prstDash val="solid"/>
                    </a:lnT>
                    <a:lnB w="13461">
                      <a:solidFill>
                        <a:srgbClr val="D9D9D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v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4985">
                      <a:solidFill>
                        <a:srgbClr val="D9D9D9"/>
                      </a:solidFill>
                      <a:prstDash val="solid"/>
                    </a:lnT>
                    <a:lnB w="13461">
                      <a:solidFill>
                        <a:srgbClr val="D9D9D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4985">
                      <a:solidFill>
                        <a:srgbClr val="D9D9D9"/>
                      </a:solidFill>
                      <a:prstDash val="solid"/>
                    </a:lnR>
                    <a:lnT w="14985">
                      <a:solidFill>
                        <a:srgbClr val="D9D9D9"/>
                      </a:solidFill>
                      <a:prstDash val="solid"/>
                    </a:lnT>
                    <a:lnB w="13461">
                      <a:solidFill>
                        <a:srgbClr val="D9D9D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ku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rt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4985">
                      <a:solidFill>
                        <a:srgbClr val="D9D9D9"/>
                      </a:solidFill>
                      <a:prstDash val="solid"/>
                    </a:lnT>
                    <a:lnB w="13461">
                      <a:solidFill>
                        <a:srgbClr val="D9D9D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4985">
                      <a:solidFill>
                        <a:srgbClr val="D9D9D9"/>
                      </a:solidFill>
                      <a:prstDash val="solid"/>
                    </a:lnR>
                    <a:lnT w="14985">
                      <a:solidFill>
                        <a:srgbClr val="D9D9D9"/>
                      </a:solidFill>
                      <a:prstDash val="solid"/>
                    </a:lnT>
                    <a:lnB w="13461">
                      <a:solidFill>
                        <a:srgbClr val="D9D9D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4985">
                      <a:solidFill>
                        <a:srgbClr val="D9D9D9"/>
                      </a:solidFill>
                      <a:prstDash val="solid"/>
                    </a:lnT>
                    <a:lnB w="13461">
                      <a:solidFill>
                        <a:srgbClr val="D9D9D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4985">
                      <a:solidFill>
                        <a:srgbClr val="D9D9D9"/>
                      </a:solidFill>
                      <a:prstDash val="solid"/>
                    </a:lnT>
                    <a:lnB w="13461">
                      <a:solidFill>
                        <a:srgbClr val="D9D9D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4985">
                      <a:solidFill>
                        <a:srgbClr val="D9D9D9"/>
                      </a:solidFill>
                      <a:prstDash val="solid"/>
                    </a:lnT>
                    <a:lnB w="13461">
                      <a:solidFill>
                        <a:srgbClr val="D9D9D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4985">
                      <a:solidFill>
                        <a:srgbClr val="D9D9D9"/>
                      </a:solidFill>
                      <a:prstDash val="solid"/>
                    </a:lnT>
                    <a:lnB w="13461">
                      <a:solidFill>
                        <a:srgbClr val="D9D9D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4985">
                      <a:solidFill>
                        <a:srgbClr val="D9D9D9"/>
                      </a:solidFill>
                      <a:prstDash val="solid"/>
                    </a:lnT>
                    <a:lnB w="13461">
                      <a:solidFill>
                        <a:srgbClr val="D9D9D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4985">
                      <a:solidFill>
                        <a:srgbClr val="D9D9D9"/>
                      </a:solidFill>
                      <a:prstDash val="solid"/>
                    </a:lnT>
                    <a:lnB w="13461">
                      <a:solidFill>
                        <a:srgbClr val="D9D9D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4985">
                      <a:solidFill>
                        <a:srgbClr val="D9D9D9"/>
                      </a:solidFill>
                      <a:prstDash val="solid"/>
                    </a:lnT>
                    <a:lnB w="13461">
                      <a:solidFill>
                        <a:srgbClr val="D9D9D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69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D9D9D9"/>
                      </a:solidFill>
                      <a:prstDash val="solid"/>
                    </a:lnT>
                    <a:lnB w="14985">
                      <a:solidFill>
                        <a:srgbClr val="D9D9D9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D9D9D9"/>
                      </a:solidFill>
                      <a:prstDash val="solid"/>
                    </a:lnT>
                    <a:lnB w="1498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28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5625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4985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D9D9D9"/>
                      </a:solidFill>
                      <a:prstDash val="solid"/>
                    </a:lnT>
                    <a:lnB w="1498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37058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D9D9D9"/>
                      </a:solidFill>
                      <a:prstDash val="solid"/>
                    </a:lnT>
                    <a:lnB w="1498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68004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4985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D9D9D9"/>
                      </a:solidFill>
                      <a:prstDash val="solid"/>
                    </a:lnT>
                    <a:lnB w="1498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542626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D9D9D9"/>
                      </a:solidFill>
                      <a:prstDash val="solid"/>
                    </a:lnT>
                    <a:lnB w="1498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4985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D9D9D9"/>
                      </a:solidFill>
                      <a:prstDash val="solid"/>
                    </a:lnT>
                    <a:lnB w="1498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D9D9D9"/>
                      </a:solidFill>
                      <a:prstDash val="solid"/>
                    </a:lnT>
                    <a:lnB w="1498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D9D9D9"/>
                      </a:solidFill>
                      <a:prstDash val="solid"/>
                    </a:lnT>
                    <a:lnB w="1498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D9D9D9"/>
                      </a:solidFill>
                      <a:prstDash val="solid"/>
                    </a:lnT>
                    <a:lnB w="1498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D9D9D9"/>
                      </a:solidFill>
                      <a:prstDash val="solid"/>
                    </a:lnT>
                    <a:lnB w="1498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D9D9D9"/>
                      </a:solidFill>
                      <a:prstDash val="solid"/>
                    </a:lnT>
                    <a:lnB w="1498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D9D9D9"/>
                      </a:solidFill>
                      <a:prstDash val="solid"/>
                    </a:lnT>
                    <a:lnB w="1498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D9D9D9"/>
                      </a:solidFill>
                      <a:prstDash val="solid"/>
                    </a:lnT>
                    <a:lnB w="1498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1579" y="2296668"/>
            <a:ext cx="3086099" cy="1589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0055" y="2295144"/>
            <a:ext cx="3089275" cy="1591310"/>
          </a:xfrm>
          <a:custGeom>
            <a:avLst/>
            <a:gdLst/>
            <a:ahLst/>
            <a:cxnLst/>
            <a:rect l="l" t="t" r="r" b="b"/>
            <a:pathLst>
              <a:path w="3089275" h="1591310">
                <a:moveTo>
                  <a:pt x="1523" y="0"/>
                </a:moveTo>
                <a:lnTo>
                  <a:pt x="0" y="0"/>
                </a:lnTo>
                <a:lnTo>
                  <a:pt x="0" y="1591055"/>
                </a:lnTo>
                <a:lnTo>
                  <a:pt x="1523" y="1591055"/>
                </a:lnTo>
                <a:lnTo>
                  <a:pt x="1523" y="0"/>
                </a:lnTo>
                <a:close/>
              </a:path>
              <a:path w="3089275" h="1591310">
                <a:moveTo>
                  <a:pt x="3087623" y="0"/>
                </a:moveTo>
                <a:lnTo>
                  <a:pt x="3087623" y="1591055"/>
                </a:lnTo>
                <a:lnTo>
                  <a:pt x="3089147" y="1591055"/>
                </a:lnTo>
                <a:lnTo>
                  <a:pt x="3089147" y="1523"/>
                </a:lnTo>
                <a:lnTo>
                  <a:pt x="3087623" y="0"/>
                </a:lnTo>
                <a:close/>
              </a:path>
              <a:path w="3089275" h="1591310">
                <a:moveTo>
                  <a:pt x="3087623" y="0"/>
                </a:moveTo>
                <a:lnTo>
                  <a:pt x="1523" y="0"/>
                </a:lnTo>
                <a:lnTo>
                  <a:pt x="1523" y="1523"/>
                </a:lnTo>
                <a:lnTo>
                  <a:pt x="3087623" y="1523"/>
                </a:lnTo>
                <a:lnTo>
                  <a:pt x="3087623" y="0"/>
                </a:lnTo>
                <a:close/>
              </a:path>
              <a:path w="3089275" h="1591310">
                <a:moveTo>
                  <a:pt x="3089147" y="0"/>
                </a:moveTo>
                <a:lnTo>
                  <a:pt x="3087623" y="0"/>
                </a:lnTo>
                <a:lnTo>
                  <a:pt x="3089147" y="1523"/>
                </a:lnTo>
                <a:lnTo>
                  <a:pt x="30891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2.5</a:t>
            </a:r>
            <a:r>
              <a:rPr spc="-5" dirty="0"/>
              <a:t> </a:t>
            </a:r>
            <a:r>
              <a:rPr spc="-30" dirty="0"/>
              <a:t>B</a:t>
            </a:r>
            <a:r>
              <a:rPr spc="-25" dirty="0"/>
              <a:t>o</a:t>
            </a:r>
            <a:r>
              <a:rPr spc="-20" dirty="0"/>
              <a:t>x</a:t>
            </a:r>
            <a:r>
              <a:rPr spc="15" dirty="0"/>
              <a:t> </a:t>
            </a:r>
            <a:r>
              <a:rPr spc="-25" dirty="0"/>
              <a:t>P</a:t>
            </a:r>
            <a:r>
              <a:rPr spc="-10" dirty="0"/>
              <a:t>l</a:t>
            </a:r>
            <a:r>
              <a:rPr spc="-25" dirty="0"/>
              <a:t>o</a:t>
            </a:r>
            <a:r>
              <a:rPr spc="-10" dirty="0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7160" y="1726179"/>
            <a:ext cx="504253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bo</a:t>
            </a:r>
            <a:r>
              <a:rPr sz="1400" b="1" spc="-5" dirty="0">
                <a:latin typeface="Arial"/>
                <a:cs typeface="Arial"/>
              </a:rPr>
              <a:t>x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ap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e’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7213" y="2052827"/>
            <a:ext cx="64007" cy="54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213" y="2272283"/>
            <a:ext cx="64007" cy="502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13" y="2487167"/>
            <a:ext cx="64007" cy="548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13" y="2711195"/>
            <a:ext cx="64007" cy="548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8809" y="1971881"/>
            <a:ext cx="3933190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75360">
              <a:lnSpc>
                <a:spcPct val="120000"/>
              </a:lnSpc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cent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box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spans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Q</a:t>
            </a:r>
            <a:r>
              <a:rPr sz="1200" baseline="-20833" dirty="0">
                <a:latin typeface="Arial"/>
                <a:cs typeface="Arial"/>
              </a:rPr>
              <a:t>1 </a:t>
            </a:r>
            <a:r>
              <a:rPr sz="1200" spc="-150" baseline="-2083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Q</a:t>
            </a:r>
            <a:r>
              <a:rPr sz="1200" baseline="-20833" dirty="0">
                <a:latin typeface="Arial"/>
                <a:cs typeface="Arial"/>
              </a:rPr>
              <a:t>3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ne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box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ks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bol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(+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ks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tend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box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n.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.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160" y="3069162"/>
            <a:ext cx="3916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Let</a:t>
            </a:r>
            <a:r>
              <a:rPr sz="12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us</a:t>
            </a:r>
            <a:r>
              <a:rPr sz="12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008ED0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eate</a:t>
            </a:r>
            <a:r>
              <a:rPr sz="12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box</a:t>
            </a:r>
            <a:r>
              <a:rPr sz="12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p</a:t>
            </a:r>
            <a:r>
              <a:rPr sz="1200" spc="-5" dirty="0">
                <a:solidFill>
                  <a:srgbClr val="008ED0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ot</a:t>
            </a:r>
            <a:r>
              <a:rPr sz="1200" spc="-10" dirty="0">
                <a:solidFill>
                  <a:srgbClr val="008ED0"/>
                </a:solidFill>
                <a:latin typeface="Arial"/>
                <a:cs typeface="Arial"/>
              </a:rPr>
              <a:t> g</a:t>
            </a:r>
            <a:r>
              <a:rPr sz="1200" spc="-5" dirty="0">
                <a:solidFill>
                  <a:srgbClr val="008ED0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aph</a:t>
            </a:r>
            <a:r>
              <a:rPr sz="12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008ED0"/>
                </a:solidFill>
                <a:latin typeface="Arial"/>
                <a:cs typeface="Arial"/>
              </a:rPr>
              <a:t>f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or</a:t>
            </a:r>
            <a:r>
              <a:rPr sz="12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p</a:t>
            </a:r>
            <a:r>
              <a:rPr sz="1200" spc="-5" dirty="0">
                <a:solidFill>
                  <a:srgbClr val="008ED0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200" spc="-15" dirty="0">
                <a:solidFill>
                  <a:srgbClr val="008ED0"/>
                </a:solidFill>
                <a:latin typeface="Arial"/>
                <a:cs typeface="Arial"/>
              </a:rPr>
              <a:t>v</a:t>
            </a:r>
            <a:r>
              <a:rPr sz="1200" spc="-5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ous</a:t>
            </a:r>
            <a:r>
              <a:rPr sz="12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200" spc="-15" dirty="0">
                <a:solidFill>
                  <a:srgbClr val="008ED0"/>
                </a:solidFill>
                <a:latin typeface="Arial"/>
                <a:cs typeface="Arial"/>
              </a:rPr>
              <a:t>x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008ED0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p</a:t>
            </a:r>
            <a:r>
              <a:rPr sz="1200" spc="-5" dirty="0">
                <a:solidFill>
                  <a:srgbClr val="008ED0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8815" y="3672840"/>
            <a:ext cx="3973195" cy="213360"/>
          </a:xfrm>
          <a:custGeom>
            <a:avLst/>
            <a:gdLst/>
            <a:ahLst/>
            <a:cxnLst/>
            <a:rect l="l" t="t" r="r" b="b"/>
            <a:pathLst>
              <a:path w="3973195" h="213360">
                <a:moveTo>
                  <a:pt x="3966984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13359"/>
                </a:lnTo>
                <a:lnTo>
                  <a:pt x="10667" y="21335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973080" y="4571"/>
                </a:lnTo>
                <a:lnTo>
                  <a:pt x="3971556" y="1523"/>
                </a:lnTo>
                <a:lnTo>
                  <a:pt x="3966984" y="0"/>
                </a:lnTo>
                <a:close/>
              </a:path>
              <a:path w="3973195" h="213360">
                <a:moveTo>
                  <a:pt x="3962412" y="4571"/>
                </a:moveTo>
                <a:lnTo>
                  <a:pt x="3962412" y="213359"/>
                </a:lnTo>
                <a:lnTo>
                  <a:pt x="3973080" y="213359"/>
                </a:lnTo>
                <a:lnTo>
                  <a:pt x="3973080" y="9143"/>
                </a:lnTo>
                <a:lnTo>
                  <a:pt x="3966984" y="9143"/>
                </a:lnTo>
                <a:lnTo>
                  <a:pt x="3962412" y="4571"/>
                </a:lnTo>
                <a:close/>
              </a:path>
              <a:path w="3973195" h="2133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973195" h="213360">
                <a:moveTo>
                  <a:pt x="3962412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3962412" y="9143"/>
                </a:lnTo>
                <a:lnTo>
                  <a:pt x="3962412" y="4571"/>
                </a:lnTo>
                <a:close/>
              </a:path>
              <a:path w="3973195" h="213360">
                <a:moveTo>
                  <a:pt x="3973080" y="4571"/>
                </a:moveTo>
                <a:lnTo>
                  <a:pt x="3962412" y="4571"/>
                </a:lnTo>
                <a:lnTo>
                  <a:pt x="3966984" y="9143"/>
                </a:lnTo>
                <a:lnTo>
                  <a:pt x="3973080" y="9143"/>
                </a:lnTo>
                <a:lnTo>
                  <a:pt x="3973080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01228" y="3272028"/>
            <a:ext cx="1382395" cy="264160"/>
          </a:xfrm>
          <a:custGeom>
            <a:avLst/>
            <a:gdLst/>
            <a:ahLst/>
            <a:cxnLst/>
            <a:rect l="l" t="t" r="r" b="b"/>
            <a:pathLst>
              <a:path w="1382395" h="264160">
                <a:moveTo>
                  <a:pt x="1376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59079"/>
                </a:lnTo>
                <a:lnTo>
                  <a:pt x="1523" y="262127"/>
                </a:lnTo>
                <a:lnTo>
                  <a:pt x="4571" y="263651"/>
                </a:lnTo>
                <a:lnTo>
                  <a:pt x="1376171" y="263651"/>
                </a:lnTo>
                <a:lnTo>
                  <a:pt x="1380743" y="262127"/>
                </a:lnTo>
                <a:lnTo>
                  <a:pt x="1382267" y="259079"/>
                </a:lnTo>
                <a:lnTo>
                  <a:pt x="10667" y="259079"/>
                </a:lnTo>
                <a:lnTo>
                  <a:pt x="4571" y="254507"/>
                </a:lnTo>
                <a:lnTo>
                  <a:pt x="10667" y="25450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382267" y="4571"/>
                </a:lnTo>
                <a:lnTo>
                  <a:pt x="1380743" y="1523"/>
                </a:lnTo>
                <a:lnTo>
                  <a:pt x="1376171" y="0"/>
                </a:lnTo>
                <a:close/>
              </a:path>
              <a:path w="1382395" h="264160">
                <a:moveTo>
                  <a:pt x="10667" y="254507"/>
                </a:moveTo>
                <a:lnTo>
                  <a:pt x="4571" y="254507"/>
                </a:lnTo>
                <a:lnTo>
                  <a:pt x="10667" y="259079"/>
                </a:lnTo>
                <a:lnTo>
                  <a:pt x="10667" y="254507"/>
                </a:lnTo>
                <a:close/>
              </a:path>
              <a:path w="1382395" h="264160">
                <a:moveTo>
                  <a:pt x="1371599" y="254507"/>
                </a:moveTo>
                <a:lnTo>
                  <a:pt x="10667" y="254507"/>
                </a:lnTo>
                <a:lnTo>
                  <a:pt x="10667" y="259079"/>
                </a:lnTo>
                <a:lnTo>
                  <a:pt x="1371599" y="259079"/>
                </a:lnTo>
                <a:lnTo>
                  <a:pt x="1371599" y="254507"/>
                </a:lnTo>
                <a:close/>
              </a:path>
              <a:path w="1382395" h="264160">
                <a:moveTo>
                  <a:pt x="1371599" y="4571"/>
                </a:moveTo>
                <a:lnTo>
                  <a:pt x="1371599" y="259079"/>
                </a:lnTo>
                <a:lnTo>
                  <a:pt x="1376171" y="254507"/>
                </a:lnTo>
                <a:lnTo>
                  <a:pt x="1382267" y="254507"/>
                </a:lnTo>
                <a:lnTo>
                  <a:pt x="1382267" y="10667"/>
                </a:lnTo>
                <a:lnTo>
                  <a:pt x="1376171" y="10667"/>
                </a:lnTo>
                <a:lnTo>
                  <a:pt x="1371599" y="4571"/>
                </a:lnTo>
                <a:close/>
              </a:path>
              <a:path w="1382395" h="264160">
                <a:moveTo>
                  <a:pt x="1382267" y="254507"/>
                </a:moveTo>
                <a:lnTo>
                  <a:pt x="1376171" y="254507"/>
                </a:lnTo>
                <a:lnTo>
                  <a:pt x="1371599" y="259079"/>
                </a:lnTo>
                <a:lnTo>
                  <a:pt x="1382267" y="259079"/>
                </a:lnTo>
                <a:lnTo>
                  <a:pt x="1382267" y="254507"/>
                </a:lnTo>
                <a:close/>
              </a:path>
              <a:path w="1382395" h="26416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382395" h="264160">
                <a:moveTo>
                  <a:pt x="1371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371599" y="10667"/>
                </a:lnTo>
                <a:lnTo>
                  <a:pt x="1371599" y="4571"/>
                </a:lnTo>
                <a:close/>
              </a:path>
              <a:path w="1382395" h="264160">
                <a:moveTo>
                  <a:pt x="1382267" y="4571"/>
                </a:moveTo>
                <a:lnTo>
                  <a:pt x="1371599" y="4571"/>
                </a:lnTo>
                <a:lnTo>
                  <a:pt x="1376171" y="10667"/>
                </a:lnTo>
                <a:lnTo>
                  <a:pt x="1382267" y="10667"/>
                </a:lnTo>
                <a:lnTo>
                  <a:pt x="1382267" y="4571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1152" y="3243072"/>
            <a:ext cx="1262380" cy="86995"/>
          </a:xfrm>
          <a:custGeom>
            <a:avLst/>
            <a:gdLst/>
            <a:ahLst/>
            <a:cxnLst/>
            <a:rect l="l" t="t" r="r" b="b"/>
            <a:pathLst>
              <a:path w="1262379" h="86995">
                <a:moveTo>
                  <a:pt x="1523" y="0"/>
                </a:moveTo>
                <a:lnTo>
                  <a:pt x="0" y="10667"/>
                </a:lnTo>
                <a:lnTo>
                  <a:pt x="1260347" y="86867"/>
                </a:lnTo>
                <a:lnTo>
                  <a:pt x="1261871" y="77723"/>
                </a:lnTo>
                <a:lnTo>
                  <a:pt x="1523" y="0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17720" y="3753611"/>
            <a:ext cx="24130" cy="132715"/>
          </a:xfrm>
          <a:custGeom>
            <a:avLst/>
            <a:gdLst/>
            <a:ahLst/>
            <a:cxnLst/>
            <a:rect l="l" t="t" r="r" b="b"/>
            <a:pathLst>
              <a:path w="24129" h="132714">
                <a:moveTo>
                  <a:pt x="0" y="0"/>
                </a:moveTo>
                <a:lnTo>
                  <a:pt x="0" y="132587"/>
                </a:lnTo>
                <a:lnTo>
                  <a:pt x="24106" y="132587"/>
                </a:lnTo>
                <a:lnTo>
                  <a:pt x="0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12435" y="2057400"/>
            <a:ext cx="3100070" cy="228600"/>
          </a:xfrm>
          <a:custGeom>
            <a:avLst/>
            <a:gdLst/>
            <a:ahLst/>
            <a:cxnLst/>
            <a:rect l="l" t="t" r="r" b="b"/>
            <a:pathLst>
              <a:path w="3100070" h="228600">
                <a:moveTo>
                  <a:pt x="0" y="228599"/>
                </a:moveTo>
                <a:lnTo>
                  <a:pt x="3099815" y="228599"/>
                </a:lnTo>
                <a:lnTo>
                  <a:pt x="309981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06339" y="2052828"/>
            <a:ext cx="3110865" cy="239395"/>
          </a:xfrm>
          <a:custGeom>
            <a:avLst/>
            <a:gdLst/>
            <a:ahLst/>
            <a:cxnLst/>
            <a:rect l="l" t="t" r="r" b="b"/>
            <a:pathLst>
              <a:path w="3110865" h="239394">
                <a:moveTo>
                  <a:pt x="3105911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1523" y="237743"/>
                </a:lnTo>
                <a:lnTo>
                  <a:pt x="6095" y="239267"/>
                </a:lnTo>
                <a:lnTo>
                  <a:pt x="3105911" y="239267"/>
                </a:lnTo>
                <a:lnTo>
                  <a:pt x="3108959" y="237743"/>
                </a:lnTo>
                <a:lnTo>
                  <a:pt x="3110483" y="233171"/>
                </a:lnTo>
                <a:lnTo>
                  <a:pt x="10667" y="233171"/>
                </a:lnTo>
                <a:lnTo>
                  <a:pt x="6095" y="228599"/>
                </a:lnTo>
                <a:lnTo>
                  <a:pt x="10667" y="228599"/>
                </a:lnTo>
                <a:lnTo>
                  <a:pt x="10667" y="10667"/>
                </a:lnTo>
                <a:lnTo>
                  <a:pt x="6095" y="10667"/>
                </a:lnTo>
                <a:lnTo>
                  <a:pt x="10667" y="4571"/>
                </a:lnTo>
                <a:lnTo>
                  <a:pt x="3110483" y="4571"/>
                </a:lnTo>
                <a:lnTo>
                  <a:pt x="3108959" y="1523"/>
                </a:lnTo>
                <a:lnTo>
                  <a:pt x="3105911" y="0"/>
                </a:lnTo>
                <a:close/>
              </a:path>
              <a:path w="3110865" h="239394">
                <a:moveTo>
                  <a:pt x="10667" y="228599"/>
                </a:moveTo>
                <a:lnTo>
                  <a:pt x="6095" y="228599"/>
                </a:lnTo>
                <a:lnTo>
                  <a:pt x="10667" y="233171"/>
                </a:lnTo>
                <a:lnTo>
                  <a:pt x="10667" y="228599"/>
                </a:lnTo>
                <a:close/>
              </a:path>
              <a:path w="3110865" h="239394">
                <a:moveTo>
                  <a:pt x="3099815" y="228599"/>
                </a:moveTo>
                <a:lnTo>
                  <a:pt x="10667" y="228599"/>
                </a:lnTo>
                <a:lnTo>
                  <a:pt x="10667" y="233171"/>
                </a:lnTo>
                <a:lnTo>
                  <a:pt x="3099815" y="233171"/>
                </a:lnTo>
                <a:lnTo>
                  <a:pt x="3099815" y="228599"/>
                </a:lnTo>
                <a:close/>
              </a:path>
              <a:path w="3110865" h="239394">
                <a:moveTo>
                  <a:pt x="3099815" y="4571"/>
                </a:moveTo>
                <a:lnTo>
                  <a:pt x="3099815" y="233171"/>
                </a:lnTo>
                <a:lnTo>
                  <a:pt x="3105911" y="228599"/>
                </a:lnTo>
                <a:lnTo>
                  <a:pt x="3110483" y="228599"/>
                </a:lnTo>
                <a:lnTo>
                  <a:pt x="3110483" y="10667"/>
                </a:lnTo>
                <a:lnTo>
                  <a:pt x="3105911" y="10667"/>
                </a:lnTo>
                <a:lnTo>
                  <a:pt x="3099815" y="4571"/>
                </a:lnTo>
                <a:close/>
              </a:path>
              <a:path w="3110865" h="239394">
                <a:moveTo>
                  <a:pt x="3110483" y="228599"/>
                </a:moveTo>
                <a:lnTo>
                  <a:pt x="3105911" y="228599"/>
                </a:lnTo>
                <a:lnTo>
                  <a:pt x="3099815" y="233171"/>
                </a:lnTo>
                <a:lnTo>
                  <a:pt x="3110483" y="233171"/>
                </a:lnTo>
                <a:lnTo>
                  <a:pt x="3110483" y="228599"/>
                </a:lnTo>
                <a:close/>
              </a:path>
              <a:path w="3110865" h="239394">
                <a:moveTo>
                  <a:pt x="10667" y="4571"/>
                </a:moveTo>
                <a:lnTo>
                  <a:pt x="6095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110865" h="239394">
                <a:moveTo>
                  <a:pt x="3099815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099815" y="10667"/>
                </a:lnTo>
                <a:lnTo>
                  <a:pt x="3099815" y="4571"/>
                </a:lnTo>
                <a:close/>
              </a:path>
              <a:path w="3110865" h="239394">
                <a:moveTo>
                  <a:pt x="3110483" y="4571"/>
                </a:moveTo>
                <a:lnTo>
                  <a:pt x="3099815" y="4571"/>
                </a:lnTo>
                <a:lnTo>
                  <a:pt x="3105911" y="10667"/>
                </a:lnTo>
                <a:lnTo>
                  <a:pt x="3110483" y="10667"/>
                </a:lnTo>
                <a:lnTo>
                  <a:pt x="3110483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6152" y="2087879"/>
            <a:ext cx="169163" cy="182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87" y="3459479"/>
            <a:ext cx="3962400" cy="213360"/>
          </a:xfrm>
          <a:custGeom>
            <a:avLst/>
            <a:gdLst/>
            <a:ahLst/>
            <a:cxnLst/>
            <a:rect l="l" t="t" r="r" b="b"/>
            <a:pathLst>
              <a:path w="3962400" h="213360">
                <a:moveTo>
                  <a:pt x="0" y="213359"/>
                </a:moveTo>
                <a:lnTo>
                  <a:pt x="3962399" y="213359"/>
                </a:lnTo>
                <a:lnTo>
                  <a:pt x="3962399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8815" y="3453384"/>
            <a:ext cx="3973195" cy="224154"/>
          </a:xfrm>
          <a:custGeom>
            <a:avLst/>
            <a:gdLst/>
            <a:ahLst/>
            <a:cxnLst/>
            <a:rect l="l" t="t" r="r" b="b"/>
            <a:pathLst>
              <a:path w="3973195" h="224154">
                <a:moveTo>
                  <a:pt x="3966984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219455"/>
                </a:lnTo>
                <a:lnTo>
                  <a:pt x="1523" y="222503"/>
                </a:lnTo>
                <a:lnTo>
                  <a:pt x="4571" y="224027"/>
                </a:lnTo>
                <a:lnTo>
                  <a:pt x="3966984" y="224027"/>
                </a:lnTo>
                <a:lnTo>
                  <a:pt x="3971556" y="222503"/>
                </a:lnTo>
                <a:lnTo>
                  <a:pt x="3973080" y="219455"/>
                </a:lnTo>
                <a:lnTo>
                  <a:pt x="10667" y="219455"/>
                </a:lnTo>
                <a:lnTo>
                  <a:pt x="4571" y="214883"/>
                </a:lnTo>
                <a:lnTo>
                  <a:pt x="10667" y="21488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3973080" y="6095"/>
                </a:lnTo>
                <a:lnTo>
                  <a:pt x="3971556" y="1523"/>
                </a:lnTo>
                <a:lnTo>
                  <a:pt x="3966984" y="0"/>
                </a:lnTo>
                <a:close/>
              </a:path>
              <a:path w="3973195" h="224154">
                <a:moveTo>
                  <a:pt x="10667" y="214883"/>
                </a:moveTo>
                <a:lnTo>
                  <a:pt x="4571" y="214883"/>
                </a:lnTo>
                <a:lnTo>
                  <a:pt x="10667" y="219455"/>
                </a:lnTo>
                <a:lnTo>
                  <a:pt x="10667" y="214883"/>
                </a:lnTo>
                <a:close/>
              </a:path>
              <a:path w="3973195" h="224154">
                <a:moveTo>
                  <a:pt x="3962412" y="214883"/>
                </a:moveTo>
                <a:lnTo>
                  <a:pt x="10667" y="214883"/>
                </a:lnTo>
                <a:lnTo>
                  <a:pt x="10667" y="219455"/>
                </a:lnTo>
                <a:lnTo>
                  <a:pt x="3962412" y="219455"/>
                </a:lnTo>
                <a:lnTo>
                  <a:pt x="3962412" y="214883"/>
                </a:lnTo>
                <a:close/>
              </a:path>
              <a:path w="3973195" h="224154">
                <a:moveTo>
                  <a:pt x="3962412" y="6095"/>
                </a:moveTo>
                <a:lnTo>
                  <a:pt x="3962412" y="219455"/>
                </a:lnTo>
                <a:lnTo>
                  <a:pt x="3966984" y="214883"/>
                </a:lnTo>
                <a:lnTo>
                  <a:pt x="3973080" y="214883"/>
                </a:lnTo>
                <a:lnTo>
                  <a:pt x="3973080" y="10667"/>
                </a:lnTo>
                <a:lnTo>
                  <a:pt x="3966984" y="10667"/>
                </a:lnTo>
                <a:lnTo>
                  <a:pt x="3962412" y="6095"/>
                </a:lnTo>
                <a:close/>
              </a:path>
              <a:path w="3973195" h="224154">
                <a:moveTo>
                  <a:pt x="3973080" y="214883"/>
                </a:moveTo>
                <a:lnTo>
                  <a:pt x="3966984" y="214883"/>
                </a:lnTo>
                <a:lnTo>
                  <a:pt x="3962412" y="219455"/>
                </a:lnTo>
                <a:lnTo>
                  <a:pt x="3973080" y="219455"/>
                </a:lnTo>
                <a:lnTo>
                  <a:pt x="3973080" y="214883"/>
                </a:lnTo>
                <a:close/>
              </a:path>
              <a:path w="3973195" h="224154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3973195" h="224154">
                <a:moveTo>
                  <a:pt x="3962412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3962412" y="10667"/>
                </a:lnTo>
                <a:lnTo>
                  <a:pt x="3962412" y="6095"/>
                </a:lnTo>
                <a:close/>
              </a:path>
              <a:path w="3973195" h="224154">
                <a:moveTo>
                  <a:pt x="3973080" y="6095"/>
                </a:moveTo>
                <a:lnTo>
                  <a:pt x="3962412" y="6095"/>
                </a:lnTo>
                <a:lnTo>
                  <a:pt x="3966984" y="10667"/>
                </a:lnTo>
                <a:lnTo>
                  <a:pt x="3973080" y="10667"/>
                </a:lnTo>
                <a:lnTo>
                  <a:pt x="397308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5397" y="3474720"/>
            <a:ext cx="167639" cy="182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21579" y="3886200"/>
            <a:ext cx="3086100" cy="3124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20055" y="3886200"/>
            <a:ext cx="3089275" cy="3126105"/>
          </a:xfrm>
          <a:custGeom>
            <a:avLst/>
            <a:gdLst/>
            <a:ahLst/>
            <a:cxnLst/>
            <a:rect l="l" t="t" r="r" b="b"/>
            <a:pathLst>
              <a:path w="3089275" h="3126104">
                <a:moveTo>
                  <a:pt x="1523" y="0"/>
                </a:moveTo>
                <a:lnTo>
                  <a:pt x="0" y="0"/>
                </a:lnTo>
                <a:lnTo>
                  <a:pt x="0" y="3125724"/>
                </a:lnTo>
                <a:lnTo>
                  <a:pt x="1523" y="3125724"/>
                </a:lnTo>
                <a:lnTo>
                  <a:pt x="1523" y="0"/>
                </a:lnTo>
                <a:close/>
              </a:path>
              <a:path w="3089275" h="3126104">
                <a:moveTo>
                  <a:pt x="3087623" y="3124200"/>
                </a:moveTo>
                <a:lnTo>
                  <a:pt x="1523" y="3124200"/>
                </a:lnTo>
                <a:lnTo>
                  <a:pt x="1523" y="3125724"/>
                </a:lnTo>
                <a:lnTo>
                  <a:pt x="3087623" y="3125724"/>
                </a:lnTo>
                <a:lnTo>
                  <a:pt x="3087623" y="3124200"/>
                </a:lnTo>
                <a:close/>
              </a:path>
              <a:path w="3089275" h="3126104">
                <a:moveTo>
                  <a:pt x="3089147" y="0"/>
                </a:moveTo>
                <a:lnTo>
                  <a:pt x="3087623" y="0"/>
                </a:lnTo>
                <a:lnTo>
                  <a:pt x="3087623" y="3125724"/>
                </a:lnTo>
                <a:lnTo>
                  <a:pt x="3089147" y="3124200"/>
                </a:lnTo>
                <a:lnTo>
                  <a:pt x="3089147" y="0"/>
                </a:lnTo>
                <a:close/>
              </a:path>
              <a:path w="3089275" h="3126104">
                <a:moveTo>
                  <a:pt x="3089147" y="3124200"/>
                </a:moveTo>
                <a:lnTo>
                  <a:pt x="3087623" y="3125724"/>
                </a:lnTo>
                <a:lnTo>
                  <a:pt x="3089147" y="3125724"/>
                </a:lnTo>
                <a:lnTo>
                  <a:pt x="3089147" y="312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8815" y="3886200"/>
            <a:ext cx="3973195" cy="2005964"/>
          </a:xfrm>
          <a:custGeom>
            <a:avLst/>
            <a:gdLst/>
            <a:ahLst/>
            <a:cxnLst/>
            <a:rect l="l" t="t" r="r" b="b"/>
            <a:pathLst>
              <a:path w="3973195" h="2005964">
                <a:moveTo>
                  <a:pt x="10667" y="0"/>
                </a:moveTo>
                <a:lnTo>
                  <a:pt x="0" y="0"/>
                </a:lnTo>
                <a:lnTo>
                  <a:pt x="0" y="2001012"/>
                </a:lnTo>
                <a:lnTo>
                  <a:pt x="1523" y="2004060"/>
                </a:lnTo>
                <a:lnTo>
                  <a:pt x="4571" y="2005584"/>
                </a:lnTo>
                <a:lnTo>
                  <a:pt x="3966984" y="2005584"/>
                </a:lnTo>
                <a:lnTo>
                  <a:pt x="3971556" y="2004060"/>
                </a:lnTo>
                <a:lnTo>
                  <a:pt x="3973080" y="2001012"/>
                </a:lnTo>
                <a:lnTo>
                  <a:pt x="10667" y="2001012"/>
                </a:lnTo>
                <a:lnTo>
                  <a:pt x="4571" y="1996440"/>
                </a:lnTo>
                <a:lnTo>
                  <a:pt x="10667" y="1996440"/>
                </a:lnTo>
                <a:lnTo>
                  <a:pt x="10667" y="0"/>
                </a:lnTo>
                <a:close/>
              </a:path>
              <a:path w="3973195" h="2005964">
                <a:moveTo>
                  <a:pt x="10667" y="1996440"/>
                </a:moveTo>
                <a:lnTo>
                  <a:pt x="4571" y="1996440"/>
                </a:lnTo>
                <a:lnTo>
                  <a:pt x="10667" y="2001012"/>
                </a:lnTo>
                <a:lnTo>
                  <a:pt x="10667" y="1996440"/>
                </a:lnTo>
                <a:close/>
              </a:path>
              <a:path w="3973195" h="2005964">
                <a:moveTo>
                  <a:pt x="3962412" y="1996440"/>
                </a:moveTo>
                <a:lnTo>
                  <a:pt x="10667" y="1996440"/>
                </a:lnTo>
                <a:lnTo>
                  <a:pt x="10667" y="2001012"/>
                </a:lnTo>
                <a:lnTo>
                  <a:pt x="3962412" y="2001012"/>
                </a:lnTo>
                <a:lnTo>
                  <a:pt x="3962412" y="1996440"/>
                </a:lnTo>
                <a:close/>
              </a:path>
              <a:path w="3973195" h="2005964">
                <a:moveTo>
                  <a:pt x="3973080" y="0"/>
                </a:moveTo>
                <a:lnTo>
                  <a:pt x="3962412" y="0"/>
                </a:lnTo>
                <a:lnTo>
                  <a:pt x="3962412" y="2001012"/>
                </a:lnTo>
                <a:lnTo>
                  <a:pt x="3966984" y="1996440"/>
                </a:lnTo>
                <a:lnTo>
                  <a:pt x="3973080" y="1996440"/>
                </a:lnTo>
                <a:lnTo>
                  <a:pt x="3973080" y="0"/>
                </a:lnTo>
                <a:close/>
              </a:path>
              <a:path w="3973195" h="2005964">
                <a:moveTo>
                  <a:pt x="3973080" y="1996440"/>
                </a:moveTo>
                <a:lnTo>
                  <a:pt x="3966984" y="1996440"/>
                </a:lnTo>
                <a:lnTo>
                  <a:pt x="3962412" y="2001012"/>
                </a:lnTo>
                <a:lnTo>
                  <a:pt x="3973080" y="2001012"/>
                </a:lnTo>
                <a:lnTo>
                  <a:pt x="3973080" y="1996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3569" y="3724673"/>
            <a:ext cx="1961514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dat</a:t>
            </a: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a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</a:t>
            </a:r>
            <a:r>
              <a:rPr sz="1100" spc="5" dirty="0">
                <a:latin typeface="Courier New"/>
                <a:cs typeface="Courier New"/>
              </a:rPr>
              <a:t>u</a:t>
            </a:r>
            <a:r>
              <a:rPr sz="1100" spc="-5" dirty="0">
                <a:latin typeface="Courier New"/>
                <a:cs typeface="Courier New"/>
              </a:rPr>
              <a:t>tlib</a:t>
            </a:r>
            <a:r>
              <a:rPr sz="1100" spc="5" dirty="0">
                <a:latin typeface="Courier New"/>
                <a:cs typeface="Courier New"/>
              </a:rPr>
              <a:t>.</a:t>
            </a:r>
            <a:r>
              <a:rPr sz="1100" spc="-5" dirty="0">
                <a:latin typeface="Courier New"/>
                <a:cs typeface="Courier New"/>
              </a:rPr>
              <a:t>mar</a:t>
            </a:r>
            <a:r>
              <a:rPr sz="1100" spc="5" dirty="0">
                <a:latin typeface="Courier New"/>
                <a:cs typeface="Courier New"/>
              </a:rPr>
              <a:t>k</a:t>
            </a:r>
            <a:r>
              <a:rPr sz="1100" spc="-5" dirty="0">
                <a:latin typeface="Courier New"/>
                <a:cs typeface="Courier New"/>
              </a:rPr>
              <a:t>s</a:t>
            </a:r>
            <a:r>
              <a:rPr sz="1100" spc="5" dirty="0">
                <a:latin typeface="Courier New"/>
                <a:cs typeface="Courier New"/>
              </a:rPr>
              <a:t>_</a:t>
            </a:r>
            <a:r>
              <a:rPr sz="1100" spc="-5" dirty="0">
                <a:latin typeface="Courier New"/>
                <a:cs typeface="Courier New"/>
              </a:rPr>
              <a:t>data</a:t>
            </a:r>
            <a:r>
              <a:rPr sz="1100" dirty="0">
                <a:latin typeface="Courier New"/>
                <a:cs typeface="Courier New"/>
              </a:rPr>
              <a:t>;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se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ou</a:t>
            </a:r>
            <a:r>
              <a:rPr sz="1100" spc="5" dirty="0">
                <a:latin typeface="Courier New"/>
                <a:cs typeface="Courier New"/>
              </a:rPr>
              <a:t>t</a:t>
            </a:r>
            <a:r>
              <a:rPr sz="1100" spc="-5" dirty="0">
                <a:latin typeface="Courier New"/>
                <a:cs typeface="Courier New"/>
              </a:rPr>
              <a:t>lib.</a:t>
            </a:r>
            <a:r>
              <a:rPr sz="1100" spc="5" dirty="0">
                <a:latin typeface="Courier New"/>
                <a:cs typeface="Courier New"/>
              </a:rPr>
              <a:t>m</a:t>
            </a:r>
            <a:r>
              <a:rPr sz="1100" spc="-5" dirty="0">
                <a:latin typeface="Courier New"/>
                <a:cs typeface="Courier New"/>
              </a:rPr>
              <a:t>ark</a:t>
            </a:r>
            <a:r>
              <a:rPr sz="1100" spc="5" dirty="0">
                <a:latin typeface="Courier New"/>
                <a:cs typeface="Courier New"/>
              </a:rPr>
              <a:t>s</a:t>
            </a:r>
            <a:r>
              <a:rPr sz="1100" spc="-5" dirty="0">
                <a:latin typeface="Courier New"/>
                <a:cs typeface="Courier New"/>
              </a:rPr>
              <a:t>_</a:t>
            </a:r>
            <a:r>
              <a:rPr sz="1100" spc="5" dirty="0">
                <a:latin typeface="Courier New"/>
                <a:cs typeface="Courier New"/>
              </a:rPr>
              <a:t>d</a:t>
            </a:r>
            <a:r>
              <a:rPr sz="1100" spc="-5" dirty="0">
                <a:latin typeface="Courier New"/>
                <a:cs typeface="Courier New"/>
              </a:rPr>
              <a:t>ata</a:t>
            </a:r>
            <a:r>
              <a:rPr sz="110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80340" marR="173990">
              <a:lnSpc>
                <a:spcPct val="10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form</a:t>
            </a:r>
            <a:r>
              <a:rPr sz="1100" spc="5" dirty="0">
                <a:solidFill>
                  <a:srgbClr val="006FC0"/>
                </a:solidFill>
                <a:latin typeface="Courier New"/>
                <a:cs typeface="Courier New"/>
              </a:rPr>
              <a:t>a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ourier New"/>
                <a:cs typeface="Courier New"/>
              </a:rPr>
              <a:t>Bo</a:t>
            </a:r>
            <a:r>
              <a:rPr sz="1100" spc="5" dirty="0">
                <a:solidFill>
                  <a:srgbClr val="001F5F"/>
                </a:solidFill>
                <a:latin typeface="Courier New"/>
                <a:cs typeface="Courier New"/>
              </a:rPr>
              <a:t>x</a:t>
            </a:r>
            <a:r>
              <a:rPr sz="1100" spc="-5" dirty="0">
                <a:solidFill>
                  <a:srgbClr val="001F5F"/>
                </a:solidFill>
                <a:latin typeface="Courier New"/>
                <a:cs typeface="Courier New"/>
              </a:rPr>
              <a:t>plo</a:t>
            </a:r>
            <a:r>
              <a:rPr sz="1100" dirty="0">
                <a:solidFill>
                  <a:srgbClr val="001F5F"/>
                </a:solidFill>
                <a:latin typeface="Courier New"/>
                <a:cs typeface="Courier New"/>
              </a:rPr>
              <a:t>t</a:t>
            </a:r>
            <a:r>
              <a:rPr sz="1100"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100" spc="5" dirty="0">
                <a:solidFill>
                  <a:srgbClr val="00B04F"/>
                </a:solidFill>
                <a:latin typeface="Courier New"/>
                <a:cs typeface="Courier New"/>
              </a:rPr>
              <a:t>$</a:t>
            </a:r>
            <a:r>
              <a:rPr sz="1100" spc="-5" dirty="0">
                <a:solidFill>
                  <a:srgbClr val="00B04F"/>
                </a:solidFill>
                <a:latin typeface="Courier New"/>
                <a:cs typeface="Courier New"/>
              </a:rPr>
              <a:t>1.</a:t>
            </a:r>
            <a:r>
              <a:rPr sz="1100" dirty="0">
                <a:latin typeface="Courier New"/>
                <a:cs typeface="Courier New"/>
              </a:rPr>
              <a:t>; </a:t>
            </a:r>
            <a:r>
              <a:rPr sz="1100" spc="-5" dirty="0">
                <a:latin typeface="Courier New"/>
                <a:cs typeface="Courier New"/>
              </a:rPr>
              <a:t>Boxp</a:t>
            </a:r>
            <a:r>
              <a:rPr sz="1100" spc="5" dirty="0">
                <a:latin typeface="Courier New"/>
                <a:cs typeface="Courier New"/>
              </a:rPr>
              <a:t>l</a:t>
            </a:r>
            <a:r>
              <a:rPr sz="1100" spc="-5" dirty="0">
                <a:latin typeface="Courier New"/>
                <a:cs typeface="Courier New"/>
              </a:rPr>
              <a:t>o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""</a:t>
            </a:r>
            <a:r>
              <a:rPr sz="110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run</a:t>
            </a: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86071" y="3334847"/>
            <a:ext cx="90360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ax</a:t>
            </a:r>
            <a:r>
              <a:rPr sz="1050" spc="5" dirty="0">
                <a:latin typeface="Arial"/>
                <a:cs typeface="Arial"/>
              </a:rPr>
              <a:t>im</a:t>
            </a:r>
            <a:r>
              <a:rPr sz="1050" dirty="0">
                <a:latin typeface="Arial"/>
                <a:cs typeface="Arial"/>
              </a:rPr>
              <a:t>um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=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67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37484" y="2101982"/>
            <a:ext cx="15652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 No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epa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9957" y="3494919"/>
            <a:ext cx="9601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3569" y="4898154"/>
            <a:ext cx="34747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od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s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 se</a:t>
            </a:r>
            <a:r>
              <a:rPr sz="1100" spc="5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ec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s</a:t>
            </a:r>
            <a:r>
              <a:rPr sz="1100" spc="-5" dirty="0">
                <a:latin typeface="Courier New"/>
                <a:cs typeface="Courier New"/>
              </a:rPr>
              <a:t>spl</a:t>
            </a:r>
            <a:r>
              <a:rPr sz="1100" spc="5" dirty="0">
                <a:latin typeface="Courier New"/>
                <a:cs typeface="Courier New"/>
              </a:rPr>
              <a:t>o</a:t>
            </a:r>
            <a:r>
              <a:rPr sz="1100" spc="-5" dirty="0">
                <a:latin typeface="Courier New"/>
                <a:cs typeface="Courier New"/>
              </a:rPr>
              <a:t>t</a:t>
            </a:r>
            <a:r>
              <a:rPr sz="1100" dirty="0">
                <a:latin typeface="Courier New"/>
                <a:cs typeface="Courier New"/>
              </a:rPr>
              <a:t>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pro</a:t>
            </a: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c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 u</a:t>
            </a:r>
            <a:r>
              <a:rPr sz="1100" b="1" spc="5" dirty="0">
                <a:solidFill>
                  <a:srgbClr val="001F5F"/>
                </a:solidFill>
                <a:latin typeface="Courier New"/>
                <a:cs typeface="Courier New"/>
              </a:rPr>
              <a:t>n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ivar</a:t>
            </a:r>
            <a:r>
              <a:rPr sz="1100" b="1" spc="5" dirty="0">
                <a:solidFill>
                  <a:srgbClr val="001F5F"/>
                </a:solidFill>
                <a:latin typeface="Courier New"/>
                <a:cs typeface="Courier New"/>
              </a:rPr>
              <a:t>i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at</a:t>
            </a: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e</a:t>
            </a:r>
            <a:r>
              <a:rPr sz="1100" b="1"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1100" spc="5" dirty="0">
                <a:solidFill>
                  <a:srgbClr val="006FC0"/>
                </a:solidFill>
                <a:latin typeface="Courier New"/>
                <a:cs typeface="Courier New"/>
              </a:rPr>
              <a:t>a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a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Courier New"/>
                <a:cs typeface="Courier New"/>
              </a:rPr>
              <a:t> o</a:t>
            </a:r>
            <a:r>
              <a:rPr sz="1100" spc="5" dirty="0">
                <a:latin typeface="Courier New"/>
                <a:cs typeface="Courier New"/>
              </a:rPr>
              <a:t>u</a:t>
            </a:r>
            <a:r>
              <a:rPr sz="1100" spc="-5" dirty="0">
                <a:latin typeface="Courier New"/>
                <a:cs typeface="Courier New"/>
              </a:rPr>
              <a:t>tlib</a:t>
            </a:r>
            <a:r>
              <a:rPr sz="1100" spc="5" dirty="0">
                <a:latin typeface="Courier New"/>
                <a:cs typeface="Courier New"/>
              </a:rPr>
              <a:t>.</a:t>
            </a:r>
            <a:r>
              <a:rPr sz="1100" spc="-5" dirty="0">
                <a:latin typeface="Courier New"/>
                <a:cs typeface="Courier New"/>
              </a:rPr>
              <a:t>mar</a:t>
            </a:r>
            <a:r>
              <a:rPr sz="1100" spc="5" dirty="0">
                <a:latin typeface="Courier New"/>
                <a:cs typeface="Courier New"/>
              </a:rPr>
              <a:t>k</a:t>
            </a:r>
            <a:r>
              <a:rPr sz="1100" spc="-5" dirty="0">
                <a:latin typeface="Courier New"/>
                <a:cs typeface="Courier New"/>
              </a:rPr>
              <a:t>s</a:t>
            </a:r>
            <a:r>
              <a:rPr sz="1100" spc="5" dirty="0">
                <a:latin typeface="Courier New"/>
                <a:cs typeface="Courier New"/>
              </a:rPr>
              <a:t>_</a:t>
            </a:r>
            <a:r>
              <a:rPr sz="1100" spc="-5" dirty="0">
                <a:latin typeface="Courier New"/>
                <a:cs typeface="Courier New"/>
              </a:rPr>
              <a:t>data</a:t>
            </a:r>
            <a:r>
              <a:rPr sz="1100" dirty="0">
                <a:latin typeface="Courier New"/>
                <a:cs typeface="Courier New"/>
              </a:rPr>
              <a:t>;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va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r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ma</a:t>
            </a:r>
            <a:r>
              <a:rPr sz="1100" spc="5" dirty="0">
                <a:latin typeface="Courier New"/>
                <a:cs typeface="Courier New"/>
              </a:rPr>
              <a:t>r</a:t>
            </a:r>
            <a:r>
              <a:rPr sz="1100" spc="-5" dirty="0">
                <a:latin typeface="Courier New"/>
                <a:cs typeface="Courier New"/>
              </a:rPr>
              <a:t>ks</a:t>
            </a:r>
            <a:r>
              <a:rPr sz="110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b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y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Box</a:t>
            </a:r>
            <a:r>
              <a:rPr sz="1100" spc="5" dirty="0">
                <a:latin typeface="Courier New"/>
                <a:cs typeface="Courier New"/>
              </a:rPr>
              <a:t>p</a:t>
            </a:r>
            <a:r>
              <a:rPr sz="1100" spc="-5" dirty="0">
                <a:latin typeface="Courier New"/>
                <a:cs typeface="Courier New"/>
              </a:rPr>
              <a:t>lot</a:t>
            </a:r>
            <a:r>
              <a:rPr sz="110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run</a:t>
            </a:r>
            <a:r>
              <a:rPr sz="110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01228" y="6490716"/>
            <a:ext cx="1382395" cy="264160"/>
          </a:xfrm>
          <a:custGeom>
            <a:avLst/>
            <a:gdLst/>
            <a:ahLst/>
            <a:cxnLst/>
            <a:rect l="l" t="t" r="r" b="b"/>
            <a:pathLst>
              <a:path w="1382395" h="264159">
                <a:moveTo>
                  <a:pt x="1376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59079"/>
                </a:lnTo>
                <a:lnTo>
                  <a:pt x="1523" y="262127"/>
                </a:lnTo>
                <a:lnTo>
                  <a:pt x="4571" y="263651"/>
                </a:lnTo>
                <a:lnTo>
                  <a:pt x="1376171" y="263651"/>
                </a:lnTo>
                <a:lnTo>
                  <a:pt x="1380743" y="262127"/>
                </a:lnTo>
                <a:lnTo>
                  <a:pt x="1382267" y="259079"/>
                </a:lnTo>
                <a:lnTo>
                  <a:pt x="10667" y="259079"/>
                </a:lnTo>
                <a:lnTo>
                  <a:pt x="4571" y="254507"/>
                </a:lnTo>
                <a:lnTo>
                  <a:pt x="10667" y="25450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1382267" y="4571"/>
                </a:lnTo>
                <a:lnTo>
                  <a:pt x="1380743" y="1523"/>
                </a:lnTo>
                <a:lnTo>
                  <a:pt x="1376171" y="0"/>
                </a:lnTo>
                <a:close/>
              </a:path>
              <a:path w="1382395" h="264159">
                <a:moveTo>
                  <a:pt x="10667" y="254507"/>
                </a:moveTo>
                <a:lnTo>
                  <a:pt x="4571" y="254507"/>
                </a:lnTo>
                <a:lnTo>
                  <a:pt x="10667" y="259079"/>
                </a:lnTo>
                <a:lnTo>
                  <a:pt x="10667" y="254507"/>
                </a:lnTo>
                <a:close/>
              </a:path>
              <a:path w="1382395" h="264159">
                <a:moveTo>
                  <a:pt x="1371599" y="254507"/>
                </a:moveTo>
                <a:lnTo>
                  <a:pt x="10667" y="254507"/>
                </a:lnTo>
                <a:lnTo>
                  <a:pt x="10667" y="259079"/>
                </a:lnTo>
                <a:lnTo>
                  <a:pt x="1371599" y="259079"/>
                </a:lnTo>
                <a:lnTo>
                  <a:pt x="1371599" y="254507"/>
                </a:lnTo>
                <a:close/>
              </a:path>
              <a:path w="1382395" h="264159">
                <a:moveTo>
                  <a:pt x="1371599" y="4571"/>
                </a:moveTo>
                <a:lnTo>
                  <a:pt x="1371599" y="259079"/>
                </a:lnTo>
                <a:lnTo>
                  <a:pt x="1376171" y="254507"/>
                </a:lnTo>
                <a:lnTo>
                  <a:pt x="1382267" y="254507"/>
                </a:lnTo>
                <a:lnTo>
                  <a:pt x="1382267" y="9143"/>
                </a:lnTo>
                <a:lnTo>
                  <a:pt x="1376171" y="9143"/>
                </a:lnTo>
                <a:lnTo>
                  <a:pt x="1371599" y="4571"/>
                </a:lnTo>
                <a:close/>
              </a:path>
              <a:path w="1382395" h="264159">
                <a:moveTo>
                  <a:pt x="1382267" y="254507"/>
                </a:moveTo>
                <a:lnTo>
                  <a:pt x="1376171" y="254507"/>
                </a:lnTo>
                <a:lnTo>
                  <a:pt x="1371599" y="259079"/>
                </a:lnTo>
                <a:lnTo>
                  <a:pt x="1382267" y="259079"/>
                </a:lnTo>
                <a:lnTo>
                  <a:pt x="1382267" y="254507"/>
                </a:lnTo>
                <a:close/>
              </a:path>
              <a:path w="1382395" h="26415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1382395" h="264159">
                <a:moveTo>
                  <a:pt x="13715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1371599" y="9143"/>
                </a:lnTo>
                <a:lnTo>
                  <a:pt x="1371599" y="4571"/>
                </a:lnTo>
                <a:close/>
              </a:path>
              <a:path w="1382395" h="264159">
                <a:moveTo>
                  <a:pt x="1382267" y="4571"/>
                </a:moveTo>
                <a:lnTo>
                  <a:pt x="1371599" y="4571"/>
                </a:lnTo>
                <a:lnTo>
                  <a:pt x="1376171" y="9143"/>
                </a:lnTo>
                <a:lnTo>
                  <a:pt x="1382267" y="9143"/>
                </a:lnTo>
                <a:lnTo>
                  <a:pt x="1382267" y="4571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05243" y="6432803"/>
            <a:ext cx="1287780" cy="116205"/>
          </a:xfrm>
          <a:custGeom>
            <a:avLst/>
            <a:gdLst/>
            <a:ahLst/>
            <a:cxnLst/>
            <a:rect l="l" t="t" r="r" b="b"/>
            <a:pathLst>
              <a:path w="1287779" h="116204">
                <a:moveTo>
                  <a:pt x="0" y="0"/>
                </a:moveTo>
                <a:lnTo>
                  <a:pt x="0" y="9143"/>
                </a:lnTo>
                <a:lnTo>
                  <a:pt x="1286255" y="115823"/>
                </a:lnTo>
                <a:lnTo>
                  <a:pt x="1287779" y="105155"/>
                </a:lnTo>
                <a:lnTo>
                  <a:pt x="0" y="0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4546" y="6553537"/>
            <a:ext cx="7924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M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5" dirty="0">
                <a:latin typeface="Arial"/>
                <a:cs typeface="Arial"/>
              </a:rPr>
              <a:t>im</a:t>
            </a:r>
            <a:r>
              <a:rPr sz="1050" dirty="0">
                <a:latin typeface="Arial"/>
                <a:cs typeface="Arial"/>
              </a:rPr>
              <a:t>um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=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01228" y="5856732"/>
            <a:ext cx="1382395" cy="285115"/>
          </a:xfrm>
          <a:custGeom>
            <a:avLst/>
            <a:gdLst/>
            <a:ahLst/>
            <a:cxnLst/>
            <a:rect l="l" t="t" r="r" b="b"/>
            <a:pathLst>
              <a:path w="1382395" h="285114">
                <a:moveTo>
                  <a:pt x="1376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78891"/>
                </a:lnTo>
                <a:lnTo>
                  <a:pt x="1523" y="283463"/>
                </a:lnTo>
                <a:lnTo>
                  <a:pt x="4571" y="284987"/>
                </a:lnTo>
                <a:lnTo>
                  <a:pt x="1376171" y="284987"/>
                </a:lnTo>
                <a:lnTo>
                  <a:pt x="1380743" y="283463"/>
                </a:lnTo>
                <a:lnTo>
                  <a:pt x="1382267" y="278891"/>
                </a:lnTo>
                <a:lnTo>
                  <a:pt x="10667" y="278891"/>
                </a:lnTo>
                <a:lnTo>
                  <a:pt x="4571" y="274319"/>
                </a:lnTo>
                <a:lnTo>
                  <a:pt x="10667" y="27431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382267" y="4571"/>
                </a:lnTo>
                <a:lnTo>
                  <a:pt x="1380743" y="1523"/>
                </a:lnTo>
                <a:lnTo>
                  <a:pt x="1376171" y="0"/>
                </a:lnTo>
                <a:close/>
              </a:path>
              <a:path w="1382395" h="285114">
                <a:moveTo>
                  <a:pt x="10667" y="274319"/>
                </a:moveTo>
                <a:lnTo>
                  <a:pt x="4571" y="274319"/>
                </a:lnTo>
                <a:lnTo>
                  <a:pt x="10667" y="278891"/>
                </a:lnTo>
                <a:lnTo>
                  <a:pt x="10667" y="274319"/>
                </a:lnTo>
                <a:close/>
              </a:path>
              <a:path w="1382395" h="285114">
                <a:moveTo>
                  <a:pt x="1371599" y="274319"/>
                </a:moveTo>
                <a:lnTo>
                  <a:pt x="10667" y="274319"/>
                </a:lnTo>
                <a:lnTo>
                  <a:pt x="10667" y="278891"/>
                </a:lnTo>
                <a:lnTo>
                  <a:pt x="1371599" y="278891"/>
                </a:lnTo>
                <a:lnTo>
                  <a:pt x="1371599" y="274319"/>
                </a:lnTo>
                <a:close/>
              </a:path>
              <a:path w="1382395" h="285114">
                <a:moveTo>
                  <a:pt x="1371599" y="4571"/>
                </a:moveTo>
                <a:lnTo>
                  <a:pt x="1371599" y="278891"/>
                </a:lnTo>
                <a:lnTo>
                  <a:pt x="1376171" y="274319"/>
                </a:lnTo>
                <a:lnTo>
                  <a:pt x="1382267" y="274319"/>
                </a:lnTo>
                <a:lnTo>
                  <a:pt x="1382267" y="10667"/>
                </a:lnTo>
                <a:lnTo>
                  <a:pt x="1376171" y="10667"/>
                </a:lnTo>
                <a:lnTo>
                  <a:pt x="1371599" y="4571"/>
                </a:lnTo>
                <a:close/>
              </a:path>
              <a:path w="1382395" h="285114">
                <a:moveTo>
                  <a:pt x="1382267" y="274319"/>
                </a:moveTo>
                <a:lnTo>
                  <a:pt x="1376171" y="274319"/>
                </a:lnTo>
                <a:lnTo>
                  <a:pt x="1371599" y="278891"/>
                </a:lnTo>
                <a:lnTo>
                  <a:pt x="1382267" y="278891"/>
                </a:lnTo>
                <a:lnTo>
                  <a:pt x="1382267" y="274319"/>
                </a:lnTo>
                <a:close/>
              </a:path>
              <a:path w="1382395" h="28511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382395" h="285114">
                <a:moveTo>
                  <a:pt x="1371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371599" y="10667"/>
                </a:lnTo>
                <a:lnTo>
                  <a:pt x="1371599" y="4571"/>
                </a:lnTo>
                <a:close/>
              </a:path>
              <a:path w="1382395" h="285114">
                <a:moveTo>
                  <a:pt x="1382267" y="4571"/>
                </a:moveTo>
                <a:lnTo>
                  <a:pt x="1371599" y="4571"/>
                </a:lnTo>
                <a:lnTo>
                  <a:pt x="1376171" y="10667"/>
                </a:lnTo>
                <a:lnTo>
                  <a:pt x="1382267" y="10667"/>
                </a:lnTo>
                <a:lnTo>
                  <a:pt x="1382267" y="4571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50607" y="5663184"/>
            <a:ext cx="1042669" cy="254635"/>
          </a:xfrm>
          <a:custGeom>
            <a:avLst/>
            <a:gdLst/>
            <a:ahLst/>
            <a:cxnLst/>
            <a:rect l="l" t="t" r="r" b="b"/>
            <a:pathLst>
              <a:path w="1042670" h="254635">
                <a:moveTo>
                  <a:pt x="3047" y="0"/>
                </a:moveTo>
                <a:lnTo>
                  <a:pt x="0" y="10667"/>
                </a:lnTo>
                <a:lnTo>
                  <a:pt x="1040891" y="254507"/>
                </a:lnTo>
                <a:lnTo>
                  <a:pt x="1042415" y="245363"/>
                </a:lnTo>
                <a:lnTo>
                  <a:pt x="3047" y="0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384546" y="5919553"/>
            <a:ext cx="588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Q</a:t>
            </a:r>
            <a:r>
              <a:rPr sz="1050" spc="-7" baseline="-19841" dirty="0">
                <a:latin typeface="Arial"/>
                <a:cs typeface="Arial"/>
              </a:rPr>
              <a:t>1</a:t>
            </a:r>
            <a:r>
              <a:rPr sz="1050" spc="112" baseline="-19841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=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19</a:t>
            </a:r>
            <a:r>
              <a:rPr sz="1050" spc="-1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301228" y="4110228"/>
            <a:ext cx="1382395" cy="285115"/>
          </a:xfrm>
          <a:custGeom>
            <a:avLst/>
            <a:gdLst/>
            <a:ahLst/>
            <a:cxnLst/>
            <a:rect l="l" t="t" r="r" b="b"/>
            <a:pathLst>
              <a:path w="1382395" h="285114">
                <a:moveTo>
                  <a:pt x="1376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78891"/>
                </a:lnTo>
                <a:lnTo>
                  <a:pt x="1523" y="283463"/>
                </a:lnTo>
                <a:lnTo>
                  <a:pt x="4571" y="284987"/>
                </a:lnTo>
                <a:lnTo>
                  <a:pt x="1376171" y="284987"/>
                </a:lnTo>
                <a:lnTo>
                  <a:pt x="1380743" y="283463"/>
                </a:lnTo>
                <a:lnTo>
                  <a:pt x="1382267" y="278891"/>
                </a:lnTo>
                <a:lnTo>
                  <a:pt x="10667" y="278891"/>
                </a:lnTo>
                <a:lnTo>
                  <a:pt x="4571" y="274319"/>
                </a:lnTo>
                <a:lnTo>
                  <a:pt x="10667" y="27431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382267" y="4571"/>
                </a:lnTo>
                <a:lnTo>
                  <a:pt x="1380743" y="1523"/>
                </a:lnTo>
                <a:lnTo>
                  <a:pt x="1376171" y="0"/>
                </a:lnTo>
                <a:close/>
              </a:path>
              <a:path w="1382395" h="285114">
                <a:moveTo>
                  <a:pt x="10667" y="274319"/>
                </a:moveTo>
                <a:lnTo>
                  <a:pt x="4571" y="274319"/>
                </a:lnTo>
                <a:lnTo>
                  <a:pt x="10667" y="278891"/>
                </a:lnTo>
                <a:lnTo>
                  <a:pt x="10667" y="274319"/>
                </a:lnTo>
                <a:close/>
              </a:path>
              <a:path w="1382395" h="285114">
                <a:moveTo>
                  <a:pt x="1371599" y="274319"/>
                </a:moveTo>
                <a:lnTo>
                  <a:pt x="10667" y="274319"/>
                </a:lnTo>
                <a:lnTo>
                  <a:pt x="10667" y="278891"/>
                </a:lnTo>
                <a:lnTo>
                  <a:pt x="1371599" y="278891"/>
                </a:lnTo>
                <a:lnTo>
                  <a:pt x="1371599" y="274319"/>
                </a:lnTo>
                <a:close/>
              </a:path>
              <a:path w="1382395" h="285114">
                <a:moveTo>
                  <a:pt x="1371599" y="4571"/>
                </a:moveTo>
                <a:lnTo>
                  <a:pt x="1371599" y="278891"/>
                </a:lnTo>
                <a:lnTo>
                  <a:pt x="1376171" y="274319"/>
                </a:lnTo>
                <a:lnTo>
                  <a:pt x="1382267" y="274319"/>
                </a:lnTo>
                <a:lnTo>
                  <a:pt x="1382267" y="10667"/>
                </a:lnTo>
                <a:lnTo>
                  <a:pt x="1376171" y="10667"/>
                </a:lnTo>
                <a:lnTo>
                  <a:pt x="1371599" y="4571"/>
                </a:lnTo>
                <a:close/>
              </a:path>
              <a:path w="1382395" h="285114">
                <a:moveTo>
                  <a:pt x="1382267" y="274319"/>
                </a:moveTo>
                <a:lnTo>
                  <a:pt x="1376171" y="274319"/>
                </a:lnTo>
                <a:lnTo>
                  <a:pt x="1371599" y="278891"/>
                </a:lnTo>
                <a:lnTo>
                  <a:pt x="1382267" y="278891"/>
                </a:lnTo>
                <a:lnTo>
                  <a:pt x="1382267" y="274319"/>
                </a:lnTo>
                <a:close/>
              </a:path>
              <a:path w="1382395" h="28511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382395" h="285114">
                <a:moveTo>
                  <a:pt x="1371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371599" y="10667"/>
                </a:lnTo>
                <a:lnTo>
                  <a:pt x="1371599" y="4571"/>
                </a:lnTo>
                <a:close/>
              </a:path>
              <a:path w="1382395" h="285114">
                <a:moveTo>
                  <a:pt x="1382267" y="4571"/>
                </a:moveTo>
                <a:lnTo>
                  <a:pt x="1371599" y="4571"/>
                </a:lnTo>
                <a:lnTo>
                  <a:pt x="1376171" y="10667"/>
                </a:lnTo>
                <a:lnTo>
                  <a:pt x="1382267" y="10667"/>
                </a:lnTo>
                <a:lnTo>
                  <a:pt x="1382267" y="4571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42988" y="4162044"/>
            <a:ext cx="1050290" cy="340360"/>
          </a:xfrm>
          <a:custGeom>
            <a:avLst/>
            <a:gdLst/>
            <a:ahLst/>
            <a:cxnLst/>
            <a:rect l="l" t="t" r="r" b="b"/>
            <a:pathLst>
              <a:path w="1050290" h="340360">
                <a:moveTo>
                  <a:pt x="1048511" y="0"/>
                </a:moveTo>
                <a:lnTo>
                  <a:pt x="0" y="330707"/>
                </a:lnTo>
                <a:lnTo>
                  <a:pt x="3047" y="339851"/>
                </a:lnTo>
                <a:lnTo>
                  <a:pt x="1050035" y="9143"/>
                </a:lnTo>
                <a:lnTo>
                  <a:pt x="1048511" y="0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384546" y="4173047"/>
            <a:ext cx="5880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Q</a:t>
            </a:r>
            <a:r>
              <a:rPr sz="1050" spc="-7" baseline="-19841" dirty="0">
                <a:latin typeface="Arial"/>
                <a:cs typeface="Arial"/>
              </a:rPr>
              <a:t>3</a:t>
            </a:r>
            <a:r>
              <a:rPr sz="1050" spc="112" baseline="-19841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=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41</a:t>
            </a:r>
            <a:r>
              <a:rPr sz="1050" spc="-1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01228" y="5329428"/>
            <a:ext cx="1382395" cy="285115"/>
          </a:xfrm>
          <a:custGeom>
            <a:avLst/>
            <a:gdLst/>
            <a:ahLst/>
            <a:cxnLst/>
            <a:rect l="l" t="t" r="r" b="b"/>
            <a:pathLst>
              <a:path w="1382395" h="285114">
                <a:moveTo>
                  <a:pt x="1376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78891"/>
                </a:lnTo>
                <a:lnTo>
                  <a:pt x="1523" y="283463"/>
                </a:lnTo>
                <a:lnTo>
                  <a:pt x="4571" y="284987"/>
                </a:lnTo>
                <a:lnTo>
                  <a:pt x="1376171" y="284987"/>
                </a:lnTo>
                <a:lnTo>
                  <a:pt x="1380743" y="283463"/>
                </a:lnTo>
                <a:lnTo>
                  <a:pt x="1382267" y="278891"/>
                </a:lnTo>
                <a:lnTo>
                  <a:pt x="10667" y="278891"/>
                </a:lnTo>
                <a:lnTo>
                  <a:pt x="4571" y="274319"/>
                </a:lnTo>
                <a:lnTo>
                  <a:pt x="10667" y="27431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382267" y="4571"/>
                </a:lnTo>
                <a:lnTo>
                  <a:pt x="1380743" y="1523"/>
                </a:lnTo>
                <a:lnTo>
                  <a:pt x="1376171" y="0"/>
                </a:lnTo>
                <a:close/>
              </a:path>
              <a:path w="1382395" h="285114">
                <a:moveTo>
                  <a:pt x="10667" y="274319"/>
                </a:moveTo>
                <a:lnTo>
                  <a:pt x="4571" y="274319"/>
                </a:lnTo>
                <a:lnTo>
                  <a:pt x="10667" y="278891"/>
                </a:lnTo>
                <a:lnTo>
                  <a:pt x="10667" y="274319"/>
                </a:lnTo>
                <a:close/>
              </a:path>
              <a:path w="1382395" h="285114">
                <a:moveTo>
                  <a:pt x="1371599" y="274319"/>
                </a:moveTo>
                <a:lnTo>
                  <a:pt x="10667" y="274319"/>
                </a:lnTo>
                <a:lnTo>
                  <a:pt x="10667" y="278891"/>
                </a:lnTo>
                <a:lnTo>
                  <a:pt x="1371599" y="278891"/>
                </a:lnTo>
                <a:lnTo>
                  <a:pt x="1371599" y="274319"/>
                </a:lnTo>
                <a:close/>
              </a:path>
              <a:path w="1382395" h="285114">
                <a:moveTo>
                  <a:pt x="1371599" y="4571"/>
                </a:moveTo>
                <a:lnTo>
                  <a:pt x="1371599" y="278891"/>
                </a:lnTo>
                <a:lnTo>
                  <a:pt x="1376171" y="274319"/>
                </a:lnTo>
                <a:lnTo>
                  <a:pt x="1382267" y="274319"/>
                </a:lnTo>
                <a:lnTo>
                  <a:pt x="1382267" y="10667"/>
                </a:lnTo>
                <a:lnTo>
                  <a:pt x="1376171" y="10667"/>
                </a:lnTo>
                <a:lnTo>
                  <a:pt x="1371599" y="4571"/>
                </a:lnTo>
                <a:close/>
              </a:path>
              <a:path w="1382395" h="285114">
                <a:moveTo>
                  <a:pt x="1382267" y="274319"/>
                </a:moveTo>
                <a:lnTo>
                  <a:pt x="1376171" y="274319"/>
                </a:lnTo>
                <a:lnTo>
                  <a:pt x="1371599" y="278891"/>
                </a:lnTo>
                <a:lnTo>
                  <a:pt x="1382267" y="278891"/>
                </a:lnTo>
                <a:lnTo>
                  <a:pt x="1382267" y="274319"/>
                </a:lnTo>
                <a:close/>
              </a:path>
              <a:path w="1382395" h="28511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382395" h="285114">
                <a:moveTo>
                  <a:pt x="1371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371599" y="10667"/>
                </a:lnTo>
                <a:lnTo>
                  <a:pt x="1371599" y="4571"/>
                </a:lnTo>
                <a:close/>
              </a:path>
              <a:path w="1382395" h="285114">
                <a:moveTo>
                  <a:pt x="1382267" y="4571"/>
                </a:moveTo>
                <a:lnTo>
                  <a:pt x="1371599" y="4571"/>
                </a:lnTo>
                <a:lnTo>
                  <a:pt x="1376171" y="10667"/>
                </a:lnTo>
                <a:lnTo>
                  <a:pt x="1382267" y="10667"/>
                </a:lnTo>
                <a:lnTo>
                  <a:pt x="1382267" y="4571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65847" y="5383529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59">
                <a:moveTo>
                  <a:pt x="0" y="0"/>
                </a:moveTo>
                <a:lnTo>
                  <a:pt x="1025651" y="0"/>
                </a:lnTo>
              </a:path>
            </a:pathLst>
          </a:custGeom>
          <a:ln w="14985">
            <a:solidFill>
              <a:srgbClr val="AF5E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384546" y="5392248"/>
            <a:ext cx="115316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an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(</a:t>
            </a:r>
            <a:r>
              <a:rPr sz="1050" spc="-10" dirty="0">
                <a:latin typeface="Arial"/>
                <a:cs typeface="Arial"/>
              </a:rPr>
              <a:t>Q</a:t>
            </a:r>
            <a:r>
              <a:rPr sz="1050" spc="-15" baseline="-19841" dirty="0">
                <a:latin typeface="Arial"/>
                <a:cs typeface="Arial"/>
              </a:rPr>
              <a:t>2</a:t>
            </a:r>
            <a:r>
              <a:rPr sz="1050" dirty="0">
                <a:latin typeface="Arial"/>
                <a:cs typeface="Arial"/>
              </a:rPr>
              <a:t>) =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24</a:t>
            </a:r>
            <a:r>
              <a:rPr sz="1050" spc="-1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301228" y="4719828"/>
            <a:ext cx="1382395" cy="285115"/>
          </a:xfrm>
          <a:custGeom>
            <a:avLst/>
            <a:gdLst/>
            <a:ahLst/>
            <a:cxnLst/>
            <a:rect l="l" t="t" r="r" b="b"/>
            <a:pathLst>
              <a:path w="1382395" h="285114">
                <a:moveTo>
                  <a:pt x="1376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78891"/>
                </a:lnTo>
                <a:lnTo>
                  <a:pt x="1523" y="283463"/>
                </a:lnTo>
                <a:lnTo>
                  <a:pt x="4571" y="284987"/>
                </a:lnTo>
                <a:lnTo>
                  <a:pt x="1376171" y="284987"/>
                </a:lnTo>
                <a:lnTo>
                  <a:pt x="1380743" y="283463"/>
                </a:lnTo>
                <a:lnTo>
                  <a:pt x="1382267" y="278891"/>
                </a:lnTo>
                <a:lnTo>
                  <a:pt x="10667" y="278891"/>
                </a:lnTo>
                <a:lnTo>
                  <a:pt x="4571" y="274319"/>
                </a:lnTo>
                <a:lnTo>
                  <a:pt x="10667" y="27431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382267" y="4571"/>
                </a:lnTo>
                <a:lnTo>
                  <a:pt x="1380743" y="1523"/>
                </a:lnTo>
                <a:lnTo>
                  <a:pt x="1376171" y="0"/>
                </a:lnTo>
                <a:close/>
              </a:path>
              <a:path w="1382395" h="285114">
                <a:moveTo>
                  <a:pt x="10667" y="274319"/>
                </a:moveTo>
                <a:lnTo>
                  <a:pt x="4571" y="274319"/>
                </a:lnTo>
                <a:lnTo>
                  <a:pt x="10667" y="278891"/>
                </a:lnTo>
                <a:lnTo>
                  <a:pt x="10667" y="274319"/>
                </a:lnTo>
                <a:close/>
              </a:path>
              <a:path w="1382395" h="285114">
                <a:moveTo>
                  <a:pt x="1371599" y="274319"/>
                </a:moveTo>
                <a:lnTo>
                  <a:pt x="10667" y="274319"/>
                </a:lnTo>
                <a:lnTo>
                  <a:pt x="10667" y="278891"/>
                </a:lnTo>
                <a:lnTo>
                  <a:pt x="1371599" y="278891"/>
                </a:lnTo>
                <a:lnTo>
                  <a:pt x="1371599" y="274319"/>
                </a:lnTo>
                <a:close/>
              </a:path>
              <a:path w="1382395" h="285114">
                <a:moveTo>
                  <a:pt x="1371599" y="4571"/>
                </a:moveTo>
                <a:lnTo>
                  <a:pt x="1371599" y="278891"/>
                </a:lnTo>
                <a:lnTo>
                  <a:pt x="1376171" y="274319"/>
                </a:lnTo>
                <a:lnTo>
                  <a:pt x="1382267" y="274319"/>
                </a:lnTo>
                <a:lnTo>
                  <a:pt x="1382267" y="10667"/>
                </a:lnTo>
                <a:lnTo>
                  <a:pt x="1376171" y="10667"/>
                </a:lnTo>
                <a:lnTo>
                  <a:pt x="1371599" y="4571"/>
                </a:lnTo>
                <a:close/>
              </a:path>
              <a:path w="1382395" h="285114">
                <a:moveTo>
                  <a:pt x="1382267" y="274319"/>
                </a:moveTo>
                <a:lnTo>
                  <a:pt x="1376171" y="274319"/>
                </a:lnTo>
                <a:lnTo>
                  <a:pt x="1371599" y="278891"/>
                </a:lnTo>
                <a:lnTo>
                  <a:pt x="1382267" y="278891"/>
                </a:lnTo>
                <a:lnTo>
                  <a:pt x="1382267" y="274319"/>
                </a:lnTo>
                <a:close/>
              </a:path>
              <a:path w="1382395" h="28511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382395" h="285114">
                <a:moveTo>
                  <a:pt x="1371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371599" y="10667"/>
                </a:lnTo>
                <a:lnTo>
                  <a:pt x="1371599" y="4571"/>
                </a:lnTo>
                <a:close/>
              </a:path>
              <a:path w="1382395" h="285114">
                <a:moveTo>
                  <a:pt x="1382267" y="4571"/>
                </a:moveTo>
                <a:lnTo>
                  <a:pt x="1371599" y="4571"/>
                </a:lnTo>
                <a:lnTo>
                  <a:pt x="1376171" y="10667"/>
                </a:lnTo>
                <a:lnTo>
                  <a:pt x="1382267" y="10667"/>
                </a:lnTo>
                <a:lnTo>
                  <a:pt x="1382267" y="4571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29628" y="4771644"/>
            <a:ext cx="1264920" cy="483234"/>
          </a:xfrm>
          <a:custGeom>
            <a:avLst/>
            <a:gdLst/>
            <a:ahLst/>
            <a:cxnLst/>
            <a:rect l="l" t="t" r="r" b="b"/>
            <a:pathLst>
              <a:path w="1264920" h="483235">
                <a:moveTo>
                  <a:pt x="1260347" y="0"/>
                </a:moveTo>
                <a:lnTo>
                  <a:pt x="0" y="473963"/>
                </a:lnTo>
                <a:lnTo>
                  <a:pt x="3047" y="483107"/>
                </a:lnTo>
                <a:lnTo>
                  <a:pt x="1264919" y="9143"/>
                </a:lnTo>
                <a:lnTo>
                  <a:pt x="1260347" y="0"/>
                </a:lnTo>
                <a:close/>
              </a:path>
            </a:pathLst>
          </a:custGeom>
          <a:solidFill>
            <a:srgbClr val="AF5E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384546" y="4782648"/>
            <a:ext cx="77089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ean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=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28</a:t>
            </a:r>
            <a:r>
              <a:rPr sz="1050" spc="-1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617720" y="3886200"/>
            <a:ext cx="182880" cy="1879600"/>
          </a:xfrm>
          <a:custGeom>
            <a:avLst/>
            <a:gdLst/>
            <a:ahLst/>
            <a:cxnLst/>
            <a:rect l="l" t="t" r="r" b="b"/>
            <a:pathLst>
              <a:path w="182879" h="1879600">
                <a:moveTo>
                  <a:pt x="24106" y="0"/>
                </a:moveTo>
                <a:lnTo>
                  <a:pt x="0" y="0"/>
                </a:lnTo>
                <a:lnTo>
                  <a:pt x="0" y="1879092"/>
                </a:lnTo>
                <a:lnTo>
                  <a:pt x="182879" y="873252"/>
                </a:lnTo>
                <a:lnTo>
                  <a:pt x="24106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7291" y="6338316"/>
            <a:ext cx="3976370" cy="599440"/>
          </a:xfrm>
          <a:custGeom>
            <a:avLst/>
            <a:gdLst/>
            <a:ahLst/>
            <a:cxnLst/>
            <a:rect l="l" t="t" r="r" b="b"/>
            <a:pathLst>
              <a:path w="3976370" h="599440">
                <a:moveTo>
                  <a:pt x="3976115" y="0"/>
                </a:moveTo>
                <a:lnTo>
                  <a:pt x="0" y="0"/>
                </a:lnTo>
                <a:lnTo>
                  <a:pt x="0" y="598931"/>
                </a:lnTo>
                <a:lnTo>
                  <a:pt x="3976115" y="598931"/>
                </a:lnTo>
                <a:lnTo>
                  <a:pt x="3976115" y="591311"/>
                </a:lnTo>
                <a:lnTo>
                  <a:pt x="13715" y="591311"/>
                </a:lnTo>
                <a:lnTo>
                  <a:pt x="6095" y="585215"/>
                </a:lnTo>
                <a:lnTo>
                  <a:pt x="13715" y="585215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3976115" y="6095"/>
                </a:lnTo>
                <a:lnTo>
                  <a:pt x="3976115" y="0"/>
                </a:lnTo>
                <a:close/>
              </a:path>
              <a:path w="3976370" h="599440">
                <a:moveTo>
                  <a:pt x="13715" y="585215"/>
                </a:moveTo>
                <a:lnTo>
                  <a:pt x="6095" y="585215"/>
                </a:lnTo>
                <a:lnTo>
                  <a:pt x="13715" y="591311"/>
                </a:lnTo>
                <a:lnTo>
                  <a:pt x="13715" y="585215"/>
                </a:lnTo>
                <a:close/>
              </a:path>
              <a:path w="3976370" h="599440">
                <a:moveTo>
                  <a:pt x="3962412" y="585215"/>
                </a:moveTo>
                <a:lnTo>
                  <a:pt x="13715" y="585215"/>
                </a:lnTo>
                <a:lnTo>
                  <a:pt x="13715" y="591311"/>
                </a:lnTo>
                <a:lnTo>
                  <a:pt x="3962412" y="591311"/>
                </a:lnTo>
                <a:lnTo>
                  <a:pt x="3962412" y="585215"/>
                </a:lnTo>
                <a:close/>
              </a:path>
              <a:path w="3976370" h="599440">
                <a:moveTo>
                  <a:pt x="3962412" y="6095"/>
                </a:moveTo>
                <a:lnTo>
                  <a:pt x="3962412" y="591311"/>
                </a:lnTo>
                <a:lnTo>
                  <a:pt x="3968508" y="585215"/>
                </a:lnTo>
                <a:lnTo>
                  <a:pt x="3976115" y="585215"/>
                </a:lnTo>
                <a:lnTo>
                  <a:pt x="3976115" y="12191"/>
                </a:lnTo>
                <a:lnTo>
                  <a:pt x="3968508" y="12191"/>
                </a:lnTo>
                <a:lnTo>
                  <a:pt x="3962412" y="6095"/>
                </a:lnTo>
                <a:close/>
              </a:path>
              <a:path w="3976370" h="599440">
                <a:moveTo>
                  <a:pt x="3976115" y="585215"/>
                </a:moveTo>
                <a:lnTo>
                  <a:pt x="3968508" y="585215"/>
                </a:lnTo>
                <a:lnTo>
                  <a:pt x="3962412" y="591311"/>
                </a:lnTo>
                <a:lnTo>
                  <a:pt x="3976115" y="591311"/>
                </a:lnTo>
                <a:lnTo>
                  <a:pt x="3976115" y="585215"/>
                </a:lnTo>
                <a:close/>
              </a:path>
              <a:path w="3976370" h="59944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3976370" h="599440">
                <a:moveTo>
                  <a:pt x="3962412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3962412" y="12191"/>
                </a:lnTo>
                <a:lnTo>
                  <a:pt x="3962412" y="6095"/>
                </a:lnTo>
                <a:close/>
              </a:path>
              <a:path w="3976370" h="599440">
                <a:moveTo>
                  <a:pt x="3976115" y="6095"/>
                </a:moveTo>
                <a:lnTo>
                  <a:pt x="3962412" y="6095"/>
                </a:lnTo>
                <a:lnTo>
                  <a:pt x="3968508" y="12191"/>
                </a:lnTo>
                <a:lnTo>
                  <a:pt x="3976115" y="12191"/>
                </a:lnTo>
                <a:lnTo>
                  <a:pt x="3976115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33387" y="6344411"/>
            <a:ext cx="3962400" cy="585470"/>
          </a:xfrm>
          <a:prstGeom prst="rect">
            <a:avLst/>
          </a:prstGeom>
          <a:solidFill>
            <a:srgbClr val="EEF4F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Abo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ppet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ks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SAS.</a:t>
            </a:r>
            <a:endParaRPr sz="12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OC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BO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PLO</a:t>
            </a: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ou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SAS/G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APH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27291" y="6033516"/>
            <a:ext cx="3976370" cy="317500"/>
          </a:xfrm>
          <a:custGeom>
            <a:avLst/>
            <a:gdLst/>
            <a:ahLst/>
            <a:cxnLst/>
            <a:rect l="l" t="t" r="r" b="b"/>
            <a:pathLst>
              <a:path w="3976370" h="317500">
                <a:moveTo>
                  <a:pt x="3976115" y="0"/>
                </a:moveTo>
                <a:lnTo>
                  <a:pt x="0" y="0"/>
                </a:lnTo>
                <a:lnTo>
                  <a:pt x="0" y="316991"/>
                </a:lnTo>
                <a:lnTo>
                  <a:pt x="3976115" y="316991"/>
                </a:lnTo>
                <a:lnTo>
                  <a:pt x="3976115" y="310895"/>
                </a:lnTo>
                <a:lnTo>
                  <a:pt x="13715" y="310895"/>
                </a:lnTo>
                <a:lnTo>
                  <a:pt x="6095" y="304799"/>
                </a:lnTo>
                <a:lnTo>
                  <a:pt x="13715" y="304799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3976115" y="6095"/>
                </a:lnTo>
                <a:lnTo>
                  <a:pt x="3976115" y="0"/>
                </a:lnTo>
                <a:close/>
              </a:path>
              <a:path w="3976370" h="317500">
                <a:moveTo>
                  <a:pt x="13715" y="304799"/>
                </a:moveTo>
                <a:lnTo>
                  <a:pt x="6095" y="304799"/>
                </a:lnTo>
                <a:lnTo>
                  <a:pt x="13715" y="310895"/>
                </a:lnTo>
                <a:lnTo>
                  <a:pt x="13715" y="304799"/>
                </a:lnTo>
                <a:close/>
              </a:path>
              <a:path w="3976370" h="317500">
                <a:moveTo>
                  <a:pt x="3962412" y="304799"/>
                </a:moveTo>
                <a:lnTo>
                  <a:pt x="13715" y="304799"/>
                </a:lnTo>
                <a:lnTo>
                  <a:pt x="13715" y="310895"/>
                </a:lnTo>
                <a:lnTo>
                  <a:pt x="3962412" y="310895"/>
                </a:lnTo>
                <a:lnTo>
                  <a:pt x="3962412" y="304799"/>
                </a:lnTo>
                <a:close/>
              </a:path>
              <a:path w="3976370" h="317500">
                <a:moveTo>
                  <a:pt x="3962412" y="6095"/>
                </a:moveTo>
                <a:lnTo>
                  <a:pt x="3962412" y="310895"/>
                </a:lnTo>
                <a:lnTo>
                  <a:pt x="3968508" y="304799"/>
                </a:lnTo>
                <a:lnTo>
                  <a:pt x="3976115" y="304799"/>
                </a:lnTo>
                <a:lnTo>
                  <a:pt x="3976115" y="12191"/>
                </a:lnTo>
                <a:lnTo>
                  <a:pt x="3968508" y="12191"/>
                </a:lnTo>
                <a:lnTo>
                  <a:pt x="3962412" y="6095"/>
                </a:lnTo>
                <a:close/>
              </a:path>
              <a:path w="3976370" h="317500">
                <a:moveTo>
                  <a:pt x="3976115" y="304799"/>
                </a:moveTo>
                <a:lnTo>
                  <a:pt x="3968508" y="304799"/>
                </a:lnTo>
                <a:lnTo>
                  <a:pt x="3962412" y="310895"/>
                </a:lnTo>
                <a:lnTo>
                  <a:pt x="3976115" y="310895"/>
                </a:lnTo>
                <a:lnTo>
                  <a:pt x="3976115" y="304799"/>
                </a:lnTo>
                <a:close/>
              </a:path>
              <a:path w="3976370" h="31750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3976370" h="317500">
                <a:moveTo>
                  <a:pt x="3962412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3962412" y="12191"/>
                </a:lnTo>
                <a:lnTo>
                  <a:pt x="3962412" y="6095"/>
                </a:lnTo>
                <a:close/>
              </a:path>
              <a:path w="3976370" h="317500">
                <a:moveTo>
                  <a:pt x="3976115" y="6095"/>
                </a:moveTo>
                <a:lnTo>
                  <a:pt x="3962412" y="6095"/>
                </a:lnTo>
                <a:lnTo>
                  <a:pt x="3968508" y="12191"/>
                </a:lnTo>
                <a:lnTo>
                  <a:pt x="3976115" y="12191"/>
                </a:lnTo>
                <a:lnTo>
                  <a:pt x="3976115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651509" y="6117406"/>
            <a:ext cx="17265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me</a:t>
            </a:r>
            <a:r>
              <a:rPr sz="1200" b="1" spc="-2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Mo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nfo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rma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24833" y="6100571"/>
            <a:ext cx="181356" cy="1813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3886200"/>
            <a:ext cx="9906000" cy="3276600"/>
          </a:xfrm>
          <a:custGeom>
            <a:avLst/>
            <a:gdLst/>
            <a:ahLst/>
            <a:cxnLst/>
            <a:rect l="l" t="t" r="r" b="b"/>
            <a:pathLst>
              <a:path w="9906000" h="3276600">
                <a:moveTo>
                  <a:pt x="0" y="3276600"/>
                </a:moveTo>
                <a:lnTo>
                  <a:pt x="9905999" y="3276600"/>
                </a:lnTo>
                <a:lnTo>
                  <a:pt x="990599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5636" y="1726461"/>
            <a:ext cx="4006215" cy="481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lvl="1" indent="-342900">
              <a:lnSpc>
                <a:spcPct val="100000"/>
              </a:lnSpc>
              <a:buClr>
                <a:srgbClr val="008ED0"/>
              </a:buClr>
              <a:buFont typeface="Arial"/>
              <a:buAutoNum type="arabicPeriod" startAt="2"/>
              <a:tabLst>
                <a:tab pos="698500" algn="l"/>
              </a:tabLst>
            </a:pP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eas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9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an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ode</a:t>
            </a:r>
            <a:endParaRPr sz="1200">
              <a:latin typeface="Arial"/>
              <a:cs typeface="Arial"/>
            </a:endParaRPr>
          </a:p>
          <a:p>
            <a:pPr marL="698500" lvl="1" indent="-342900">
              <a:lnSpc>
                <a:spcPct val="100000"/>
              </a:lnSpc>
              <a:spcBef>
                <a:spcPts val="325"/>
              </a:spcBef>
              <a:buClr>
                <a:srgbClr val="008ED0"/>
              </a:buClr>
              <a:buFont typeface="Arial"/>
              <a:buAutoNum type="arabicPeriod" startAt="2"/>
              <a:tabLst>
                <a:tab pos="698500" algn="l"/>
              </a:tabLst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ea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eas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9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Inte</a:t>
            </a:r>
            <a:r>
              <a:rPr sz="1200" spc="-5" dirty="0">
                <a:latin typeface="Arial"/>
                <a:cs typeface="Arial"/>
              </a:rPr>
              <a:t>r-</a:t>
            </a:r>
            <a:r>
              <a:rPr sz="1200" dirty="0">
                <a:latin typeface="Arial"/>
                <a:cs typeface="Arial"/>
              </a:rPr>
              <a:t>Qua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Standa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oe</a:t>
            </a:r>
            <a:r>
              <a:rPr sz="1200" spc="10" dirty="0">
                <a:latin typeface="Arial"/>
                <a:cs typeface="Arial"/>
              </a:rPr>
              <a:t>ff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698500" lvl="1" indent="-342900">
              <a:lnSpc>
                <a:spcPct val="100000"/>
              </a:lnSpc>
              <a:spcBef>
                <a:spcPts val="325"/>
              </a:spcBef>
              <a:buClr>
                <a:srgbClr val="008ED0"/>
              </a:buClr>
              <a:buFont typeface="Arial"/>
              <a:buAutoNum type="arabicPeriod" startAt="2"/>
              <a:tabLst>
                <a:tab pos="698500" algn="l"/>
              </a:tabLst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-5" dirty="0">
                <a:latin typeface="Arial"/>
                <a:cs typeface="Arial"/>
              </a:rPr>
              <a:t>Ske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Ku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9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Ske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ness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Ku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tos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698500" lvl="1" indent="-342900">
              <a:lnSpc>
                <a:spcPct val="100000"/>
              </a:lnSpc>
              <a:spcBef>
                <a:spcPts val="325"/>
              </a:spcBef>
              <a:buClr>
                <a:srgbClr val="008ED0"/>
              </a:buClr>
              <a:buFont typeface="Arial"/>
              <a:buAutoNum type="arabicPeriod" startAt="2"/>
              <a:tabLst>
                <a:tab pos="698500" algn="l"/>
              </a:tabLst>
            </a:pPr>
            <a:r>
              <a:rPr sz="1400" b="1" spc="-10" dirty="0">
                <a:latin typeface="Arial"/>
                <a:cs typeface="Arial"/>
              </a:rPr>
              <a:t>Bo</a:t>
            </a:r>
            <a:r>
              <a:rPr sz="1400" b="1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buClr>
                <a:srgbClr val="008ED0"/>
              </a:buClr>
              <a:buFont typeface="Arial"/>
              <a:buAutoNum type="arabicPeriod" startAt="3"/>
              <a:tabLst>
                <a:tab pos="208279" algn="l"/>
              </a:tabLst>
            </a:pPr>
            <a:r>
              <a:rPr sz="1400" b="1" spc="-5" dirty="0">
                <a:latin typeface="Arial"/>
                <a:cs typeface="Arial"/>
              </a:rPr>
              <a:t>Sam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spc="-10" dirty="0">
                <a:latin typeface="Arial"/>
                <a:cs typeface="Arial"/>
              </a:rPr>
              <a:t>bu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698500" lvl="1" indent="-342900">
              <a:lnSpc>
                <a:spcPct val="100000"/>
              </a:lnSpc>
              <a:spcBef>
                <a:spcPts val="335"/>
              </a:spcBef>
              <a:buClr>
                <a:srgbClr val="008ED0"/>
              </a:buClr>
              <a:buFont typeface="Arial"/>
              <a:buAutoNum type="arabicPeriod"/>
              <a:tabLst>
                <a:tab pos="698500" algn="l"/>
              </a:tabLst>
            </a:pPr>
            <a:r>
              <a:rPr sz="1400" b="1" spc="-5" dirty="0">
                <a:latin typeface="Arial"/>
                <a:cs typeface="Arial"/>
              </a:rPr>
              <a:t>Sam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9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Pa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eter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Standa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rr</a:t>
            </a:r>
            <a:r>
              <a:rPr sz="1200" dirty="0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rgbClr val="E07D2D"/>
                </a:solidFill>
              </a:rPr>
              <a:t>E</a:t>
            </a:r>
            <a:r>
              <a:rPr spc="-15" dirty="0">
                <a:solidFill>
                  <a:srgbClr val="E07D2D"/>
                </a:solidFill>
              </a:rPr>
              <a:t>xerc</a:t>
            </a:r>
            <a:r>
              <a:rPr spc="-10" dirty="0">
                <a:solidFill>
                  <a:srgbClr val="E07D2D"/>
                </a:solidFill>
              </a:rPr>
              <a:t>i</a:t>
            </a:r>
            <a:r>
              <a:rPr spc="-15" dirty="0">
                <a:solidFill>
                  <a:srgbClr val="E07D2D"/>
                </a:solidFill>
              </a:rPr>
              <a:t>s</a:t>
            </a:r>
            <a:r>
              <a:rPr spc="-20" dirty="0">
                <a:solidFill>
                  <a:srgbClr val="E07D2D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636" y="1726179"/>
            <a:ext cx="9088120" cy="92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Exe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E07D2D"/>
                </a:solidFill>
                <a:latin typeface="Arial"/>
                <a:cs typeface="Arial"/>
              </a:rPr>
              <a:t>c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e</a:t>
            </a:r>
            <a:r>
              <a:rPr sz="1400" b="1" spc="11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E07D2D"/>
                </a:solidFill>
                <a:latin typeface="Arial"/>
                <a:cs typeface="Arial"/>
              </a:rPr>
              <a:t>3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.</a:t>
            </a:r>
            <a:r>
              <a:rPr sz="1400" b="1" spc="13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5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ly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NCR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(in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25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31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32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35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55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74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11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354965" algn="l"/>
              </a:tabLst>
            </a:pPr>
            <a:r>
              <a:rPr sz="1050" dirty="0">
                <a:latin typeface="Arial"/>
                <a:cs typeface="Arial"/>
              </a:rPr>
              <a:t>a.	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 s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ead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hou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nbu</a:t>
            </a:r>
            <a:r>
              <a:rPr sz="1400" dirty="0">
                <a:latin typeface="Arial"/>
                <a:cs typeface="Arial"/>
              </a:rPr>
              <a:t>ilt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), 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2848" y="2742010"/>
            <a:ext cx="9334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661" y="2707635"/>
            <a:ext cx="47053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" y="3886200"/>
            <a:ext cx="9906000" cy="3276600"/>
          </a:xfrm>
          <a:custGeom>
            <a:avLst/>
            <a:gdLst/>
            <a:ahLst/>
            <a:cxnLst/>
            <a:rect l="l" t="t" r="r" b="b"/>
            <a:pathLst>
              <a:path w="9906000" h="3276600">
                <a:moveTo>
                  <a:pt x="0" y="3276600"/>
                </a:moveTo>
                <a:lnTo>
                  <a:pt x="9905999" y="3276600"/>
                </a:lnTo>
                <a:lnTo>
                  <a:pt x="990599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5636" y="2963668"/>
            <a:ext cx="9088755" cy="3446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585" indent="-400685">
              <a:lnSpc>
                <a:spcPct val="100000"/>
              </a:lnSpc>
              <a:buSzPct val="75000"/>
              <a:buFont typeface="Arial"/>
              <a:buAutoNum type="romanLcPeriod" startAt="2"/>
              <a:tabLst>
                <a:tab pos="871219" algn="l"/>
              </a:tabLst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870585" indent="-400685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romanLcPeriod" startAt="2"/>
              <a:tabLst>
                <a:tab pos="871219" algn="l"/>
              </a:tabLst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od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870585" indent="-400685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romanLcPeriod" startAt="2"/>
              <a:tabLst>
                <a:tab pos="871219" algn="l"/>
              </a:tabLst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ang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870585" indent="-400685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romanLcPeriod" startAt="2"/>
              <a:tabLst>
                <a:tab pos="871219" algn="l"/>
              </a:tabLst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r-</a:t>
            </a:r>
            <a:r>
              <a:rPr sz="1400" spc="-15" dirty="0">
                <a:latin typeface="Arial"/>
                <a:cs typeface="Arial"/>
              </a:rPr>
              <a:t>Q</a:t>
            </a:r>
            <a:r>
              <a:rPr sz="1400" spc="-5" dirty="0">
                <a:latin typeface="Arial"/>
                <a:cs typeface="Arial"/>
              </a:rPr>
              <a:t>ua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ile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ang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870585" indent="-400685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romanLcPeriod" startAt="2"/>
              <a:tabLst>
                <a:tab pos="871219" algn="l"/>
              </a:tabLst>
            </a:pP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870585" indent="-400685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romanLcPeriod" startAt="2"/>
              <a:tabLst>
                <a:tab pos="871219" algn="l"/>
              </a:tabLst>
            </a:pP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anda</a:t>
            </a:r>
            <a:r>
              <a:rPr sz="1400" dirty="0">
                <a:latin typeface="Arial"/>
                <a:cs typeface="Arial"/>
              </a:rPr>
              <a:t>rd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870585" indent="-400685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romanLcPeriod" startAt="2"/>
              <a:tabLst>
                <a:tab pos="871219" algn="l"/>
              </a:tabLst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oe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lphaLcPeriod" startAt="2"/>
              <a:tabLst>
                <a:tab pos="355600" algn="l"/>
              </a:tabLst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SA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 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ll 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bo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 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 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ne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5" dirty="0">
                <a:latin typeface="Arial"/>
                <a:cs typeface="Arial"/>
              </a:rPr>
              <a:t>Ku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lphaLcPeriod" startAt="2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SAS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ap</a:t>
            </a: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</a:pP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Exe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E07D2D"/>
                </a:solidFill>
                <a:latin typeface="Arial"/>
                <a:cs typeface="Arial"/>
              </a:rPr>
              <a:t>c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e</a:t>
            </a:r>
            <a:r>
              <a:rPr sz="1400" b="1" spc="15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4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.</a:t>
            </a:r>
            <a:r>
              <a:rPr sz="1400" b="1" spc="15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ts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7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ed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ng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r-</a:t>
            </a:r>
            <a:r>
              <a:rPr sz="1400" spc="-15" dirty="0">
                <a:latin typeface="Arial"/>
                <a:cs typeface="Arial"/>
              </a:rPr>
              <a:t>Q</a:t>
            </a:r>
            <a:r>
              <a:rPr sz="1400" spc="-5" dirty="0">
                <a:latin typeface="Arial"/>
                <a:cs typeface="Arial"/>
              </a:rPr>
              <a:t>ua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ile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ange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anda</a:t>
            </a:r>
            <a:r>
              <a:rPr sz="1400" dirty="0">
                <a:latin typeface="Arial"/>
                <a:cs typeface="Arial"/>
              </a:rPr>
              <a:t>rd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oe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5" dirty="0">
                <a:latin typeface="Arial"/>
                <a:cs typeface="Arial"/>
              </a:rPr>
              <a:t>[</a:t>
            </a:r>
            <a:r>
              <a:rPr sz="1400" spc="-10" dirty="0">
                <a:solidFill>
                  <a:srgbClr val="E07D2D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E07D2D"/>
                </a:solidFill>
                <a:latin typeface="Arial"/>
                <a:cs typeface="Arial"/>
              </a:rPr>
              <a:t>n</a:t>
            </a:r>
            <a:r>
              <a:rPr sz="1400" spc="5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E07D2D"/>
                </a:solidFill>
                <a:latin typeface="Arial"/>
                <a:cs typeface="Arial"/>
              </a:rPr>
              <a:t>:</a:t>
            </a:r>
            <a:r>
              <a:rPr sz="1400" spc="-4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lly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 an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?</a:t>
            </a:r>
            <a:r>
              <a:rPr sz="1400" dirty="0"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29" y="3852384"/>
            <a:ext cx="57734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78C33"/>
                </a:solidFill>
                <a:latin typeface="Arial"/>
                <a:cs typeface="Arial"/>
              </a:rPr>
              <a:t>Ch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2800" b="1" spc="-25" dirty="0">
                <a:solidFill>
                  <a:srgbClr val="F78C33"/>
                </a:solidFill>
                <a:latin typeface="Arial"/>
                <a:cs typeface="Arial"/>
              </a:rPr>
              <a:t>p</a:t>
            </a:r>
            <a:r>
              <a:rPr sz="2800" b="1" spc="-10" dirty="0">
                <a:solidFill>
                  <a:srgbClr val="F78C33"/>
                </a:solidFill>
                <a:latin typeface="Arial"/>
                <a:cs typeface="Arial"/>
              </a:rPr>
              <a:t>te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3</a:t>
            </a:r>
            <a:r>
              <a:rPr sz="2800" b="1" spc="-10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2800" b="1" spc="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S</a:t>
            </a:r>
            <a:r>
              <a:rPr sz="2800" b="1" spc="-15" dirty="0">
                <a:latin typeface="Arial"/>
                <a:cs typeface="Arial"/>
              </a:rPr>
              <a:t>a</a:t>
            </a:r>
            <a:r>
              <a:rPr sz="2800" b="1" spc="-30" dirty="0">
                <a:latin typeface="Arial"/>
                <a:cs typeface="Arial"/>
              </a:rPr>
              <a:t>mp</a:t>
            </a:r>
            <a:r>
              <a:rPr sz="2800" b="1" spc="-10" dirty="0">
                <a:latin typeface="Arial"/>
                <a:cs typeface="Arial"/>
              </a:rPr>
              <a:t>li</a:t>
            </a:r>
            <a:r>
              <a:rPr sz="2800" b="1" spc="-25" dirty="0">
                <a:latin typeface="Arial"/>
                <a:cs typeface="Arial"/>
              </a:rPr>
              <a:t>n</a:t>
            </a:r>
            <a:r>
              <a:rPr sz="2800" b="1" spc="-20" dirty="0">
                <a:latin typeface="Arial"/>
                <a:cs typeface="Arial"/>
              </a:rPr>
              <a:t>g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30" dirty="0">
                <a:latin typeface="Arial"/>
                <a:cs typeface="Arial"/>
              </a:rPr>
              <a:t>D</a:t>
            </a:r>
            <a:r>
              <a:rPr sz="2800" b="1" spc="-10" dirty="0">
                <a:latin typeface="Arial"/>
                <a:cs typeface="Arial"/>
              </a:rPr>
              <a:t>istri</a:t>
            </a:r>
            <a:r>
              <a:rPr sz="2800" b="1" spc="-25" dirty="0">
                <a:latin typeface="Arial"/>
                <a:cs typeface="Arial"/>
              </a:rPr>
              <a:t>bu</a:t>
            </a:r>
            <a:r>
              <a:rPr sz="2800" b="1" spc="-5" dirty="0">
                <a:latin typeface="Arial"/>
                <a:cs typeface="Arial"/>
              </a:rPr>
              <a:t>t</a:t>
            </a:r>
            <a:r>
              <a:rPr sz="2800" b="1" spc="-10" dirty="0">
                <a:latin typeface="Arial"/>
                <a:cs typeface="Arial"/>
              </a:rPr>
              <a:t>i</a:t>
            </a:r>
            <a:r>
              <a:rPr sz="2800" b="1" spc="-25" dirty="0">
                <a:latin typeface="Arial"/>
                <a:cs typeface="Arial"/>
              </a:rPr>
              <a:t>on</a:t>
            </a:r>
            <a:r>
              <a:rPr sz="2800" b="1" spc="-20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8251" y="4267961"/>
            <a:ext cx="9162415" cy="0"/>
          </a:xfrm>
          <a:custGeom>
            <a:avLst/>
            <a:gdLst/>
            <a:ahLst/>
            <a:cxnLst/>
            <a:rect l="l" t="t" r="r" b="b"/>
            <a:pathLst>
              <a:path w="9162415">
                <a:moveTo>
                  <a:pt x="0" y="0"/>
                </a:moveTo>
                <a:lnTo>
                  <a:pt x="9162299" y="0"/>
                </a:lnTo>
              </a:path>
            </a:pathLst>
          </a:custGeom>
          <a:ln w="2108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15" y="2131791"/>
            <a:ext cx="9078595" cy="1532255"/>
          </a:xfrm>
          <a:custGeom>
            <a:avLst/>
            <a:gdLst/>
            <a:ahLst/>
            <a:cxnLst/>
            <a:rect l="l" t="t" r="r" b="b"/>
            <a:pathLst>
              <a:path w="9078595" h="1532254">
                <a:moveTo>
                  <a:pt x="45720" y="1414271"/>
                </a:moveTo>
                <a:lnTo>
                  <a:pt x="40712" y="1414271"/>
                </a:lnTo>
                <a:lnTo>
                  <a:pt x="44195" y="1420367"/>
                </a:lnTo>
                <a:lnTo>
                  <a:pt x="45720" y="1420367"/>
                </a:lnTo>
                <a:lnTo>
                  <a:pt x="45720" y="1414271"/>
                </a:lnTo>
                <a:close/>
              </a:path>
              <a:path w="9078595" h="1532254">
                <a:moveTo>
                  <a:pt x="9010661" y="85343"/>
                </a:moveTo>
                <a:lnTo>
                  <a:pt x="8999777" y="85343"/>
                </a:lnTo>
                <a:lnTo>
                  <a:pt x="9004904" y="91439"/>
                </a:lnTo>
                <a:lnTo>
                  <a:pt x="9005328" y="91439"/>
                </a:lnTo>
                <a:lnTo>
                  <a:pt x="9015996" y="103631"/>
                </a:lnTo>
                <a:lnTo>
                  <a:pt x="9020568" y="103631"/>
                </a:lnTo>
                <a:lnTo>
                  <a:pt x="9020568" y="109727"/>
                </a:lnTo>
                <a:lnTo>
                  <a:pt x="9025491" y="118871"/>
                </a:lnTo>
                <a:lnTo>
                  <a:pt x="9029712" y="118871"/>
                </a:lnTo>
                <a:lnTo>
                  <a:pt x="9029712" y="124967"/>
                </a:lnTo>
                <a:lnTo>
                  <a:pt x="9032876" y="131063"/>
                </a:lnTo>
                <a:lnTo>
                  <a:pt x="9038856" y="131063"/>
                </a:lnTo>
                <a:lnTo>
                  <a:pt x="9038856" y="140207"/>
                </a:lnTo>
                <a:lnTo>
                  <a:pt x="9040752" y="143255"/>
                </a:lnTo>
                <a:lnTo>
                  <a:pt x="9044952" y="143255"/>
                </a:lnTo>
                <a:lnTo>
                  <a:pt x="9044952" y="152399"/>
                </a:lnTo>
                <a:lnTo>
                  <a:pt x="9046679" y="155447"/>
                </a:lnTo>
                <a:lnTo>
                  <a:pt x="9051048" y="155447"/>
                </a:lnTo>
                <a:lnTo>
                  <a:pt x="9051048" y="167639"/>
                </a:lnTo>
                <a:lnTo>
                  <a:pt x="9057144" y="167639"/>
                </a:lnTo>
                <a:lnTo>
                  <a:pt x="9057144" y="179831"/>
                </a:lnTo>
                <a:lnTo>
                  <a:pt x="9061716" y="179831"/>
                </a:lnTo>
                <a:lnTo>
                  <a:pt x="9061716" y="195071"/>
                </a:lnTo>
                <a:lnTo>
                  <a:pt x="9064764" y="195071"/>
                </a:lnTo>
                <a:lnTo>
                  <a:pt x="9064764" y="207263"/>
                </a:lnTo>
                <a:lnTo>
                  <a:pt x="9067812" y="207263"/>
                </a:lnTo>
                <a:lnTo>
                  <a:pt x="9067812" y="219455"/>
                </a:lnTo>
                <a:lnTo>
                  <a:pt x="9070860" y="219455"/>
                </a:lnTo>
                <a:lnTo>
                  <a:pt x="9070860" y="231647"/>
                </a:lnTo>
                <a:lnTo>
                  <a:pt x="9072384" y="231647"/>
                </a:lnTo>
                <a:lnTo>
                  <a:pt x="9070860" y="1310639"/>
                </a:lnTo>
                <a:lnTo>
                  <a:pt x="9069336" y="1322831"/>
                </a:lnTo>
                <a:lnTo>
                  <a:pt x="9066288" y="1338071"/>
                </a:lnTo>
                <a:lnTo>
                  <a:pt x="9061716" y="1350263"/>
                </a:lnTo>
                <a:lnTo>
                  <a:pt x="9058668" y="1362455"/>
                </a:lnTo>
                <a:lnTo>
                  <a:pt x="9057144" y="1362455"/>
                </a:lnTo>
                <a:lnTo>
                  <a:pt x="9052572" y="1374647"/>
                </a:lnTo>
                <a:lnTo>
                  <a:pt x="9040380" y="1399031"/>
                </a:lnTo>
                <a:lnTo>
                  <a:pt x="9038856" y="1399031"/>
                </a:lnTo>
                <a:lnTo>
                  <a:pt x="9035808" y="1414271"/>
                </a:lnTo>
                <a:lnTo>
                  <a:pt x="9034284" y="1414271"/>
                </a:lnTo>
                <a:lnTo>
                  <a:pt x="9032158" y="1420367"/>
                </a:lnTo>
                <a:lnTo>
                  <a:pt x="9034283" y="1420367"/>
                </a:lnTo>
                <a:lnTo>
                  <a:pt x="9057143" y="1374647"/>
                </a:lnTo>
                <a:lnTo>
                  <a:pt x="9075431" y="1313687"/>
                </a:lnTo>
                <a:lnTo>
                  <a:pt x="9076955" y="1301495"/>
                </a:lnTo>
                <a:lnTo>
                  <a:pt x="9076955" y="1289303"/>
                </a:lnTo>
                <a:lnTo>
                  <a:pt x="9078479" y="1274063"/>
                </a:lnTo>
                <a:lnTo>
                  <a:pt x="9078479" y="259079"/>
                </a:lnTo>
                <a:lnTo>
                  <a:pt x="9076955" y="243839"/>
                </a:lnTo>
                <a:lnTo>
                  <a:pt x="9076955" y="231647"/>
                </a:lnTo>
                <a:lnTo>
                  <a:pt x="9066287" y="182879"/>
                </a:lnTo>
                <a:lnTo>
                  <a:pt x="9046475" y="134111"/>
                </a:lnTo>
                <a:lnTo>
                  <a:pt x="9019043" y="94487"/>
                </a:lnTo>
                <a:lnTo>
                  <a:pt x="9010661" y="85343"/>
                </a:lnTo>
                <a:close/>
              </a:path>
              <a:path w="9078595" h="1532254">
                <a:moveTo>
                  <a:pt x="39624" y="1399031"/>
                </a:moveTo>
                <a:lnTo>
                  <a:pt x="33455" y="1399031"/>
                </a:lnTo>
                <a:lnTo>
                  <a:pt x="39624" y="1411223"/>
                </a:lnTo>
                <a:lnTo>
                  <a:pt x="39624" y="1399031"/>
                </a:lnTo>
                <a:close/>
              </a:path>
              <a:path w="9078595" h="1532254">
                <a:moveTo>
                  <a:pt x="32004" y="1386839"/>
                </a:moveTo>
                <a:lnTo>
                  <a:pt x="27262" y="1386839"/>
                </a:lnTo>
                <a:lnTo>
                  <a:pt x="32003" y="1399031"/>
                </a:lnTo>
                <a:lnTo>
                  <a:pt x="32004" y="1386839"/>
                </a:lnTo>
                <a:close/>
              </a:path>
              <a:path w="9078595" h="1532254">
                <a:moveTo>
                  <a:pt x="25908" y="1374647"/>
                </a:moveTo>
                <a:lnTo>
                  <a:pt x="21335" y="1374647"/>
                </a:lnTo>
                <a:lnTo>
                  <a:pt x="25908" y="1383791"/>
                </a:lnTo>
                <a:lnTo>
                  <a:pt x="25908" y="1374647"/>
                </a:lnTo>
                <a:close/>
              </a:path>
              <a:path w="9078595" h="1532254">
                <a:moveTo>
                  <a:pt x="21336" y="1362455"/>
                </a:moveTo>
                <a:lnTo>
                  <a:pt x="16763" y="1362455"/>
                </a:lnTo>
                <a:lnTo>
                  <a:pt x="21335" y="1374647"/>
                </a:lnTo>
                <a:lnTo>
                  <a:pt x="21336" y="1362455"/>
                </a:lnTo>
                <a:close/>
              </a:path>
              <a:path w="9078595" h="1532254">
                <a:moveTo>
                  <a:pt x="8845307" y="0"/>
                </a:moveTo>
                <a:lnTo>
                  <a:pt x="233171" y="0"/>
                </a:lnTo>
                <a:lnTo>
                  <a:pt x="219455" y="3047"/>
                </a:lnTo>
                <a:lnTo>
                  <a:pt x="158495" y="21335"/>
                </a:lnTo>
                <a:lnTo>
                  <a:pt x="114299" y="42671"/>
                </a:lnTo>
                <a:lnTo>
                  <a:pt x="76199" y="76199"/>
                </a:lnTo>
                <a:lnTo>
                  <a:pt x="44195" y="112775"/>
                </a:lnTo>
                <a:lnTo>
                  <a:pt x="21335" y="158495"/>
                </a:lnTo>
                <a:lnTo>
                  <a:pt x="3047" y="219455"/>
                </a:lnTo>
                <a:lnTo>
                  <a:pt x="1523" y="231647"/>
                </a:lnTo>
                <a:lnTo>
                  <a:pt x="1523" y="243839"/>
                </a:lnTo>
                <a:lnTo>
                  <a:pt x="0" y="259079"/>
                </a:lnTo>
                <a:lnTo>
                  <a:pt x="0" y="1274063"/>
                </a:lnTo>
                <a:lnTo>
                  <a:pt x="1523" y="1289303"/>
                </a:lnTo>
                <a:lnTo>
                  <a:pt x="1523" y="1301495"/>
                </a:lnTo>
                <a:lnTo>
                  <a:pt x="3047" y="1313687"/>
                </a:lnTo>
                <a:lnTo>
                  <a:pt x="12191" y="1350263"/>
                </a:lnTo>
                <a:lnTo>
                  <a:pt x="16763" y="1362455"/>
                </a:lnTo>
                <a:lnTo>
                  <a:pt x="16764" y="1350263"/>
                </a:lnTo>
                <a:lnTo>
                  <a:pt x="13716" y="1350263"/>
                </a:lnTo>
                <a:lnTo>
                  <a:pt x="13716" y="1338071"/>
                </a:lnTo>
                <a:lnTo>
                  <a:pt x="10668" y="1338071"/>
                </a:lnTo>
                <a:lnTo>
                  <a:pt x="10668" y="1322831"/>
                </a:lnTo>
                <a:lnTo>
                  <a:pt x="7620" y="1322831"/>
                </a:lnTo>
                <a:lnTo>
                  <a:pt x="7620" y="1310639"/>
                </a:lnTo>
                <a:lnTo>
                  <a:pt x="6096" y="1310639"/>
                </a:lnTo>
                <a:lnTo>
                  <a:pt x="6096" y="1286255"/>
                </a:lnTo>
                <a:lnTo>
                  <a:pt x="4572" y="1286255"/>
                </a:lnTo>
                <a:lnTo>
                  <a:pt x="4572" y="271271"/>
                </a:lnTo>
                <a:lnTo>
                  <a:pt x="6096" y="231647"/>
                </a:lnTo>
                <a:lnTo>
                  <a:pt x="7620" y="219455"/>
                </a:lnTo>
                <a:lnTo>
                  <a:pt x="10668" y="207263"/>
                </a:lnTo>
                <a:lnTo>
                  <a:pt x="15240" y="195071"/>
                </a:lnTo>
                <a:lnTo>
                  <a:pt x="16764" y="179831"/>
                </a:lnTo>
                <a:lnTo>
                  <a:pt x="18288" y="179831"/>
                </a:lnTo>
                <a:lnTo>
                  <a:pt x="22860" y="167639"/>
                </a:lnTo>
                <a:lnTo>
                  <a:pt x="25908" y="167639"/>
                </a:lnTo>
                <a:lnTo>
                  <a:pt x="36576" y="143255"/>
                </a:lnTo>
                <a:lnTo>
                  <a:pt x="37727" y="143255"/>
                </a:lnTo>
                <a:lnTo>
                  <a:pt x="38494" y="140207"/>
                </a:lnTo>
                <a:lnTo>
                  <a:pt x="38862" y="140207"/>
                </a:lnTo>
                <a:lnTo>
                  <a:pt x="41148" y="131063"/>
                </a:lnTo>
                <a:lnTo>
                  <a:pt x="45602" y="131063"/>
                </a:lnTo>
                <a:lnTo>
                  <a:pt x="47588" y="128015"/>
                </a:lnTo>
                <a:lnTo>
                  <a:pt x="48768" y="118871"/>
                </a:lnTo>
                <a:lnTo>
                  <a:pt x="52988" y="118871"/>
                </a:lnTo>
                <a:lnTo>
                  <a:pt x="56994" y="112809"/>
                </a:lnTo>
                <a:lnTo>
                  <a:pt x="57912" y="103631"/>
                </a:lnTo>
                <a:lnTo>
                  <a:pt x="62484" y="103631"/>
                </a:lnTo>
                <a:lnTo>
                  <a:pt x="73152" y="91439"/>
                </a:lnTo>
                <a:lnTo>
                  <a:pt x="73575" y="91439"/>
                </a:lnTo>
                <a:lnTo>
                  <a:pt x="78704" y="85343"/>
                </a:lnTo>
                <a:lnTo>
                  <a:pt x="79248" y="85343"/>
                </a:lnTo>
                <a:lnTo>
                  <a:pt x="83820" y="79247"/>
                </a:lnTo>
                <a:lnTo>
                  <a:pt x="85621" y="79247"/>
                </a:lnTo>
                <a:lnTo>
                  <a:pt x="91041" y="73151"/>
                </a:lnTo>
                <a:lnTo>
                  <a:pt x="92202" y="73151"/>
                </a:lnTo>
                <a:lnTo>
                  <a:pt x="97536" y="67055"/>
                </a:lnTo>
                <a:lnTo>
                  <a:pt x="100583" y="67055"/>
                </a:lnTo>
                <a:lnTo>
                  <a:pt x="108166" y="61111"/>
                </a:lnTo>
                <a:lnTo>
                  <a:pt x="109728" y="54863"/>
                </a:lnTo>
                <a:lnTo>
                  <a:pt x="115773" y="54863"/>
                </a:lnTo>
                <a:lnTo>
                  <a:pt x="120395" y="51815"/>
                </a:lnTo>
                <a:lnTo>
                  <a:pt x="127250" y="48794"/>
                </a:lnTo>
                <a:lnTo>
                  <a:pt x="128016" y="42671"/>
                </a:lnTo>
                <a:lnTo>
                  <a:pt x="135636" y="42671"/>
                </a:lnTo>
                <a:lnTo>
                  <a:pt x="140512" y="39623"/>
                </a:lnTo>
                <a:lnTo>
                  <a:pt x="136321" y="39623"/>
                </a:lnTo>
                <a:lnTo>
                  <a:pt x="146864" y="35654"/>
                </a:lnTo>
                <a:lnTo>
                  <a:pt x="160020" y="27431"/>
                </a:lnTo>
                <a:lnTo>
                  <a:pt x="161543" y="27431"/>
                </a:lnTo>
                <a:lnTo>
                  <a:pt x="181129" y="21638"/>
                </a:lnTo>
                <a:lnTo>
                  <a:pt x="185928" y="15239"/>
                </a:lnTo>
                <a:lnTo>
                  <a:pt x="200661" y="15239"/>
                </a:lnTo>
                <a:lnTo>
                  <a:pt x="220979" y="12191"/>
                </a:lnTo>
                <a:lnTo>
                  <a:pt x="233171" y="9143"/>
                </a:lnTo>
                <a:lnTo>
                  <a:pt x="8883407" y="9143"/>
                </a:lnTo>
                <a:lnTo>
                  <a:pt x="8859023" y="3047"/>
                </a:lnTo>
                <a:lnTo>
                  <a:pt x="8845307" y="0"/>
                </a:lnTo>
                <a:close/>
              </a:path>
              <a:path w="9078595" h="1532254">
                <a:moveTo>
                  <a:pt x="38862" y="140207"/>
                </a:moveTo>
                <a:lnTo>
                  <a:pt x="38494" y="140207"/>
                </a:lnTo>
                <a:lnTo>
                  <a:pt x="38100" y="143255"/>
                </a:lnTo>
                <a:lnTo>
                  <a:pt x="38862" y="140207"/>
                </a:lnTo>
                <a:close/>
              </a:path>
              <a:path w="9078595" h="1532254">
                <a:moveTo>
                  <a:pt x="47625" y="128015"/>
                </a:moveTo>
                <a:lnTo>
                  <a:pt x="47244" y="131063"/>
                </a:lnTo>
                <a:lnTo>
                  <a:pt x="47625" y="128015"/>
                </a:lnTo>
                <a:close/>
              </a:path>
              <a:path w="9078595" h="1532254">
                <a:moveTo>
                  <a:pt x="57016" y="112775"/>
                </a:moveTo>
                <a:lnTo>
                  <a:pt x="56388" y="118871"/>
                </a:lnTo>
                <a:lnTo>
                  <a:pt x="57016" y="112775"/>
                </a:lnTo>
                <a:close/>
              </a:path>
              <a:path w="9078595" h="1532254">
                <a:moveTo>
                  <a:pt x="68510" y="97535"/>
                </a:moveTo>
                <a:lnTo>
                  <a:pt x="65733" y="100583"/>
                </a:lnTo>
                <a:lnTo>
                  <a:pt x="67055" y="100583"/>
                </a:lnTo>
                <a:lnTo>
                  <a:pt x="68510" y="97535"/>
                </a:lnTo>
                <a:close/>
              </a:path>
              <a:path w="9078595" h="1532254">
                <a:moveTo>
                  <a:pt x="9009975" y="97535"/>
                </a:moveTo>
                <a:lnTo>
                  <a:pt x="9011423" y="100583"/>
                </a:lnTo>
                <a:lnTo>
                  <a:pt x="9012740" y="100583"/>
                </a:lnTo>
                <a:lnTo>
                  <a:pt x="9009975" y="97535"/>
                </a:lnTo>
                <a:close/>
              </a:path>
              <a:path w="9078595" h="1532254">
                <a:moveTo>
                  <a:pt x="79248" y="85343"/>
                </a:moveTo>
                <a:lnTo>
                  <a:pt x="78704" y="85343"/>
                </a:lnTo>
                <a:lnTo>
                  <a:pt x="74676" y="91439"/>
                </a:lnTo>
                <a:lnTo>
                  <a:pt x="79248" y="85343"/>
                </a:lnTo>
                <a:close/>
              </a:path>
              <a:path w="9078595" h="1532254">
                <a:moveTo>
                  <a:pt x="8999231" y="73151"/>
                </a:moveTo>
                <a:lnTo>
                  <a:pt x="8987441" y="73151"/>
                </a:lnTo>
                <a:lnTo>
                  <a:pt x="8992858" y="79247"/>
                </a:lnTo>
                <a:lnTo>
                  <a:pt x="8994660" y="79247"/>
                </a:lnTo>
                <a:lnTo>
                  <a:pt x="9003804" y="91439"/>
                </a:lnTo>
                <a:lnTo>
                  <a:pt x="8999777" y="85343"/>
                </a:lnTo>
                <a:lnTo>
                  <a:pt x="9010661" y="85343"/>
                </a:lnTo>
                <a:lnTo>
                  <a:pt x="9002279" y="76199"/>
                </a:lnTo>
                <a:lnTo>
                  <a:pt x="8999231" y="73151"/>
                </a:lnTo>
                <a:close/>
              </a:path>
              <a:path w="9078595" h="1532254">
                <a:moveTo>
                  <a:pt x="92202" y="73151"/>
                </a:moveTo>
                <a:lnTo>
                  <a:pt x="91041" y="73151"/>
                </a:lnTo>
                <a:lnTo>
                  <a:pt x="86868" y="79247"/>
                </a:lnTo>
                <a:lnTo>
                  <a:pt x="92202" y="73151"/>
                </a:lnTo>
                <a:close/>
              </a:path>
              <a:path w="9078595" h="1532254">
                <a:moveTo>
                  <a:pt x="8935737" y="36575"/>
                </a:moveTo>
                <a:lnTo>
                  <a:pt x="8937825" y="39086"/>
                </a:lnTo>
                <a:lnTo>
                  <a:pt x="8942844" y="42671"/>
                </a:lnTo>
                <a:lnTo>
                  <a:pt x="8950464" y="42671"/>
                </a:lnTo>
                <a:lnTo>
                  <a:pt x="8951229" y="48794"/>
                </a:lnTo>
                <a:lnTo>
                  <a:pt x="8958083" y="51815"/>
                </a:lnTo>
                <a:lnTo>
                  <a:pt x="8962706" y="54863"/>
                </a:lnTo>
                <a:lnTo>
                  <a:pt x="8968752" y="54863"/>
                </a:lnTo>
                <a:lnTo>
                  <a:pt x="8970314" y="61111"/>
                </a:lnTo>
                <a:lnTo>
                  <a:pt x="8977895" y="67055"/>
                </a:lnTo>
                <a:lnTo>
                  <a:pt x="8980944" y="67055"/>
                </a:lnTo>
                <a:lnTo>
                  <a:pt x="8991612" y="79247"/>
                </a:lnTo>
                <a:lnTo>
                  <a:pt x="8987441" y="73151"/>
                </a:lnTo>
                <a:lnTo>
                  <a:pt x="8999231" y="73151"/>
                </a:lnTo>
                <a:lnTo>
                  <a:pt x="8983991" y="57911"/>
                </a:lnTo>
                <a:lnTo>
                  <a:pt x="8964179" y="42671"/>
                </a:lnTo>
                <a:lnTo>
                  <a:pt x="8958845" y="39623"/>
                </a:lnTo>
                <a:lnTo>
                  <a:pt x="8941629" y="39623"/>
                </a:lnTo>
                <a:lnTo>
                  <a:pt x="8935737" y="36575"/>
                </a:lnTo>
                <a:close/>
              </a:path>
              <a:path w="9078595" h="1532254">
                <a:moveTo>
                  <a:pt x="108359" y="60959"/>
                </a:moveTo>
                <a:lnTo>
                  <a:pt x="108166" y="61111"/>
                </a:lnTo>
                <a:lnTo>
                  <a:pt x="106680" y="67055"/>
                </a:lnTo>
                <a:lnTo>
                  <a:pt x="108359" y="60959"/>
                </a:lnTo>
                <a:close/>
              </a:path>
              <a:path w="9078595" h="1532254">
                <a:moveTo>
                  <a:pt x="8970121" y="60959"/>
                </a:moveTo>
                <a:lnTo>
                  <a:pt x="8971800" y="67055"/>
                </a:lnTo>
                <a:lnTo>
                  <a:pt x="8970314" y="61111"/>
                </a:lnTo>
                <a:lnTo>
                  <a:pt x="8970121" y="60959"/>
                </a:lnTo>
                <a:close/>
              </a:path>
              <a:path w="9078595" h="1532254">
                <a:moveTo>
                  <a:pt x="127310" y="48767"/>
                </a:moveTo>
                <a:lnTo>
                  <a:pt x="126492" y="54863"/>
                </a:lnTo>
                <a:lnTo>
                  <a:pt x="127310" y="48767"/>
                </a:lnTo>
                <a:close/>
              </a:path>
              <a:path w="9078595" h="1532254">
                <a:moveTo>
                  <a:pt x="8951170" y="48767"/>
                </a:moveTo>
                <a:lnTo>
                  <a:pt x="8951988" y="54863"/>
                </a:lnTo>
                <a:lnTo>
                  <a:pt x="8951229" y="48794"/>
                </a:lnTo>
                <a:close/>
              </a:path>
              <a:path w="9078595" h="1532254">
                <a:moveTo>
                  <a:pt x="146864" y="35654"/>
                </a:moveTo>
                <a:lnTo>
                  <a:pt x="136321" y="39623"/>
                </a:lnTo>
                <a:lnTo>
                  <a:pt x="140207" y="39623"/>
                </a:lnTo>
                <a:lnTo>
                  <a:pt x="141678" y="38895"/>
                </a:lnTo>
                <a:lnTo>
                  <a:pt x="146864" y="35654"/>
                </a:lnTo>
                <a:close/>
              </a:path>
              <a:path w="9078595" h="1532254">
                <a:moveTo>
                  <a:pt x="141678" y="38895"/>
                </a:moveTo>
                <a:lnTo>
                  <a:pt x="140207" y="39623"/>
                </a:lnTo>
                <a:lnTo>
                  <a:pt x="140512" y="39623"/>
                </a:lnTo>
                <a:lnTo>
                  <a:pt x="141678" y="38895"/>
                </a:lnTo>
                <a:close/>
              </a:path>
              <a:path w="9078595" h="1532254">
                <a:moveTo>
                  <a:pt x="8937825" y="39086"/>
                </a:moveTo>
                <a:lnTo>
                  <a:pt x="8938271" y="39623"/>
                </a:lnTo>
                <a:lnTo>
                  <a:pt x="8938577" y="39623"/>
                </a:lnTo>
                <a:lnTo>
                  <a:pt x="8937825" y="39086"/>
                </a:lnTo>
                <a:close/>
              </a:path>
              <a:path w="9078595" h="1532254">
                <a:moveTo>
                  <a:pt x="8953511" y="36575"/>
                </a:moveTo>
                <a:lnTo>
                  <a:pt x="8935737" y="36575"/>
                </a:lnTo>
                <a:lnTo>
                  <a:pt x="8941629" y="39623"/>
                </a:lnTo>
                <a:lnTo>
                  <a:pt x="8958845" y="39623"/>
                </a:lnTo>
                <a:lnTo>
                  <a:pt x="8953511" y="36575"/>
                </a:lnTo>
                <a:close/>
              </a:path>
              <a:path w="9078595" h="1532254">
                <a:moveTo>
                  <a:pt x="8883407" y="9143"/>
                </a:moveTo>
                <a:lnTo>
                  <a:pt x="8845307" y="9143"/>
                </a:lnTo>
                <a:lnTo>
                  <a:pt x="8857499" y="12191"/>
                </a:lnTo>
                <a:lnTo>
                  <a:pt x="8877818" y="15239"/>
                </a:lnTo>
                <a:lnTo>
                  <a:pt x="8892552" y="15239"/>
                </a:lnTo>
                <a:lnTo>
                  <a:pt x="8897302" y="21573"/>
                </a:lnTo>
                <a:lnTo>
                  <a:pt x="8915580" y="27431"/>
                </a:lnTo>
                <a:lnTo>
                  <a:pt x="8921508" y="27431"/>
                </a:lnTo>
                <a:lnTo>
                  <a:pt x="8937825" y="39086"/>
                </a:lnTo>
                <a:lnTo>
                  <a:pt x="8935737" y="36575"/>
                </a:lnTo>
                <a:lnTo>
                  <a:pt x="8953511" y="36575"/>
                </a:lnTo>
                <a:lnTo>
                  <a:pt x="8942843" y="30479"/>
                </a:lnTo>
                <a:lnTo>
                  <a:pt x="8919983" y="21335"/>
                </a:lnTo>
                <a:lnTo>
                  <a:pt x="8909145" y="15239"/>
                </a:lnTo>
                <a:lnTo>
                  <a:pt x="8895599" y="12191"/>
                </a:lnTo>
                <a:lnTo>
                  <a:pt x="8883407" y="9143"/>
                </a:lnTo>
                <a:close/>
              </a:path>
              <a:path w="9078595" h="1532254">
                <a:moveTo>
                  <a:pt x="152511" y="33527"/>
                </a:moveTo>
                <a:lnTo>
                  <a:pt x="146864" y="35654"/>
                </a:lnTo>
                <a:lnTo>
                  <a:pt x="141678" y="38895"/>
                </a:lnTo>
                <a:lnTo>
                  <a:pt x="152511" y="33527"/>
                </a:lnTo>
                <a:close/>
              </a:path>
              <a:path w="9078595" h="1532254">
                <a:moveTo>
                  <a:pt x="182152" y="21335"/>
                </a:moveTo>
                <a:lnTo>
                  <a:pt x="181129" y="21638"/>
                </a:lnTo>
                <a:lnTo>
                  <a:pt x="176784" y="27431"/>
                </a:lnTo>
                <a:lnTo>
                  <a:pt x="182152" y="21335"/>
                </a:lnTo>
                <a:close/>
              </a:path>
              <a:path w="9078595" h="1532254">
                <a:moveTo>
                  <a:pt x="8896561" y="21335"/>
                </a:moveTo>
                <a:lnTo>
                  <a:pt x="8901696" y="27431"/>
                </a:lnTo>
                <a:lnTo>
                  <a:pt x="8897302" y="21573"/>
                </a:lnTo>
                <a:lnTo>
                  <a:pt x="8896561" y="21335"/>
                </a:lnTo>
                <a:close/>
              </a:path>
              <a:path w="9078595" h="1532254">
                <a:moveTo>
                  <a:pt x="207388" y="1525839"/>
                </a:moveTo>
                <a:lnTo>
                  <a:pt x="219455" y="1528856"/>
                </a:lnTo>
                <a:lnTo>
                  <a:pt x="233171" y="1530380"/>
                </a:lnTo>
                <a:lnTo>
                  <a:pt x="245363" y="1530380"/>
                </a:lnTo>
                <a:lnTo>
                  <a:pt x="259079" y="1531904"/>
                </a:lnTo>
                <a:lnTo>
                  <a:pt x="4343316" y="1531904"/>
                </a:lnTo>
                <a:lnTo>
                  <a:pt x="207388" y="1525839"/>
                </a:lnTo>
                <a:close/>
              </a:path>
              <a:path w="9078595" h="1532254">
                <a:moveTo>
                  <a:pt x="176784" y="1513108"/>
                </a:moveTo>
                <a:lnTo>
                  <a:pt x="165268" y="1513108"/>
                </a:lnTo>
                <a:lnTo>
                  <a:pt x="181043" y="1519023"/>
                </a:lnTo>
                <a:lnTo>
                  <a:pt x="176784" y="1513108"/>
                </a:lnTo>
                <a:close/>
              </a:path>
              <a:path w="9078595" h="1532254">
                <a:moveTo>
                  <a:pt x="120396" y="1487708"/>
                </a:moveTo>
                <a:lnTo>
                  <a:pt x="114299" y="1487708"/>
                </a:lnTo>
                <a:lnTo>
                  <a:pt x="122700" y="1492508"/>
                </a:lnTo>
                <a:lnTo>
                  <a:pt x="120396" y="1487708"/>
                </a:lnTo>
                <a:close/>
              </a:path>
              <a:path w="9078595" h="1532254">
                <a:moveTo>
                  <a:pt x="106680" y="1475008"/>
                </a:moveTo>
                <a:lnTo>
                  <a:pt x="97789" y="1475008"/>
                </a:lnTo>
                <a:lnTo>
                  <a:pt x="108692" y="1483395"/>
                </a:lnTo>
                <a:lnTo>
                  <a:pt x="106680" y="1475008"/>
                </a:lnTo>
                <a:close/>
              </a:path>
              <a:path w="9078595" h="1532254">
                <a:moveTo>
                  <a:pt x="64008" y="1436908"/>
                </a:moveTo>
                <a:lnTo>
                  <a:pt x="59045" y="1436908"/>
                </a:lnTo>
                <a:lnTo>
                  <a:pt x="59435" y="1437416"/>
                </a:lnTo>
                <a:lnTo>
                  <a:pt x="76199" y="1455704"/>
                </a:lnTo>
                <a:lnTo>
                  <a:pt x="94487" y="1472468"/>
                </a:lnTo>
                <a:lnTo>
                  <a:pt x="97072" y="1474456"/>
                </a:lnTo>
                <a:lnTo>
                  <a:pt x="86868" y="1462308"/>
                </a:lnTo>
                <a:lnTo>
                  <a:pt x="83820" y="1462308"/>
                </a:lnTo>
                <a:lnTo>
                  <a:pt x="76200" y="1449608"/>
                </a:lnTo>
                <a:lnTo>
                  <a:pt x="74676" y="1449608"/>
                </a:lnTo>
                <a:lnTo>
                  <a:pt x="64008" y="1436908"/>
                </a:lnTo>
                <a:close/>
              </a:path>
              <a:path w="9078595" h="1532254">
                <a:moveTo>
                  <a:pt x="54864" y="1424208"/>
                </a:moveTo>
                <a:lnTo>
                  <a:pt x="49275" y="1424208"/>
                </a:lnTo>
                <a:lnTo>
                  <a:pt x="57398" y="1434767"/>
                </a:lnTo>
                <a:lnTo>
                  <a:pt x="54864" y="1424208"/>
                </a:lnTo>
                <a:close/>
              </a:path>
              <a:path w="9078595" h="1532254">
                <a:moveTo>
                  <a:pt x="9029204" y="1424208"/>
                </a:moveTo>
                <a:lnTo>
                  <a:pt x="9023616" y="1424208"/>
                </a:lnTo>
                <a:lnTo>
                  <a:pt x="9021082" y="1434766"/>
                </a:lnTo>
                <a:lnTo>
                  <a:pt x="9029204" y="1424208"/>
                </a:lnTo>
                <a:close/>
              </a:path>
              <a:path w="9078595" h="1532254">
                <a:moveTo>
                  <a:pt x="9019434" y="1436908"/>
                </a:moveTo>
                <a:lnTo>
                  <a:pt x="9014472" y="1436908"/>
                </a:lnTo>
                <a:lnTo>
                  <a:pt x="9003804" y="1449608"/>
                </a:lnTo>
                <a:lnTo>
                  <a:pt x="9002280" y="1449608"/>
                </a:lnTo>
                <a:lnTo>
                  <a:pt x="8994660" y="1462308"/>
                </a:lnTo>
                <a:lnTo>
                  <a:pt x="8991612" y="1462308"/>
                </a:lnTo>
                <a:lnTo>
                  <a:pt x="8981408" y="1474455"/>
                </a:lnTo>
                <a:lnTo>
                  <a:pt x="8983991" y="1472468"/>
                </a:lnTo>
                <a:lnTo>
                  <a:pt x="9002279" y="1455704"/>
                </a:lnTo>
                <a:lnTo>
                  <a:pt x="9019043" y="1437416"/>
                </a:lnTo>
                <a:lnTo>
                  <a:pt x="9019434" y="1436908"/>
                </a:lnTo>
                <a:close/>
              </a:path>
              <a:path w="9078595" h="1532254">
                <a:moveTo>
                  <a:pt x="8980690" y="1475008"/>
                </a:moveTo>
                <a:lnTo>
                  <a:pt x="8971800" y="1475008"/>
                </a:lnTo>
                <a:lnTo>
                  <a:pt x="8969787" y="1483394"/>
                </a:lnTo>
                <a:lnTo>
                  <a:pt x="8980690" y="1475008"/>
                </a:lnTo>
                <a:close/>
              </a:path>
              <a:path w="9078595" h="1532254">
                <a:moveTo>
                  <a:pt x="8958084" y="1487708"/>
                </a:moveTo>
                <a:lnTo>
                  <a:pt x="8955780" y="1492508"/>
                </a:lnTo>
                <a:lnTo>
                  <a:pt x="8964179" y="1487708"/>
                </a:lnTo>
                <a:lnTo>
                  <a:pt x="8958084" y="1487708"/>
                </a:lnTo>
                <a:close/>
              </a:path>
              <a:path w="9078595" h="1532254">
                <a:moveTo>
                  <a:pt x="8913211" y="1513108"/>
                </a:moveTo>
                <a:lnTo>
                  <a:pt x="8901696" y="1513108"/>
                </a:lnTo>
                <a:lnTo>
                  <a:pt x="8897437" y="1519023"/>
                </a:lnTo>
                <a:lnTo>
                  <a:pt x="8913211" y="1513108"/>
                </a:lnTo>
                <a:close/>
              </a:path>
              <a:path w="9078595" h="1532254">
                <a:moveTo>
                  <a:pt x="8846832" y="1525808"/>
                </a:moveTo>
                <a:lnTo>
                  <a:pt x="8846832" y="1530210"/>
                </a:lnTo>
                <a:lnTo>
                  <a:pt x="8859023" y="1528856"/>
                </a:lnTo>
                <a:lnTo>
                  <a:pt x="8871215" y="1525808"/>
                </a:lnTo>
                <a:lnTo>
                  <a:pt x="8846832" y="1525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387" y="2133600"/>
            <a:ext cx="9067800" cy="1524000"/>
          </a:xfrm>
          <a:custGeom>
            <a:avLst/>
            <a:gdLst/>
            <a:ahLst/>
            <a:cxnLst/>
            <a:rect l="l" t="t" r="r" b="b"/>
            <a:pathLst>
              <a:path w="9067800" h="1524000">
                <a:moveTo>
                  <a:pt x="8814827" y="0"/>
                </a:move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7"/>
                </a:lnTo>
                <a:lnTo>
                  <a:pt x="0" y="1271015"/>
                </a:lnTo>
                <a:lnTo>
                  <a:pt x="3340" y="1312170"/>
                </a:lnTo>
                <a:lnTo>
                  <a:pt x="13008" y="1351166"/>
                </a:lnTo>
                <a:lnTo>
                  <a:pt x="28474" y="1387492"/>
                </a:lnTo>
                <a:lnTo>
                  <a:pt x="49206" y="1420636"/>
                </a:lnTo>
                <a:lnTo>
                  <a:pt x="74675" y="1450085"/>
                </a:lnTo>
                <a:lnTo>
                  <a:pt x="104351" y="1475329"/>
                </a:lnTo>
                <a:lnTo>
                  <a:pt x="137702" y="1495854"/>
                </a:lnTo>
                <a:lnTo>
                  <a:pt x="174199" y="1511149"/>
                </a:lnTo>
                <a:lnTo>
                  <a:pt x="213311" y="1520702"/>
                </a:lnTo>
                <a:lnTo>
                  <a:pt x="254507" y="1523999"/>
                </a:lnTo>
                <a:lnTo>
                  <a:pt x="8814827" y="1523999"/>
                </a:lnTo>
                <a:lnTo>
                  <a:pt x="8855982" y="1520702"/>
                </a:lnTo>
                <a:lnTo>
                  <a:pt x="8894978" y="1511149"/>
                </a:lnTo>
                <a:lnTo>
                  <a:pt x="8931304" y="1495854"/>
                </a:lnTo>
                <a:lnTo>
                  <a:pt x="8964448" y="1475329"/>
                </a:lnTo>
                <a:lnTo>
                  <a:pt x="8993897" y="1450085"/>
                </a:lnTo>
                <a:lnTo>
                  <a:pt x="9019141" y="1420636"/>
                </a:lnTo>
                <a:lnTo>
                  <a:pt x="9039666" y="1387492"/>
                </a:lnTo>
                <a:lnTo>
                  <a:pt x="9054961" y="1351166"/>
                </a:lnTo>
                <a:lnTo>
                  <a:pt x="9064514" y="1312170"/>
                </a:lnTo>
                <a:lnTo>
                  <a:pt x="9067811" y="1271015"/>
                </a:lnTo>
                <a:lnTo>
                  <a:pt x="9067811" y="254507"/>
                </a:lnTo>
                <a:lnTo>
                  <a:pt x="9064514" y="213311"/>
                </a:lnTo>
                <a:lnTo>
                  <a:pt x="9054961" y="174199"/>
                </a:lnTo>
                <a:lnTo>
                  <a:pt x="9039666" y="137702"/>
                </a:lnTo>
                <a:lnTo>
                  <a:pt x="9019141" y="104351"/>
                </a:lnTo>
                <a:lnTo>
                  <a:pt x="8993897" y="74675"/>
                </a:lnTo>
                <a:lnTo>
                  <a:pt x="8964448" y="49206"/>
                </a:lnTo>
                <a:lnTo>
                  <a:pt x="8931304" y="28474"/>
                </a:lnTo>
                <a:lnTo>
                  <a:pt x="8894978" y="13008"/>
                </a:lnTo>
                <a:lnTo>
                  <a:pt x="8855982" y="3340"/>
                </a:lnTo>
                <a:lnTo>
                  <a:pt x="8814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815" y="2129028"/>
            <a:ext cx="9078595" cy="1534795"/>
          </a:xfrm>
          <a:custGeom>
            <a:avLst/>
            <a:gdLst/>
            <a:ahLst/>
            <a:cxnLst/>
            <a:rect l="l" t="t" r="r" b="b"/>
            <a:pathLst>
              <a:path w="9078595" h="1534795">
                <a:moveTo>
                  <a:pt x="8833115" y="1533143"/>
                </a:moveTo>
                <a:lnTo>
                  <a:pt x="245363" y="1533143"/>
                </a:lnTo>
                <a:lnTo>
                  <a:pt x="259079" y="1534667"/>
                </a:lnTo>
                <a:lnTo>
                  <a:pt x="8819399" y="1534667"/>
                </a:lnTo>
                <a:lnTo>
                  <a:pt x="8833115" y="1533143"/>
                </a:lnTo>
                <a:close/>
              </a:path>
              <a:path w="9078595" h="1534795">
                <a:moveTo>
                  <a:pt x="8845307" y="1523"/>
                </a:moveTo>
                <a:lnTo>
                  <a:pt x="233171" y="1523"/>
                </a:lnTo>
                <a:lnTo>
                  <a:pt x="219455" y="3047"/>
                </a:lnTo>
                <a:lnTo>
                  <a:pt x="158495" y="21335"/>
                </a:lnTo>
                <a:lnTo>
                  <a:pt x="114299" y="44195"/>
                </a:lnTo>
                <a:lnTo>
                  <a:pt x="76199" y="76199"/>
                </a:lnTo>
                <a:lnTo>
                  <a:pt x="44195" y="114299"/>
                </a:lnTo>
                <a:lnTo>
                  <a:pt x="21335" y="158495"/>
                </a:lnTo>
                <a:lnTo>
                  <a:pt x="3047" y="219455"/>
                </a:lnTo>
                <a:lnTo>
                  <a:pt x="1523" y="233171"/>
                </a:lnTo>
                <a:lnTo>
                  <a:pt x="1523" y="245363"/>
                </a:lnTo>
                <a:lnTo>
                  <a:pt x="0" y="259079"/>
                </a:lnTo>
                <a:lnTo>
                  <a:pt x="0" y="1275587"/>
                </a:lnTo>
                <a:lnTo>
                  <a:pt x="1523" y="1289303"/>
                </a:lnTo>
                <a:lnTo>
                  <a:pt x="1523" y="1301495"/>
                </a:lnTo>
                <a:lnTo>
                  <a:pt x="12191" y="1351787"/>
                </a:lnTo>
                <a:lnTo>
                  <a:pt x="32003" y="1399031"/>
                </a:lnTo>
                <a:lnTo>
                  <a:pt x="59435" y="1440179"/>
                </a:lnTo>
                <a:lnTo>
                  <a:pt x="94487" y="1475231"/>
                </a:lnTo>
                <a:lnTo>
                  <a:pt x="135635" y="1502663"/>
                </a:lnTo>
                <a:lnTo>
                  <a:pt x="182879" y="1522475"/>
                </a:lnTo>
                <a:lnTo>
                  <a:pt x="233171" y="1533143"/>
                </a:lnTo>
                <a:lnTo>
                  <a:pt x="8845307" y="1533143"/>
                </a:lnTo>
                <a:lnTo>
                  <a:pt x="8859023" y="1531619"/>
                </a:lnTo>
                <a:lnTo>
                  <a:pt x="8889503" y="1523999"/>
                </a:lnTo>
                <a:lnTo>
                  <a:pt x="246887" y="1523999"/>
                </a:lnTo>
                <a:lnTo>
                  <a:pt x="233171" y="1522475"/>
                </a:lnTo>
                <a:lnTo>
                  <a:pt x="208787" y="1519427"/>
                </a:lnTo>
                <a:lnTo>
                  <a:pt x="184403" y="1513331"/>
                </a:lnTo>
                <a:lnTo>
                  <a:pt x="185927" y="1513331"/>
                </a:lnTo>
                <a:lnTo>
                  <a:pt x="165607" y="1505711"/>
                </a:lnTo>
                <a:lnTo>
                  <a:pt x="163067" y="1505711"/>
                </a:lnTo>
                <a:lnTo>
                  <a:pt x="140207" y="1495043"/>
                </a:lnTo>
                <a:lnTo>
                  <a:pt x="122597" y="1482851"/>
                </a:lnTo>
                <a:lnTo>
                  <a:pt x="120395" y="1482851"/>
                </a:lnTo>
                <a:lnTo>
                  <a:pt x="100583" y="1467611"/>
                </a:lnTo>
                <a:lnTo>
                  <a:pt x="83958" y="1452371"/>
                </a:lnTo>
                <a:lnTo>
                  <a:pt x="83819" y="1452371"/>
                </a:lnTo>
                <a:lnTo>
                  <a:pt x="82295" y="1450847"/>
                </a:lnTo>
                <a:lnTo>
                  <a:pt x="67055" y="1434083"/>
                </a:lnTo>
                <a:lnTo>
                  <a:pt x="51815" y="1414271"/>
                </a:lnTo>
                <a:lnTo>
                  <a:pt x="53339" y="1414271"/>
                </a:lnTo>
                <a:lnTo>
                  <a:pt x="39623" y="1394459"/>
                </a:lnTo>
                <a:lnTo>
                  <a:pt x="29667" y="1373123"/>
                </a:lnTo>
                <a:lnTo>
                  <a:pt x="28955" y="1373123"/>
                </a:lnTo>
                <a:lnTo>
                  <a:pt x="21812" y="1350263"/>
                </a:lnTo>
                <a:lnTo>
                  <a:pt x="21335" y="1350263"/>
                </a:lnTo>
                <a:lnTo>
                  <a:pt x="12191" y="1313687"/>
                </a:lnTo>
                <a:lnTo>
                  <a:pt x="10837" y="1301495"/>
                </a:lnTo>
                <a:lnTo>
                  <a:pt x="10667" y="1301495"/>
                </a:lnTo>
                <a:lnTo>
                  <a:pt x="10667" y="233171"/>
                </a:lnTo>
                <a:lnTo>
                  <a:pt x="13715" y="220979"/>
                </a:lnTo>
                <a:lnTo>
                  <a:pt x="12191" y="220979"/>
                </a:lnTo>
                <a:lnTo>
                  <a:pt x="21335" y="184403"/>
                </a:lnTo>
                <a:lnTo>
                  <a:pt x="21907" y="184403"/>
                </a:lnTo>
                <a:lnTo>
                  <a:pt x="29908" y="163067"/>
                </a:lnTo>
                <a:lnTo>
                  <a:pt x="28955" y="163067"/>
                </a:lnTo>
                <a:lnTo>
                  <a:pt x="39623" y="140207"/>
                </a:lnTo>
                <a:lnTo>
                  <a:pt x="53339" y="120395"/>
                </a:lnTo>
                <a:lnTo>
                  <a:pt x="51815" y="120395"/>
                </a:lnTo>
                <a:lnTo>
                  <a:pt x="67055" y="100583"/>
                </a:lnTo>
                <a:lnTo>
                  <a:pt x="82422" y="83819"/>
                </a:lnTo>
                <a:lnTo>
                  <a:pt x="83819" y="82295"/>
                </a:lnTo>
                <a:lnTo>
                  <a:pt x="83958" y="82295"/>
                </a:lnTo>
                <a:lnTo>
                  <a:pt x="100583" y="67055"/>
                </a:lnTo>
                <a:lnTo>
                  <a:pt x="120395" y="51815"/>
                </a:lnTo>
                <a:lnTo>
                  <a:pt x="122597" y="51815"/>
                </a:lnTo>
                <a:lnTo>
                  <a:pt x="140207" y="39623"/>
                </a:lnTo>
                <a:lnTo>
                  <a:pt x="163067" y="28955"/>
                </a:lnTo>
                <a:lnTo>
                  <a:pt x="161543" y="28955"/>
                </a:lnTo>
                <a:lnTo>
                  <a:pt x="185927" y="21335"/>
                </a:lnTo>
                <a:lnTo>
                  <a:pt x="184403" y="21335"/>
                </a:lnTo>
                <a:lnTo>
                  <a:pt x="220979" y="12191"/>
                </a:lnTo>
                <a:lnTo>
                  <a:pt x="233171" y="10667"/>
                </a:lnTo>
                <a:lnTo>
                  <a:pt x="8889503" y="10667"/>
                </a:lnTo>
                <a:lnTo>
                  <a:pt x="8859023" y="3047"/>
                </a:lnTo>
                <a:lnTo>
                  <a:pt x="8845307" y="1523"/>
                </a:lnTo>
                <a:close/>
              </a:path>
              <a:path w="9078595" h="1534795">
                <a:moveTo>
                  <a:pt x="8916935" y="1504187"/>
                </a:moveTo>
                <a:lnTo>
                  <a:pt x="8892551" y="1513331"/>
                </a:lnTo>
                <a:lnTo>
                  <a:pt x="8894075" y="1513331"/>
                </a:lnTo>
                <a:lnTo>
                  <a:pt x="8869691" y="1519427"/>
                </a:lnTo>
                <a:lnTo>
                  <a:pt x="8857499" y="1520951"/>
                </a:lnTo>
                <a:lnTo>
                  <a:pt x="8843783" y="1522475"/>
                </a:lnTo>
                <a:lnTo>
                  <a:pt x="8845307" y="1522475"/>
                </a:lnTo>
                <a:lnTo>
                  <a:pt x="8831591" y="1523999"/>
                </a:lnTo>
                <a:lnTo>
                  <a:pt x="8889503" y="1523999"/>
                </a:lnTo>
                <a:lnTo>
                  <a:pt x="8895599" y="1522475"/>
                </a:lnTo>
                <a:lnTo>
                  <a:pt x="8919983" y="1513331"/>
                </a:lnTo>
                <a:lnTo>
                  <a:pt x="8936312" y="1505711"/>
                </a:lnTo>
                <a:lnTo>
                  <a:pt x="8915411" y="1505711"/>
                </a:lnTo>
                <a:lnTo>
                  <a:pt x="8916935" y="1504187"/>
                </a:lnTo>
                <a:close/>
              </a:path>
              <a:path w="9078595" h="1534795">
                <a:moveTo>
                  <a:pt x="161543" y="1504187"/>
                </a:moveTo>
                <a:lnTo>
                  <a:pt x="163067" y="1505711"/>
                </a:lnTo>
                <a:lnTo>
                  <a:pt x="165607" y="1505711"/>
                </a:lnTo>
                <a:lnTo>
                  <a:pt x="161543" y="1504187"/>
                </a:lnTo>
                <a:close/>
              </a:path>
              <a:path w="9078595" h="1534795">
                <a:moveTo>
                  <a:pt x="8958083" y="1481327"/>
                </a:moveTo>
                <a:lnTo>
                  <a:pt x="8938271" y="1495043"/>
                </a:lnTo>
                <a:lnTo>
                  <a:pt x="8915411" y="1505711"/>
                </a:lnTo>
                <a:lnTo>
                  <a:pt x="8936312" y="1505711"/>
                </a:lnTo>
                <a:lnTo>
                  <a:pt x="8942843" y="1502663"/>
                </a:lnTo>
                <a:lnTo>
                  <a:pt x="8964179" y="1490471"/>
                </a:lnTo>
                <a:lnTo>
                  <a:pt x="8974085" y="1482851"/>
                </a:lnTo>
                <a:lnTo>
                  <a:pt x="8958083" y="1482851"/>
                </a:lnTo>
                <a:lnTo>
                  <a:pt x="8958083" y="1481327"/>
                </a:lnTo>
                <a:close/>
              </a:path>
              <a:path w="9078595" h="1534795">
                <a:moveTo>
                  <a:pt x="120395" y="1481327"/>
                </a:moveTo>
                <a:lnTo>
                  <a:pt x="120395" y="1482851"/>
                </a:lnTo>
                <a:lnTo>
                  <a:pt x="122597" y="1482851"/>
                </a:lnTo>
                <a:lnTo>
                  <a:pt x="120395" y="1481327"/>
                </a:lnTo>
                <a:close/>
              </a:path>
              <a:path w="9078595" h="1534795">
                <a:moveTo>
                  <a:pt x="8995388" y="1451576"/>
                </a:moveTo>
                <a:lnTo>
                  <a:pt x="8977895" y="1467611"/>
                </a:lnTo>
                <a:lnTo>
                  <a:pt x="8958083" y="1482851"/>
                </a:lnTo>
                <a:lnTo>
                  <a:pt x="8974085" y="1482851"/>
                </a:lnTo>
                <a:lnTo>
                  <a:pt x="8983991" y="1475231"/>
                </a:lnTo>
                <a:lnTo>
                  <a:pt x="9002279" y="1458467"/>
                </a:lnTo>
                <a:lnTo>
                  <a:pt x="9007867" y="1452371"/>
                </a:lnTo>
                <a:lnTo>
                  <a:pt x="8994659" y="1452371"/>
                </a:lnTo>
                <a:lnTo>
                  <a:pt x="8995388" y="1451576"/>
                </a:lnTo>
                <a:close/>
              </a:path>
              <a:path w="9078595" h="1534795">
                <a:moveTo>
                  <a:pt x="82295" y="1450847"/>
                </a:moveTo>
                <a:lnTo>
                  <a:pt x="83819" y="1452371"/>
                </a:lnTo>
                <a:lnTo>
                  <a:pt x="83091" y="1451576"/>
                </a:lnTo>
                <a:lnTo>
                  <a:pt x="82295" y="1450847"/>
                </a:lnTo>
                <a:close/>
              </a:path>
              <a:path w="9078595" h="1534795">
                <a:moveTo>
                  <a:pt x="83091" y="1451576"/>
                </a:moveTo>
                <a:lnTo>
                  <a:pt x="83819" y="1452371"/>
                </a:lnTo>
                <a:lnTo>
                  <a:pt x="83958" y="1452371"/>
                </a:lnTo>
                <a:lnTo>
                  <a:pt x="83091" y="1451576"/>
                </a:lnTo>
                <a:close/>
              </a:path>
              <a:path w="9078595" h="1534795">
                <a:moveTo>
                  <a:pt x="8996183" y="1450847"/>
                </a:moveTo>
                <a:lnTo>
                  <a:pt x="8995388" y="1451576"/>
                </a:lnTo>
                <a:lnTo>
                  <a:pt x="8994659" y="1452371"/>
                </a:lnTo>
                <a:lnTo>
                  <a:pt x="8996183" y="1450847"/>
                </a:lnTo>
                <a:close/>
              </a:path>
              <a:path w="9078595" h="1534795">
                <a:moveTo>
                  <a:pt x="9009264" y="1450847"/>
                </a:moveTo>
                <a:lnTo>
                  <a:pt x="8996183" y="1450847"/>
                </a:lnTo>
                <a:lnTo>
                  <a:pt x="8994659" y="1452371"/>
                </a:lnTo>
                <a:lnTo>
                  <a:pt x="9007867" y="1452371"/>
                </a:lnTo>
                <a:lnTo>
                  <a:pt x="9009264" y="1450847"/>
                </a:lnTo>
                <a:close/>
              </a:path>
              <a:path w="9078595" h="1534795">
                <a:moveTo>
                  <a:pt x="82422" y="1450847"/>
                </a:moveTo>
                <a:lnTo>
                  <a:pt x="83091" y="1451576"/>
                </a:lnTo>
                <a:lnTo>
                  <a:pt x="82422" y="1450847"/>
                </a:lnTo>
                <a:close/>
              </a:path>
              <a:path w="9078595" h="1534795">
                <a:moveTo>
                  <a:pt x="9058858" y="1371599"/>
                </a:moveTo>
                <a:lnTo>
                  <a:pt x="9049523" y="1371599"/>
                </a:lnTo>
                <a:lnTo>
                  <a:pt x="9038855" y="1394459"/>
                </a:lnTo>
                <a:lnTo>
                  <a:pt x="9025139" y="1414271"/>
                </a:lnTo>
                <a:lnTo>
                  <a:pt x="9026663" y="1414271"/>
                </a:lnTo>
                <a:lnTo>
                  <a:pt x="9011423" y="1434083"/>
                </a:lnTo>
                <a:lnTo>
                  <a:pt x="8995388" y="1451576"/>
                </a:lnTo>
                <a:lnTo>
                  <a:pt x="8996183" y="1450847"/>
                </a:lnTo>
                <a:lnTo>
                  <a:pt x="9009264" y="1450847"/>
                </a:lnTo>
                <a:lnTo>
                  <a:pt x="9019043" y="1440179"/>
                </a:lnTo>
                <a:lnTo>
                  <a:pt x="9034283" y="1420367"/>
                </a:lnTo>
                <a:lnTo>
                  <a:pt x="9046475" y="1399031"/>
                </a:lnTo>
                <a:lnTo>
                  <a:pt x="9057143" y="1376171"/>
                </a:lnTo>
                <a:lnTo>
                  <a:pt x="9058858" y="1371599"/>
                </a:lnTo>
                <a:close/>
              </a:path>
              <a:path w="9078595" h="1534795">
                <a:moveTo>
                  <a:pt x="28955" y="1371599"/>
                </a:moveTo>
                <a:lnTo>
                  <a:pt x="28955" y="1373123"/>
                </a:lnTo>
                <a:lnTo>
                  <a:pt x="29667" y="1373123"/>
                </a:lnTo>
                <a:lnTo>
                  <a:pt x="28955" y="1371599"/>
                </a:lnTo>
                <a:close/>
              </a:path>
              <a:path w="9078595" h="1534795">
                <a:moveTo>
                  <a:pt x="9057143" y="1348739"/>
                </a:moveTo>
                <a:lnTo>
                  <a:pt x="9047999" y="1373123"/>
                </a:lnTo>
                <a:lnTo>
                  <a:pt x="9049523" y="1371599"/>
                </a:lnTo>
                <a:lnTo>
                  <a:pt x="9058858" y="1371599"/>
                </a:lnTo>
                <a:lnTo>
                  <a:pt x="9066287" y="1351787"/>
                </a:lnTo>
                <a:lnTo>
                  <a:pt x="9066668" y="1350263"/>
                </a:lnTo>
                <a:lnTo>
                  <a:pt x="9057143" y="1350263"/>
                </a:lnTo>
                <a:lnTo>
                  <a:pt x="9057143" y="1348739"/>
                </a:lnTo>
                <a:close/>
              </a:path>
              <a:path w="9078595" h="1534795">
                <a:moveTo>
                  <a:pt x="21335" y="1348739"/>
                </a:moveTo>
                <a:lnTo>
                  <a:pt x="21335" y="1350263"/>
                </a:lnTo>
                <a:lnTo>
                  <a:pt x="21812" y="1350263"/>
                </a:lnTo>
                <a:lnTo>
                  <a:pt x="21335" y="1348739"/>
                </a:lnTo>
                <a:close/>
              </a:path>
              <a:path w="9078595" h="1534795">
                <a:moveTo>
                  <a:pt x="9066668" y="184403"/>
                </a:moveTo>
                <a:lnTo>
                  <a:pt x="9057143" y="184403"/>
                </a:lnTo>
                <a:lnTo>
                  <a:pt x="9063239" y="208787"/>
                </a:lnTo>
                <a:lnTo>
                  <a:pt x="9066287" y="233171"/>
                </a:lnTo>
                <a:lnTo>
                  <a:pt x="9067811" y="246887"/>
                </a:lnTo>
                <a:lnTo>
                  <a:pt x="9067811" y="1287779"/>
                </a:lnTo>
                <a:lnTo>
                  <a:pt x="9066287" y="1301495"/>
                </a:lnTo>
                <a:lnTo>
                  <a:pt x="9063239" y="1325879"/>
                </a:lnTo>
                <a:lnTo>
                  <a:pt x="9057143" y="1350263"/>
                </a:lnTo>
                <a:lnTo>
                  <a:pt x="9066668" y="1350263"/>
                </a:lnTo>
                <a:lnTo>
                  <a:pt x="9075431" y="1315211"/>
                </a:lnTo>
                <a:lnTo>
                  <a:pt x="9076955" y="1301495"/>
                </a:lnTo>
                <a:lnTo>
                  <a:pt x="9076955" y="1289303"/>
                </a:lnTo>
                <a:lnTo>
                  <a:pt x="9078479" y="1275587"/>
                </a:lnTo>
                <a:lnTo>
                  <a:pt x="9078479" y="259079"/>
                </a:lnTo>
                <a:lnTo>
                  <a:pt x="9076955" y="245363"/>
                </a:lnTo>
                <a:lnTo>
                  <a:pt x="9076955" y="233171"/>
                </a:lnTo>
                <a:lnTo>
                  <a:pt x="9075431" y="219455"/>
                </a:lnTo>
                <a:lnTo>
                  <a:pt x="9066668" y="184403"/>
                </a:lnTo>
                <a:close/>
              </a:path>
              <a:path w="9078595" h="1534795">
                <a:moveTo>
                  <a:pt x="10667" y="1299971"/>
                </a:moveTo>
                <a:lnTo>
                  <a:pt x="10667" y="1301495"/>
                </a:lnTo>
                <a:lnTo>
                  <a:pt x="10837" y="1301495"/>
                </a:lnTo>
                <a:lnTo>
                  <a:pt x="10667" y="1299971"/>
                </a:lnTo>
                <a:close/>
              </a:path>
              <a:path w="9078595" h="1534795">
                <a:moveTo>
                  <a:pt x="21907" y="184403"/>
                </a:moveTo>
                <a:lnTo>
                  <a:pt x="21335" y="184403"/>
                </a:lnTo>
                <a:lnTo>
                  <a:pt x="21335" y="185927"/>
                </a:lnTo>
                <a:lnTo>
                  <a:pt x="21907" y="184403"/>
                </a:lnTo>
                <a:close/>
              </a:path>
              <a:path w="9078595" h="1534795">
                <a:moveTo>
                  <a:pt x="9047999" y="161543"/>
                </a:moveTo>
                <a:lnTo>
                  <a:pt x="9057143" y="185927"/>
                </a:lnTo>
                <a:lnTo>
                  <a:pt x="9057143" y="184403"/>
                </a:lnTo>
                <a:lnTo>
                  <a:pt x="9066668" y="184403"/>
                </a:lnTo>
                <a:lnTo>
                  <a:pt x="9066287" y="182879"/>
                </a:lnTo>
                <a:lnTo>
                  <a:pt x="9058858" y="163067"/>
                </a:lnTo>
                <a:lnTo>
                  <a:pt x="9049523" y="163067"/>
                </a:lnTo>
                <a:lnTo>
                  <a:pt x="9047999" y="161543"/>
                </a:lnTo>
                <a:close/>
              </a:path>
              <a:path w="9078595" h="1534795">
                <a:moveTo>
                  <a:pt x="30479" y="161543"/>
                </a:moveTo>
                <a:lnTo>
                  <a:pt x="28955" y="163067"/>
                </a:lnTo>
                <a:lnTo>
                  <a:pt x="29908" y="163067"/>
                </a:lnTo>
                <a:lnTo>
                  <a:pt x="30479" y="161543"/>
                </a:lnTo>
                <a:close/>
              </a:path>
              <a:path w="9078595" h="1534795">
                <a:moveTo>
                  <a:pt x="8995388" y="83091"/>
                </a:moveTo>
                <a:lnTo>
                  <a:pt x="9011423" y="100583"/>
                </a:lnTo>
                <a:lnTo>
                  <a:pt x="9026663" y="120395"/>
                </a:lnTo>
                <a:lnTo>
                  <a:pt x="9025139" y="120395"/>
                </a:lnTo>
                <a:lnTo>
                  <a:pt x="9038855" y="140207"/>
                </a:lnTo>
                <a:lnTo>
                  <a:pt x="9049523" y="163067"/>
                </a:lnTo>
                <a:lnTo>
                  <a:pt x="9058858" y="163067"/>
                </a:lnTo>
                <a:lnTo>
                  <a:pt x="9034283" y="114299"/>
                </a:lnTo>
                <a:lnTo>
                  <a:pt x="9009264" y="83819"/>
                </a:lnTo>
                <a:lnTo>
                  <a:pt x="8996183" y="83819"/>
                </a:lnTo>
                <a:lnTo>
                  <a:pt x="8995388" y="83091"/>
                </a:lnTo>
                <a:close/>
              </a:path>
              <a:path w="9078595" h="1534795">
                <a:moveTo>
                  <a:pt x="83819" y="82295"/>
                </a:moveTo>
                <a:lnTo>
                  <a:pt x="82295" y="83819"/>
                </a:lnTo>
                <a:lnTo>
                  <a:pt x="83091" y="83091"/>
                </a:lnTo>
                <a:lnTo>
                  <a:pt x="83819" y="82295"/>
                </a:lnTo>
                <a:close/>
              </a:path>
              <a:path w="9078595" h="1534795">
                <a:moveTo>
                  <a:pt x="83091" y="83091"/>
                </a:moveTo>
                <a:lnTo>
                  <a:pt x="82295" y="83819"/>
                </a:lnTo>
                <a:lnTo>
                  <a:pt x="83091" y="83091"/>
                </a:lnTo>
                <a:close/>
              </a:path>
              <a:path w="9078595" h="1534795">
                <a:moveTo>
                  <a:pt x="8994659" y="82295"/>
                </a:moveTo>
                <a:lnTo>
                  <a:pt x="8995388" y="83091"/>
                </a:lnTo>
                <a:lnTo>
                  <a:pt x="8996183" y="83819"/>
                </a:lnTo>
                <a:lnTo>
                  <a:pt x="8994659" y="82295"/>
                </a:lnTo>
                <a:close/>
              </a:path>
              <a:path w="9078595" h="1534795">
                <a:moveTo>
                  <a:pt x="9007867" y="82295"/>
                </a:moveTo>
                <a:lnTo>
                  <a:pt x="8994659" y="82295"/>
                </a:lnTo>
                <a:lnTo>
                  <a:pt x="8996183" y="83819"/>
                </a:lnTo>
                <a:lnTo>
                  <a:pt x="9009264" y="83819"/>
                </a:lnTo>
                <a:lnTo>
                  <a:pt x="9007867" y="82295"/>
                </a:lnTo>
                <a:close/>
              </a:path>
              <a:path w="9078595" h="1534795">
                <a:moveTo>
                  <a:pt x="83958" y="82295"/>
                </a:moveTo>
                <a:lnTo>
                  <a:pt x="83819" y="82295"/>
                </a:lnTo>
                <a:lnTo>
                  <a:pt x="83091" y="83091"/>
                </a:lnTo>
                <a:lnTo>
                  <a:pt x="83958" y="82295"/>
                </a:lnTo>
                <a:close/>
              </a:path>
              <a:path w="9078595" h="1534795">
                <a:moveTo>
                  <a:pt x="8974085" y="51815"/>
                </a:moveTo>
                <a:lnTo>
                  <a:pt x="8958083" y="51815"/>
                </a:lnTo>
                <a:lnTo>
                  <a:pt x="8977895" y="67055"/>
                </a:lnTo>
                <a:lnTo>
                  <a:pt x="8995388" y="83091"/>
                </a:lnTo>
                <a:lnTo>
                  <a:pt x="8994659" y="82295"/>
                </a:lnTo>
                <a:lnTo>
                  <a:pt x="9007867" y="82295"/>
                </a:lnTo>
                <a:lnTo>
                  <a:pt x="9002279" y="76199"/>
                </a:lnTo>
                <a:lnTo>
                  <a:pt x="8983991" y="59435"/>
                </a:lnTo>
                <a:lnTo>
                  <a:pt x="8974085" y="51815"/>
                </a:lnTo>
                <a:close/>
              </a:path>
              <a:path w="9078595" h="1534795">
                <a:moveTo>
                  <a:pt x="122597" y="51815"/>
                </a:moveTo>
                <a:lnTo>
                  <a:pt x="120395" y="51815"/>
                </a:lnTo>
                <a:lnTo>
                  <a:pt x="120395" y="53339"/>
                </a:lnTo>
                <a:lnTo>
                  <a:pt x="122597" y="51815"/>
                </a:lnTo>
                <a:close/>
              </a:path>
              <a:path w="9078595" h="1534795">
                <a:moveTo>
                  <a:pt x="8936312" y="28955"/>
                </a:moveTo>
                <a:lnTo>
                  <a:pt x="8915411" y="28955"/>
                </a:lnTo>
                <a:lnTo>
                  <a:pt x="8938271" y="39623"/>
                </a:lnTo>
                <a:lnTo>
                  <a:pt x="8958083" y="53339"/>
                </a:lnTo>
                <a:lnTo>
                  <a:pt x="8958083" y="51815"/>
                </a:lnTo>
                <a:lnTo>
                  <a:pt x="8974085" y="51815"/>
                </a:lnTo>
                <a:lnTo>
                  <a:pt x="8964179" y="44195"/>
                </a:lnTo>
                <a:lnTo>
                  <a:pt x="8942843" y="32003"/>
                </a:lnTo>
                <a:lnTo>
                  <a:pt x="8936312" y="28955"/>
                </a:lnTo>
                <a:close/>
              </a:path>
              <a:path w="9078595" h="1534795">
                <a:moveTo>
                  <a:pt x="8895599" y="12191"/>
                </a:moveTo>
                <a:lnTo>
                  <a:pt x="8857499" y="12191"/>
                </a:lnTo>
                <a:lnTo>
                  <a:pt x="8894075" y="21335"/>
                </a:lnTo>
                <a:lnTo>
                  <a:pt x="8892551" y="21335"/>
                </a:lnTo>
                <a:lnTo>
                  <a:pt x="8916935" y="30479"/>
                </a:lnTo>
                <a:lnTo>
                  <a:pt x="8915411" y="28955"/>
                </a:lnTo>
                <a:lnTo>
                  <a:pt x="8936312" y="28955"/>
                </a:lnTo>
                <a:lnTo>
                  <a:pt x="8919983" y="21335"/>
                </a:lnTo>
                <a:lnTo>
                  <a:pt x="8895599" y="12191"/>
                </a:lnTo>
                <a:close/>
              </a:path>
              <a:path w="9078595" h="1534795">
                <a:moveTo>
                  <a:pt x="8889503" y="10667"/>
                </a:moveTo>
                <a:lnTo>
                  <a:pt x="8845307" y="10667"/>
                </a:lnTo>
                <a:lnTo>
                  <a:pt x="8857499" y="13715"/>
                </a:lnTo>
                <a:lnTo>
                  <a:pt x="8857499" y="12191"/>
                </a:lnTo>
                <a:lnTo>
                  <a:pt x="8895599" y="12191"/>
                </a:lnTo>
                <a:lnTo>
                  <a:pt x="8889503" y="10667"/>
                </a:lnTo>
                <a:close/>
              </a:path>
              <a:path w="9078595" h="1534795">
                <a:moveTo>
                  <a:pt x="8819399" y="0"/>
                </a:moveTo>
                <a:lnTo>
                  <a:pt x="259079" y="0"/>
                </a:lnTo>
                <a:lnTo>
                  <a:pt x="245363" y="1523"/>
                </a:lnTo>
                <a:lnTo>
                  <a:pt x="8833115" y="1523"/>
                </a:lnTo>
                <a:lnTo>
                  <a:pt x="8819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3.1</a:t>
            </a:r>
            <a:r>
              <a:rPr spc="-5" dirty="0"/>
              <a:t> </a:t>
            </a:r>
            <a:r>
              <a:rPr spc="-25" dirty="0"/>
              <a:t>S</a:t>
            </a:r>
            <a:r>
              <a:rPr spc="-15" dirty="0"/>
              <a:t>a</a:t>
            </a:r>
            <a:r>
              <a:rPr spc="-30" dirty="0"/>
              <a:t>m</a:t>
            </a:r>
            <a:r>
              <a:rPr spc="-25" dirty="0"/>
              <a:t>p</a:t>
            </a:r>
            <a:r>
              <a:rPr spc="-10" dirty="0"/>
              <a:t>li</a:t>
            </a:r>
            <a:r>
              <a:rPr spc="-25" dirty="0"/>
              <a:t>n</a:t>
            </a:r>
            <a:r>
              <a:rPr spc="-20" dirty="0"/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7160" y="1737704"/>
            <a:ext cx="25520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Sam</a:t>
            </a:r>
            <a:r>
              <a:rPr sz="1800" b="1" dirty="0">
                <a:latin typeface="Arial"/>
                <a:cs typeface="Arial"/>
              </a:rPr>
              <a:t>ple</a:t>
            </a:r>
            <a:r>
              <a:rPr sz="1800" b="1" spc="-5" dirty="0">
                <a:latin typeface="Arial"/>
                <a:cs typeface="Arial"/>
              </a:rPr>
              <a:t> Se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ec</a:t>
            </a:r>
            <a:r>
              <a:rPr sz="1800" b="1" dirty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9000" y="2420112"/>
            <a:ext cx="1229995" cy="1161415"/>
          </a:xfrm>
          <a:custGeom>
            <a:avLst/>
            <a:gdLst/>
            <a:ahLst/>
            <a:cxnLst/>
            <a:rect l="l" t="t" r="r" b="b"/>
            <a:pathLst>
              <a:path w="1229995" h="1161414">
                <a:moveTo>
                  <a:pt x="615695" y="0"/>
                </a:moveTo>
                <a:lnTo>
                  <a:pt x="565224" y="1929"/>
                </a:lnTo>
                <a:lnTo>
                  <a:pt x="515872" y="7616"/>
                </a:lnTo>
                <a:lnTo>
                  <a:pt x="467798" y="16911"/>
                </a:lnTo>
                <a:lnTo>
                  <a:pt x="421160" y="29663"/>
                </a:lnTo>
                <a:lnTo>
                  <a:pt x="376118" y="45719"/>
                </a:lnTo>
                <a:lnTo>
                  <a:pt x="332830" y="64931"/>
                </a:lnTo>
                <a:lnTo>
                  <a:pt x="291456" y="87146"/>
                </a:lnTo>
                <a:lnTo>
                  <a:pt x="252154" y="112215"/>
                </a:lnTo>
                <a:lnTo>
                  <a:pt x="215084" y="139985"/>
                </a:lnTo>
                <a:lnTo>
                  <a:pt x="180403" y="170306"/>
                </a:lnTo>
                <a:lnTo>
                  <a:pt x="148271" y="203028"/>
                </a:lnTo>
                <a:lnTo>
                  <a:pt x="118847" y="238000"/>
                </a:lnTo>
                <a:lnTo>
                  <a:pt x="92290" y="275069"/>
                </a:lnTo>
                <a:lnTo>
                  <a:pt x="68758" y="314087"/>
                </a:lnTo>
                <a:lnTo>
                  <a:pt x="48410" y="354901"/>
                </a:lnTo>
                <a:lnTo>
                  <a:pt x="31406" y="397361"/>
                </a:lnTo>
                <a:lnTo>
                  <a:pt x="17904" y="441316"/>
                </a:lnTo>
                <a:lnTo>
                  <a:pt x="8063" y="486616"/>
                </a:lnTo>
                <a:lnTo>
                  <a:pt x="2042" y="533108"/>
                </a:lnTo>
                <a:lnTo>
                  <a:pt x="0" y="580643"/>
                </a:lnTo>
                <a:lnTo>
                  <a:pt x="2042" y="628385"/>
                </a:lnTo>
                <a:lnTo>
                  <a:pt x="8063" y="675042"/>
                </a:lnTo>
                <a:lnTo>
                  <a:pt x="17904" y="720466"/>
                </a:lnTo>
                <a:lnTo>
                  <a:pt x="31406" y="764511"/>
                </a:lnTo>
                <a:lnTo>
                  <a:pt x="48410" y="807029"/>
                </a:lnTo>
                <a:lnTo>
                  <a:pt x="68758" y="847872"/>
                </a:lnTo>
                <a:lnTo>
                  <a:pt x="92290" y="886894"/>
                </a:lnTo>
                <a:lnTo>
                  <a:pt x="118847" y="923946"/>
                </a:lnTo>
                <a:lnTo>
                  <a:pt x="148271" y="958881"/>
                </a:lnTo>
                <a:lnTo>
                  <a:pt x="180403" y="991552"/>
                </a:lnTo>
                <a:lnTo>
                  <a:pt x="215084" y="1021811"/>
                </a:lnTo>
                <a:lnTo>
                  <a:pt x="252154" y="1049511"/>
                </a:lnTo>
                <a:lnTo>
                  <a:pt x="291456" y="1074505"/>
                </a:lnTo>
                <a:lnTo>
                  <a:pt x="332830" y="1096644"/>
                </a:lnTo>
                <a:lnTo>
                  <a:pt x="376118" y="1115782"/>
                </a:lnTo>
                <a:lnTo>
                  <a:pt x="421160" y="1131771"/>
                </a:lnTo>
                <a:lnTo>
                  <a:pt x="467798" y="1144463"/>
                </a:lnTo>
                <a:lnTo>
                  <a:pt x="515872" y="1153712"/>
                </a:lnTo>
                <a:lnTo>
                  <a:pt x="565224" y="1159369"/>
                </a:lnTo>
                <a:lnTo>
                  <a:pt x="615695" y="1161287"/>
                </a:lnTo>
                <a:lnTo>
                  <a:pt x="665949" y="1159369"/>
                </a:lnTo>
                <a:lnTo>
                  <a:pt x="715106" y="1153712"/>
                </a:lnTo>
                <a:lnTo>
                  <a:pt x="763005" y="1144463"/>
                </a:lnTo>
                <a:lnTo>
                  <a:pt x="809487" y="1131771"/>
                </a:lnTo>
                <a:lnTo>
                  <a:pt x="854392" y="1115782"/>
                </a:lnTo>
                <a:lnTo>
                  <a:pt x="897559" y="1096644"/>
                </a:lnTo>
                <a:lnTo>
                  <a:pt x="938829" y="1074505"/>
                </a:lnTo>
                <a:lnTo>
                  <a:pt x="978042" y="1049511"/>
                </a:lnTo>
                <a:lnTo>
                  <a:pt x="1015037" y="1021811"/>
                </a:lnTo>
                <a:lnTo>
                  <a:pt x="1049654" y="991552"/>
                </a:lnTo>
                <a:lnTo>
                  <a:pt x="1081735" y="958881"/>
                </a:lnTo>
                <a:lnTo>
                  <a:pt x="1111117" y="923946"/>
                </a:lnTo>
                <a:lnTo>
                  <a:pt x="1137643" y="886894"/>
                </a:lnTo>
                <a:lnTo>
                  <a:pt x="1161150" y="847872"/>
                </a:lnTo>
                <a:lnTo>
                  <a:pt x="1181480" y="807029"/>
                </a:lnTo>
                <a:lnTo>
                  <a:pt x="1198473" y="764511"/>
                </a:lnTo>
                <a:lnTo>
                  <a:pt x="1211968" y="720466"/>
                </a:lnTo>
                <a:lnTo>
                  <a:pt x="1221806" y="675042"/>
                </a:lnTo>
                <a:lnTo>
                  <a:pt x="1227825" y="628385"/>
                </a:lnTo>
                <a:lnTo>
                  <a:pt x="1229867" y="580643"/>
                </a:lnTo>
                <a:lnTo>
                  <a:pt x="1227825" y="533108"/>
                </a:lnTo>
                <a:lnTo>
                  <a:pt x="1221806" y="486616"/>
                </a:lnTo>
                <a:lnTo>
                  <a:pt x="1211968" y="441316"/>
                </a:lnTo>
                <a:lnTo>
                  <a:pt x="1198473" y="397361"/>
                </a:lnTo>
                <a:lnTo>
                  <a:pt x="1181480" y="354901"/>
                </a:lnTo>
                <a:lnTo>
                  <a:pt x="1161150" y="314087"/>
                </a:lnTo>
                <a:lnTo>
                  <a:pt x="1137643" y="275069"/>
                </a:lnTo>
                <a:lnTo>
                  <a:pt x="1111117" y="238000"/>
                </a:lnTo>
                <a:lnTo>
                  <a:pt x="1081735" y="203028"/>
                </a:lnTo>
                <a:lnTo>
                  <a:pt x="1049654" y="170306"/>
                </a:lnTo>
                <a:lnTo>
                  <a:pt x="1015037" y="139985"/>
                </a:lnTo>
                <a:lnTo>
                  <a:pt x="978042" y="112215"/>
                </a:lnTo>
                <a:lnTo>
                  <a:pt x="938829" y="87146"/>
                </a:lnTo>
                <a:lnTo>
                  <a:pt x="897559" y="64931"/>
                </a:lnTo>
                <a:lnTo>
                  <a:pt x="854392" y="45719"/>
                </a:lnTo>
                <a:lnTo>
                  <a:pt x="809487" y="29663"/>
                </a:lnTo>
                <a:lnTo>
                  <a:pt x="763005" y="16911"/>
                </a:lnTo>
                <a:lnTo>
                  <a:pt x="715106" y="7616"/>
                </a:lnTo>
                <a:lnTo>
                  <a:pt x="665949" y="1929"/>
                </a:lnTo>
                <a:lnTo>
                  <a:pt x="615695" y="0"/>
                </a:lnTo>
                <a:close/>
              </a:path>
            </a:pathLst>
          </a:custGeom>
          <a:solidFill>
            <a:srgbClr val="753E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2903" y="2414016"/>
            <a:ext cx="1242060" cy="1175385"/>
          </a:xfrm>
          <a:custGeom>
            <a:avLst/>
            <a:gdLst/>
            <a:ahLst/>
            <a:cxnLst/>
            <a:rect l="l" t="t" r="r" b="b"/>
            <a:pathLst>
              <a:path w="1242060" h="1175385">
                <a:moveTo>
                  <a:pt x="652271" y="0"/>
                </a:moveTo>
                <a:lnTo>
                  <a:pt x="589787" y="0"/>
                </a:lnTo>
                <a:lnTo>
                  <a:pt x="527303" y="6095"/>
                </a:lnTo>
                <a:lnTo>
                  <a:pt x="466343" y="18287"/>
                </a:lnTo>
                <a:lnTo>
                  <a:pt x="408431" y="35051"/>
                </a:lnTo>
                <a:lnTo>
                  <a:pt x="324611" y="70103"/>
                </a:lnTo>
                <a:lnTo>
                  <a:pt x="249935" y="115823"/>
                </a:lnTo>
                <a:lnTo>
                  <a:pt x="204215" y="152399"/>
                </a:lnTo>
                <a:lnTo>
                  <a:pt x="161543" y="192023"/>
                </a:lnTo>
                <a:lnTo>
                  <a:pt x="123443" y="236219"/>
                </a:lnTo>
                <a:lnTo>
                  <a:pt x="89915" y="281939"/>
                </a:lnTo>
                <a:lnTo>
                  <a:pt x="60959" y="332231"/>
                </a:lnTo>
                <a:lnTo>
                  <a:pt x="38099" y="385571"/>
                </a:lnTo>
                <a:lnTo>
                  <a:pt x="19811" y="440435"/>
                </a:lnTo>
                <a:lnTo>
                  <a:pt x="7619" y="498347"/>
                </a:lnTo>
                <a:lnTo>
                  <a:pt x="1523" y="556259"/>
                </a:lnTo>
                <a:lnTo>
                  <a:pt x="0" y="586739"/>
                </a:lnTo>
                <a:lnTo>
                  <a:pt x="3047" y="647699"/>
                </a:lnTo>
                <a:lnTo>
                  <a:pt x="19811" y="734567"/>
                </a:lnTo>
                <a:lnTo>
                  <a:pt x="38099" y="789431"/>
                </a:lnTo>
                <a:lnTo>
                  <a:pt x="76199" y="867155"/>
                </a:lnTo>
                <a:lnTo>
                  <a:pt x="106679" y="915923"/>
                </a:lnTo>
                <a:lnTo>
                  <a:pt x="141731" y="961643"/>
                </a:lnTo>
                <a:lnTo>
                  <a:pt x="182879" y="1002791"/>
                </a:lnTo>
                <a:lnTo>
                  <a:pt x="227075" y="1040891"/>
                </a:lnTo>
                <a:lnTo>
                  <a:pt x="274319" y="1074419"/>
                </a:lnTo>
                <a:lnTo>
                  <a:pt x="352043" y="1117091"/>
                </a:lnTo>
                <a:lnTo>
                  <a:pt x="408431" y="1138427"/>
                </a:lnTo>
                <a:lnTo>
                  <a:pt x="466343" y="1156715"/>
                </a:lnTo>
                <a:lnTo>
                  <a:pt x="557783" y="1171955"/>
                </a:lnTo>
                <a:lnTo>
                  <a:pt x="621791" y="1175003"/>
                </a:lnTo>
                <a:lnTo>
                  <a:pt x="684275" y="1171955"/>
                </a:lnTo>
                <a:lnTo>
                  <a:pt x="746759" y="1162811"/>
                </a:lnTo>
                <a:lnTo>
                  <a:pt x="752551" y="1161287"/>
                </a:lnTo>
                <a:lnTo>
                  <a:pt x="589787" y="1161287"/>
                </a:lnTo>
                <a:lnTo>
                  <a:pt x="528827" y="1155191"/>
                </a:lnTo>
                <a:lnTo>
                  <a:pt x="440435" y="1135379"/>
                </a:lnTo>
                <a:lnTo>
                  <a:pt x="384047" y="1117091"/>
                </a:lnTo>
                <a:lnTo>
                  <a:pt x="330707" y="1092707"/>
                </a:lnTo>
                <a:lnTo>
                  <a:pt x="280415" y="1063751"/>
                </a:lnTo>
                <a:lnTo>
                  <a:pt x="234695" y="1030223"/>
                </a:lnTo>
                <a:lnTo>
                  <a:pt x="190499" y="993647"/>
                </a:lnTo>
                <a:lnTo>
                  <a:pt x="134111" y="931163"/>
                </a:lnTo>
                <a:lnTo>
                  <a:pt x="100583" y="885443"/>
                </a:lnTo>
                <a:lnTo>
                  <a:pt x="73151" y="835151"/>
                </a:lnTo>
                <a:lnTo>
                  <a:pt x="50291" y="784859"/>
                </a:lnTo>
                <a:lnTo>
                  <a:pt x="32003" y="729995"/>
                </a:lnTo>
                <a:lnTo>
                  <a:pt x="19811" y="675131"/>
                </a:lnTo>
                <a:lnTo>
                  <a:pt x="13715" y="617219"/>
                </a:lnTo>
                <a:lnTo>
                  <a:pt x="13715" y="557783"/>
                </a:lnTo>
                <a:lnTo>
                  <a:pt x="19811" y="499871"/>
                </a:lnTo>
                <a:lnTo>
                  <a:pt x="32003" y="443483"/>
                </a:lnTo>
                <a:lnTo>
                  <a:pt x="50291" y="390143"/>
                </a:lnTo>
                <a:lnTo>
                  <a:pt x="73151" y="338327"/>
                </a:lnTo>
                <a:lnTo>
                  <a:pt x="100583" y="289559"/>
                </a:lnTo>
                <a:lnTo>
                  <a:pt x="134111" y="243839"/>
                </a:lnTo>
                <a:lnTo>
                  <a:pt x="170687" y="201167"/>
                </a:lnTo>
                <a:lnTo>
                  <a:pt x="211835" y="161543"/>
                </a:lnTo>
                <a:lnTo>
                  <a:pt x="257555" y="126491"/>
                </a:lnTo>
                <a:lnTo>
                  <a:pt x="306323" y="96011"/>
                </a:lnTo>
                <a:lnTo>
                  <a:pt x="358139" y="68579"/>
                </a:lnTo>
                <a:lnTo>
                  <a:pt x="411479" y="47243"/>
                </a:lnTo>
                <a:lnTo>
                  <a:pt x="469391" y="30479"/>
                </a:lnTo>
                <a:lnTo>
                  <a:pt x="528827" y="18287"/>
                </a:lnTo>
                <a:lnTo>
                  <a:pt x="621791" y="12191"/>
                </a:lnTo>
                <a:lnTo>
                  <a:pt x="746759" y="12191"/>
                </a:lnTo>
                <a:lnTo>
                  <a:pt x="714755" y="6095"/>
                </a:lnTo>
                <a:lnTo>
                  <a:pt x="652271" y="0"/>
                </a:lnTo>
                <a:close/>
              </a:path>
              <a:path w="1242060" h="1175385">
                <a:moveTo>
                  <a:pt x="746759" y="12191"/>
                </a:moveTo>
                <a:lnTo>
                  <a:pt x="621791" y="12191"/>
                </a:lnTo>
                <a:lnTo>
                  <a:pt x="684275" y="15239"/>
                </a:lnTo>
                <a:lnTo>
                  <a:pt x="713231" y="18287"/>
                </a:lnTo>
                <a:lnTo>
                  <a:pt x="772667" y="30479"/>
                </a:lnTo>
                <a:lnTo>
                  <a:pt x="830579" y="47243"/>
                </a:lnTo>
                <a:lnTo>
                  <a:pt x="885443" y="68579"/>
                </a:lnTo>
                <a:lnTo>
                  <a:pt x="937259" y="96011"/>
                </a:lnTo>
                <a:lnTo>
                  <a:pt x="984503" y="126491"/>
                </a:lnTo>
                <a:lnTo>
                  <a:pt x="1030223" y="161543"/>
                </a:lnTo>
                <a:lnTo>
                  <a:pt x="1071371" y="201167"/>
                </a:lnTo>
                <a:lnTo>
                  <a:pt x="1107947" y="243839"/>
                </a:lnTo>
                <a:lnTo>
                  <a:pt x="1126235" y="266699"/>
                </a:lnTo>
                <a:lnTo>
                  <a:pt x="1156715" y="313943"/>
                </a:lnTo>
                <a:lnTo>
                  <a:pt x="1181099" y="364235"/>
                </a:lnTo>
                <a:lnTo>
                  <a:pt x="1202435" y="416051"/>
                </a:lnTo>
                <a:lnTo>
                  <a:pt x="1216151" y="470915"/>
                </a:lnTo>
                <a:lnTo>
                  <a:pt x="1228343" y="557783"/>
                </a:lnTo>
                <a:lnTo>
                  <a:pt x="1229867" y="586739"/>
                </a:lnTo>
                <a:lnTo>
                  <a:pt x="1228343" y="617219"/>
                </a:lnTo>
                <a:lnTo>
                  <a:pt x="1226819" y="646175"/>
                </a:lnTo>
                <a:lnTo>
                  <a:pt x="1222247" y="675131"/>
                </a:lnTo>
                <a:lnTo>
                  <a:pt x="1216151" y="702563"/>
                </a:lnTo>
                <a:lnTo>
                  <a:pt x="1210055" y="731519"/>
                </a:lnTo>
                <a:lnTo>
                  <a:pt x="1191767" y="784859"/>
                </a:lnTo>
                <a:lnTo>
                  <a:pt x="1168907" y="836675"/>
                </a:lnTo>
                <a:lnTo>
                  <a:pt x="1141475" y="885443"/>
                </a:lnTo>
                <a:lnTo>
                  <a:pt x="1107947" y="931163"/>
                </a:lnTo>
                <a:lnTo>
                  <a:pt x="1071371" y="973835"/>
                </a:lnTo>
                <a:lnTo>
                  <a:pt x="1030223" y="1011935"/>
                </a:lnTo>
                <a:lnTo>
                  <a:pt x="961643" y="1063751"/>
                </a:lnTo>
                <a:lnTo>
                  <a:pt x="911351" y="1092707"/>
                </a:lnTo>
                <a:lnTo>
                  <a:pt x="858011" y="1117091"/>
                </a:lnTo>
                <a:lnTo>
                  <a:pt x="801623" y="1135379"/>
                </a:lnTo>
                <a:lnTo>
                  <a:pt x="743711" y="1150619"/>
                </a:lnTo>
                <a:lnTo>
                  <a:pt x="652271" y="1161287"/>
                </a:lnTo>
                <a:lnTo>
                  <a:pt x="752551" y="1161287"/>
                </a:lnTo>
                <a:lnTo>
                  <a:pt x="775715" y="1155191"/>
                </a:lnTo>
                <a:lnTo>
                  <a:pt x="806195" y="1147571"/>
                </a:lnTo>
                <a:lnTo>
                  <a:pt x="835151" y="1138427"/>
                </a:lnTo>
                <a:lnTo>
                  <a:pt x="890015" y="1117091"/>
                </a:lnTo>
                <a:lnTo>
                  <a:pt x="943355" y="1089659"/>
                </a:lnTo>
                <a:lnTo>
                  <a:pt x="1016507" y="1040891"/>
                </a:lnTo>
                <a:lnTo>
                  <a:pt x="1060703" y="1002791"/>
                </a:lnTo>
                <a:lnTo>
                  <a:pt x="1100327" y="960119"/>
                </a:lnTo>
                <a:lnTo>
                  <a:pt x="1135379" y="915923"/>
                </a:lnTo>
                <a:lnTo>
                  <a:pt x="1167383" y="867155"/>
                </a:lnTo>
                <a:lnTo>
                  <a:pt x="1193291" y="815339"/>
                </a:lnTo>
                <a:lnTo>
                  <a:pt x="1214627" y="761999"/>
                </a:lnTo>
                <a:lnTo>
                  <a:pt x="1229867" y="705611"/>
                </a:lnTo>
                <a:lnTo>
                  <a:pt x="1239011" y="647699"/>
                </a:lnTo>
                <a:lnTo>
                  <a:pt x="1242059" y="586739"/>
                </a:lnTo>
                <a:lnTo>
                  <a:pt x="1240535" y="556259"/>
                </a:lnTo>
                <a:lnTo>
                  <a:pt x="1239011" y="527303"/>
                </a:lnTo>
                <a:lnTo>
                  <a:pt x="1234439" y="496823"/>
                </a:lnTo>
                <a:lnTo>
                  <a:pt x="1229867" y="467867"/>
                </a:lnTo>
                <a:lnTo>
                  <a:pt x="1222247" y="440435"/>
                </a:lnTo>
                <a:lnTo>
                  <a:pt x="1214627" y="411479"/>
                </a:lnTo>
                <a:lnTo>
                  <a:pt x="1203959" y="385571"/>
                </a:lnTo>
                <a:lnTo>
                  <a:pt x="1193291" y="358139"/>
                </a:lnTo>
                <a:lnTo>
                  <a:pt x="1181099" y="332231"/>
                </a:lnTo>
                <a:lnTo>
                  <a:pt x="1167383" y="306323"/>
                </a:lnTo>
                <a:lnTo>
                  <a:pt x="1152143" y="281939"/>
                </a:lnTo>
                <a:lnTo>
                  <a:pt x="1135379" y="259079"/>
                </a:lnTo>
                <a:lnTo>
                  <a:pt x="1118615" y="234695"/>
                </a:lnTo>
                <a:lnTo>
                  <a:pt x="1080515" y="192023"/>
                </a:lnTo>
                <a:lnTo>
                  <a:pt x="1037843" y="152399"/>
                </a:lnTo>
                <a:lnTo>
                  <a:pt x="992123" y="115823"/>
                </a:lnTo>
                <a:lnTo>
                  <a:pt x="967739" y="100583"/>
                </a:lnTo>
                <a:lnTo>
                  <a:pt x="943355" y="83819"/>
                </a:lnTo>
                <a:lnTo>
                  <a:pt x="862583" y="45719"/>
                </a:lnTo>
                <a:lnTo>
                  <a:pt x="806195" y="25907"/>
                </a:lnTo>
                <a:lnTo>
                  <a:pt x="775715" y="18287"/>
                </a:lnTo>
                <a:lnTo>
                  <a:pt x="74675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96711" y="2849880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4" h="323214">
                <a:moveTo>
                  <a:pt x="161543" y="0"/>
                </a:moveTo>
                <a:lnTo>
                  <a:pt x="119013" y="5687"/>
                </a:lnTo>
                <a:lnTo>
                  <a:pt x="80466" y="21848"/>
                </a:lnTo>
                <a:lnTo>
                  <a:pt x="47679" y="46999"/>
                </a:lnTo>
                <a:lnTo>
                  <a:pt x="22265" y="79654"/>
                </a:lnTo>
                <a:lnTo>
                  <a:pt x="5834" y="118331"/>
                </a:lnTo>
                <a:lnTo>
                  <a:pt x="0" y="161543"/>
                </a:lnTo>
                <a:lnTo>
                  <a:pt x="653" y="175972"/>
                </a:lnTo>
                <a:lnTo>
                  <a:pt x="10158" y="217464"/>
                </a:lnTo>
                <a:lnTo>
                  <a:pt x="29728" y="254270"/>
                </a:lnTo>
                <a:lnTo>
                  <a:pt x="57750" y="284778"/>
                </a:lnTo>
                <a:lnTo>
                  <a:pt x="92613" y="307377"/>
                </a:lnTo>
                <a:lnTo>
                  <a:pt x="132706" y="320454"/>
                </a:lnTo>
                <a:lnTo>
                  <a:pt x="161543" y="323087"/>
                </a:lnTo>
                <a:lnTo>
                  <a:pt x="176196" y="322434"/>
                </a:lnTo>
                <a:lnTo>
                  <a:pt x="218078" y="312929"/>
                </a:lnTo>
                <a:lnTo>
                  <a:pt x="254934" y="293359"/>
                </a:lnTo>
                <a:lnTo>
                  <a:pt x="285280" y="265337"/>
                </a:lnTo>
                <a:lnTo>
                  <a:pt x="307632" y="230474"/>
                </a:lnTo>
                <a:lnTo>
                  <a:pt x="320505" y="190381"/>
                </a:lnTo>
                <a:lnTo>
                  <a:pt x="323087" y="161543"/>
                </a:lnTo>
                <a:lnTo>
                  <a:pt x="322447" y="146891"/>
                </a:lnTo>
                <a:lnTo>
                  <a:pt x="313104" y="105009"/>
                </a:lnTo>
                <a:lnTo>
                  <a:pt x="293781" y="68153"/>
                </a:lnTo>
                <a:lnTo>
                  <a:pt x="265964" y="37807"/>
                </a:lnTo>
                <a:lnTo>
                  <a:pt x="231136" y="15455"/>
                </a:lnTo>
                <a:lnTo>
                  <a:pt x="190783" y="2582"/>
                </a:lnTo>
                <a:lnTo>
                  <a:pt x="161543" y="0"/>
                </a:lnTo>
                <a:close/>
              </a:path>
            </a:pathLst>
          </a:custGeom>
          <a:solidFill>
            <a:srgbClr val="F3C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90615" y="284226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5" h="337185">
                <a:moveTo>
                  <a:pt x="167639" y="0"/>
                </a:moveTo>
                <a:lnTo>
                  <a:pt x="117347" y="7619"/>
                </a:lnTo>
                <a:lnTo>
                  <a:pt x="73151" y="28955"/>
                </a:lnTo>
                <a:lnTo>
                  <a:pt x="38099" y="62483"/>
                </a:lnTo>
                <a:lnTo>
                  <a:pt x="12191" y="103631"/>
                </a:lnTo>
                <a:lnTo>
                  <a:pt x="0" y="152399"/>
                </a:lnTo>
                <a:lnTo>
                  <a:pt x="0" y="185927"/>
                </a:lnTo>
                <a:lnTo>
                  <a:pt x="19811" y="249935"/>
                </a:lnTo>
                <a:lnTo>
                  <a:pt x="48767" y="288035"/>
                </a:lnTo>
                <a:lnTo>
                  <a:pt x="88391" y="316991"/>
                </a:lnTo>
                <a:lnTo>
                  <a:pt x="118871" y="329183"/>
                </a:lnTo>
                <a:lnTo>
                  <a:pt x="134111" y="333755"/>
                </a:lnTo>
                <a:lnTo>
                  <a:pt x="150875" y="336803"/>
                </a:lnTo>
                <a:lnTo>
                  <a:pt x="185927" y="336803"/>
                </a:lnTo>
                <a:lnTo>
                  <a:pt x="202691" y="333755"/>
                </a:lnTo>
                <a:lnTo>
                  <a:pt x="217931" y="329183"/>
                </a:lnTo>
                <a:lnTo>
                  <a:pt x="229361" y="324611"/>
                </a:lnTo>
                <a:lnTo>
                  <a:pt x="167639" y="324611"/>
                </a:lnTo>
                <a:lnTo>
                  <a:pt x="135635" y="321563"/>
                </a:lnTo>
                <a:lnTo>
                  <a:pt x="121919" y="316991"/>
                </a:lnTo>
                <a:lnTo>
                  <a:pt x="106679" y="312419"/>
                </a:lnTo>
                <a:lnTo>
                  <a:pt x="92963" y="304799"/>
                </a:lnTo>
                <a:lnTo>
                  <a:pt x="57911" y="278891"/>
                </a:lnTo>
                <a:lnTo>
                  <a:pt x="30479" y="242315"/>
                </a:lnTo>
                <a:lnTo>
                  <a:pt x="15239" y="199643"/>
                </a:lnTo>
                <a:lnTo>
                  <a:pt x="12191" y="169163"/>
                </a:lnTo>
                <a:lnTo>
                  <a:pt x="13715" y="152399"/>
                </a:lnTo>
                <a:lnTo>
                  <a:pt x="24383" y="108203"/>
                </a:lnTo>
                <a:lnTo>
                  <a:pt x="57911" y="57911"/>
                </a:lnTo>
                <a:lnTo>
                  <a:pt x="94487" y="32003"/>
                </a:lnTo>
                <a:lnTo>
                  <a:pt x="152399" y="13715"/>
                </a:lnTo>
                <a:lnTo>
                  <a:pt x="233171" y="13715"/>
                </a:lnTo>
                <a:lnTo>
                  <a:pt x="217931" y="7619"/>
                </a:lnTo>
                <a:lnTo>
                  <a:pt x="184403" y="1523"/>
                </a:lnTo>
                <a:lnTo>
                  <a:pt x="167639" y="0"/>
                </a:lnTo>
                <a:close/>
              </a:path>
              <a:path w="337185" h="337185">
                <a:moveTo>
                  <a:pt x="233171" y="13715"/>
                </a:moveTo>
                <a:lnTo>
                  <a:pt x="184403" y="13715"/>
                </a:lnTo>
                <a:lnTo>
                  <a:pt x="214883" y="19811"/>
                </a:lnTo>
                <a:lnTo>
                  <a:pt x="242315" y="32003"/>
                </a:lnTo>
                <a:lnTo>
                  <a:pt x="278891" y="59435"/>
                </a:lnTo>
                <a:lnTo>
                  <a:pt x="304799" y="94487"/>
                </a:lnTo>
                <a:lnTo>
                  <a:pt x="320039" y="137159"/>
                </a:lnTo>
                <a:lnTo>
                  <a:pt x="323087" y="153923"/>
                </a:lnTo>
                <a:lnTo>
                  <a:pt x="323087" y="184403"/>
                </a:lnTo>
                <a:lnTo>
                  <a:pt x="310895" y="230123"/>
                </a:lnTo>
                <a:lnTo>
                  <a:pt x="288035" y="268223"/>
                </a:lnTo>
                <a:lnTo>
                  <a:pt x="254507" y="298703"/>
                </a:lnTo>
                <a:lnTo>
                  <a:pt x="213359" y="316991"/>
                </a:lnTo>
                <a:lnTo>
                  <a:pt x="199643" y="321563"/>
                </a:lnTo>
                <a:lnTo>
                  <a:pt x="167639" y="324611"/>
                </a:lnTo>
                <a:lnTo>
                  <a:pt x="229361" y="324611"/>
                </a:lnTo>
                <a:lnTo>
                  <a:pt x="275843" y="298703"/>
                </a:lnTo>
                <a:lnTo>
                  <a:pt x="307847" y="262127"/>
                </a:lnTo>
                <a:lnTo>
                  <a:pt x="329183" y="217931"/>
                </a:lnTo>
                <a:lnTo>
                  <a:pt x="336803" y="169163"/>
                </a:lnTo>
                <a:lnTo>
                  <a:pt x="335279" y="150875"/>
                </a:lnTo>
                <a:lnTo>
                  <a:pt x="323087" y="103631"/>
                </a:lnTo>
                <a:lnTo>
                  <a:pt x="297179" y="60959"/>
                </a:lnTo>
                <a:lnTo>
                  <a:pt x="262127" y="28955"/>
                </a:lnTo>
                <a:lnTo>
                  <a:pt x="248411" y="21335"/>
                </a:lnTo>
                <a:lnTo>
                  <a:pt x="23317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987" y="2362200"/>
            <a:ext cx="2581910" cy="1143000"/>
          </a:xfrm>
          <a:custGeom>
            <a:avLst/>
            <a:gdLst/>
            <a:ahLst/>
            <a:cxnLst/>
            <a:rect l="l" t="t" r="r" b="b"/>
            <a:pathLst>
              <a:path w="2581910" h="1143000">
                <a:moveTo>
                  <a:pt x="2171712" y="0"/>
                </a:moveTo>
                <a:lnTo>
                  <a:pt x="190499" y="0"/>
                </a:lnTo>
                <a:lnTo>
                  <a:pt x="174883" y="631"/>
                </a:lnTo>
                <a:lnTo>
                  <a:pt x="130308" y="9717"/>
                </a:lnTo>
                <a:lnTo>
                  <a:pt x="90176" y="28554"/>
                </a:lnTo>
                <a:lnTo>
                  <a:pt x="55816" y="55816"/>
                </a:lnTo>
                <a:lnTo>
                  <a:pt x="28554" y="90176"/>
                </a:lnTo>
                <a:lnTo>
                  <a:pt x="9717" y="130308"/>
                </a:lnTo>
                <a:lnTo>
                  <a:pt x="631" y="174883"/>
                </a:lnTo>
                <a:lnTo>
                  <a:pt x="0" y="190499"/>
                </a:lnTo>
                <a:lnTo>
                  <a:pt x="0" y="952499"/>
                </a:lnTo>
                <a:lnTo>
                  <a:pt x="5539" y="998757"/>
                </a:lnTo>
                <a:lnTo>
                  <a:pt x="21273" y="1040693"/>
                </a:lnTo>
                <a:lnTo>
                  <a:pt x="45874" y="1077075"/>
                </a:lnTo>
                <a:lnTo>
                  <a:pt x="78016" y="1106667"/>
                </a:lnTo>
                <a:lnTo>
                  <a:pt x="116371" y="1128236"/>
                </a:lnTo>
                <a:lnTo>
                  <a:pt x="159613" y="1140546"/>
                </a:lnTo>
                <a:lnTo>
                  <a:pt x="190499" y="1142999"/>
                </a:lnTo>
                <a:lnTo>
                  <a:pt x="2171712" y="1142999"/>
                </a:lnTo>
                <a:lnTo>
                  <a:pt x="2217969" y="1137547"/>
                </a:lnTo>
                <a:lnTo>
                  <a:pt x="2259906" y="1122014"/>
                </a:lnTo>
                <a:lnTo>
                  <a:pt x="2296287" y="1097634"/>
                </a:lnTo>
                <a:lnTo>
                  <a:pt x="2325879" y="1065641"/>
                </a:lnTo>
                <a:lnTo>
                  <a:pt x="2347448" y="1027271"/>
                </a:lnTo>
                <a:lnTo>
                  <a:pt x="2359758" y="983757"/>
                </a:lnTo>
                <a:lnTo>
                  <a:pt x="2362212" y="952499"/>
                </a:lnTo>
                <a:lnTo>
                  <a:pt x="2581668" y="734567"/>
                </a:lnTo>
                <a:lnTo>
                  <a:pt x="2362212" y="667511"/>
                </a:lnTo>
                <a:lnTo>
                  <a:pt x="2362212" y="190499"/>
                </a:lnTo>
                <a:lnTo>
                  <a:pt x="2361591" y="174883"/>
                </a:lnTo>
                <a:lnTo>
                  <a:pt x="2352641" y="130308"/>
                </a:lnTo>
                <a:lnTo>
                  <a:pt x="2334021" y="90176"/>
                </a:lnTo>
                <a:lnTo>
                  <a:pt x="2306967" y="55816"/>
                </a:lnTo>
                <a:lnTo>
                  <a:pt x="2272711" y="28554"/>
                </a:lnTo>
                <a:lnTo>
                  <a:pt x="2232489" y="9717"/>
                </a:lnTo>
                <a:lnTo>
                  <a:pt x="2187535" y="631"/>
                </a:lnTo>
                <a:lnTo>
                  <a:pt x="2171712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5891" y="2356104"/>
            <a:ext cx="2600325" cy="1156970"/>
          </a:xfrm>
          <a:custGeom>
            <a:avLst/>
            <a:gdLst/>
            <a:ahLst/>
            <a:cxnLst/>
            <a:rect l="l" t="t" r="r" b="b"/>
            <a:pathLst>
              <a:path w="2600325" h="1156970">
                <a:moveTo>
                  <a:pt x="2179332" y="0"/>
                </a:moveTo>
                <a:lnTo>
                  <a:pt x="196595" y="0"/>
                </a:lnTo>
                <a:lnTo>
                  <a:pt x="176783" y="1523"/>
                </a:lnTo>
                <a:lnTo>
                  <a:pt x="138683" y="9143"/>
                </a:lnTo>
                <a:lnTo>
                  <a:pt x="86867" y="33527"/>
                </a:lnTo>
                <a:lnTo>
                  <a:pt x="45719" y="71627"/>
                </a:lnTo>
                <a:lnTo>
                  <a:pt x="15239" y="120395"/>
                </a:lnTo>
                <a:lnTo>
                  <a:pt x="4571" y="158495"/>
                </a:lnTo>
                <a:lnTo>
                  <a:pt x="0" y="196595"/>
                </a:lnTo>
                <a:lnTo>
                  <a:pt x="1" y="960142"/>
                </a:lnTo>
                <a:lnTo>
                  <a:pt x="4571" y="998219"/>
                </a:lnTo>
                <a:lnTo>
                  <a:pt x="15239" y="1036319"/>
                </a:lnTo>
                <a:lnTo>
                  <a:pt x="33527" y="1069847"/>
                </a:lnTo>
                <a:lnTo>
                  <a:pt x="71627" y="1110995"/>
                </a:lnTo>
                <a:lnTo>
                  <a:pt x="120395" y="1141475"/>
                </a:lnTo>
                <a:lnTo>
                  <a:pt x="158495" y="1152143"/>
                </a:lnTo>
                <a:lnTo>
                  <a:pt x="196595" y="1156715"/>
                </a:lnTo>
                <a:lnTo>
                  <a:pt x="2179332" y="1156715"/>
                </a:lnTo>
                <a:lnTo>
                  <a:pt x="2199144" y="1155191"/>
                </a:lnTo>
                <a:lnTo>
                  <a:pt x="2217432" y="1152143"/>
                </a:lnTo>
                <a:lnTo>
                  <a:pt x="2237244" y="1147571"/>
                </a:lnTo>
                <a:lnTo>
                  <a:pt x="2250960" y="1142999"/>
                </a:lnTo>
                <a:lnTo>
                  <a:pt x="178307" y="1142999"/>
                </a:lnTo>
                <a:lnTo>
                  <a:pt x="160019" y="1139951"/>
                </a:lnTo>
                <a:lnTo>
                  <a:pt x="141731" y="1135379"/>
                </a:lnTo>
                <a:lnTo>
                  <a:pt x="143255" y="1135379"/>
                </a:lnTo>
                <a:lnTo>
                  <a:pt x="124967" y="1129283"/>
                </a:lnTo>
                <a:lnTo>
                  <a:pt x="126491" y="1129283"/>
                </a:lnTo>
                <a:lnTo>
                  <a:pt x="109727" y="1121663"/>
                </a:lnTo>
                <a:lnTo>
                  <a:pt x="94487" y="1112519"/>
                </a:lnTo>
                <a:lnTo>
                  <a:pt x="79247" y="1101851"/>
                </a:lnTo>
                <a:lnTo>
                  <a:pt x="80771" y="1101851"/>
                </a:lnTo>
                <a:lnTo>
                  <a:pt x="67055" y="1089659"/>
                </a:lnTo>
                <a:lnTo>
                  <a:pt x="54863" y="1075943"/>
                </a:lnTo>
                <a:lnTo>
                  <a:pt x="44195" y="1062227"/>
                </a:lnTo>
                <a:lnTo>
                  <a:pt x="35051" y="1046987"/>
                </a:lnTo>
                <a:lnTo>
                  <a:pt x="28124" y="1031747"/>
                </a:lnTo>
                <a:lnTo>
                  <a:pt x="27431" y="1031747"/>
                </a:lnTo>
                <a:lnTo>
                  <a:pt x="21843" y="1014983"/>
                </a:lnTo>
                <a:lnTo>
                  <a:pt x="21335" y="1014983"/>
                </a:lnTo>
                <a:lnTo>
                  <a:pt x="16763" y="996695"/>
                </a:lnTo>
                <a:lnTo>
                  <a:pt x="13715" y="978407"/>
                </a:lnTo>
                <a:lnTo>
                  <a:pt x="13715" y="178307"/>
                </a:lnTo>
                <a:lnTo>
                  <a:pt x="16763" y="160019"/>
                </a:lnTo>
                <a:lnTo>
                  <a:pt x="21335" y="141731"/>
                </a:lnTo>
                <a:lnTo>
                  <a:pt x="21843" y="141731"/>
                </a:lnTo>
                <a:lnTo>
                  <a:pt x="27431" y="124967"/>
                </a:lnTo>
                <a:lnTo>
                  <a:pt x="28124" y="124967"/>
                </a:lnTo>
                <a:lnTo>
                  <a:pt x="35051" y="109727"/>
                </a:lnTo>
                <a:lnTo>
                  <a:pt x="44195" y="94487"/>
                </a:lnTo>
                <a:lnTo>
                  <a:pt x="54863" y="79247"/>
                </a:lnTo>
                <a:lnTo>
                  <a:pt x="56218" y="79247"/>
                </a:lnTo>
                <a:lnTo>
                  <a:pt x="67055" y="67055"/>
                </a:lnTo>
                <a:lnTo>
                  <a:pt x="80771" y="54863"/>
                </a:lnTo>
                <a:lnTo>
                  <a:pt x="79247" y="54863"/>
                </a:lnTo>
                <a:lnTo>
                  <a:pt x="94487" y="44195"/>
                </a:lnTo>
                <a:lnTo>
                  <a:pt x="109727" y="35051"/>
                </a:lnTo>
                <a:lnTo>
                  <a:pt x="126491" y="27431"/>
                </a:lnTo>
                <a:lnTo>
                  <a:pt x="124967" y="27431"/>
                </a:lnTo>
                <a:lnTo>
                  <a:pt x="143255" y="21335"/>
                </a:lnTo>
                <a:lnTo>
                  <a:pt x="141731" y="21335"/>
                </a:lnTo>
                <a:lnTo>
                  <a:pt x="160019" y="16763"/>
                </a:lnTo>
                <a:lnTo>
                  <a:pt x="178307" y="13715"/>
                </a:lnTo>
                <a:lnTo>
                  <a:pt x="2250960" y="13715"/>
                </a:lnTo>
                <a:lnTo>
                  <a:pt x="2237244" y="9143"/>
                </a:lnTo>
                <a:lnTo>
                  <a:pt x="2217432" y="4571"/>
                </a:lnTo>
                <a:lnTo>
                  <a:pt x="2199144" y="1523"/>
                </a:lnTo>
                <a:lnTo>
                  <a:pt x="2179332" y="0"/>
                </a:lnTo>
                <a:close/>
              </a:path>
              <a:path w="2600325" h="1156970">
                <a:moveTo>
                  <a:pt x="2348496" y="1030223"/>
                </a:moveTo>
                <a:lnTo>
                  <a:pt x="2321064" y="1075943"/>
                </a:lnTo>
                <a:lnTo>
                  <a:pt x="2281440" y="1112519"/>
                </a:lnTo>
                <a:lnTo>
                  <a:pt x="2249436" y="1129283"/>
                </a:lnTo>
                <a:lnTo>
                  <a:pt x="2250960" y="1129283"/>
                </a:lnTo>
                <a:lnTo>
                  <a:pt x="2232672" y="1135379"/>
                </a:lnTo>
                <a:lnTo>
                  <a:pt x="2234196" y="1135379"/>
                </a:lnTo>
                <a:lnTo>
                  <a:pt x="2215908" y="1139951"/>
                </a:lnTo>
                <a:lnTo>
                  <a:pt x="2197620" y="1142999"/>
                </a:lnTo>
                <a:lnTo>
                  <a:pt x="2250960" y="1142999"/>
                </a:lnTo>
                <a:lnTo>
                  <a:pt x="2289060" y="1123187"/>
                </a:lnTo>
                <a:lnTo>
                  <a:pt x="2330208" y="1085087"/>
                </a:lnTo>
                <a:lnTo>
                  <a:pt x="2360688" y="1036319"/>
                </a:lnTo>
                <a:lnTo>
                  <a:pt x="2362212" y="1031747"/>
                </a:lnTo>
                <a:lnTo>
                  <a:pt x="2348496" y="1031747"/>
                </a:lnTo>
                <a:lnTo>
                  <a:pt x="2348496" y="1030223"/>
                </a:lnTo>
                <a:close/>
              </a:path>
              <a:path w="2600325" h="1156970">
                <a:moveTo>
                  <a:pt x="27431" y="1030223"/>
                </a:moveTo>
                <a:lnTo>
                  <a:pt x="27431" y="1031747"/>
                </a:lnTo>
                <a:lnTo>
                  <a:pt x="28124" y="1031747"/>
                </a:lnTo>
                <a:lnTo>
                  <a:pt x="27431" y="1030223"/>
                </a:lnTo>
                <a:close/>
              </a:path>
              <a:path w="2600325" h="1156970">
                <a:moveTo>
                  <a:pt x="2354592" y="1013459"/>
                </a:moveTo>
                <a:lnTo>
                  <a:pt x="2348496" y="1031747"/>
                </a:lnTo>
                <a:lnTo>
                  <a:pt x="2362212" y="1031747"/>
                </a:lnTo>
                <a:lnTo>
                  <a:pt x="2366784" y="1018031"/>
                </a:lnTo>
                <a:lnTo>
                  <a:pt x="2367487" y="1014983"/>
                </a:lnTo>
                <a:lnTo>
                  <a:pt x="2354592" y="1014983"/>
                </a:lnTo>
                <a:lnTo>
                  <a:pt x="2354592" y="1013459"/>
                </a:lnTo>
                <a:close/>
              </a:path>
              <a:path w="2600325" h="1156970">
                <a:moveTo>
                  <a:pt x="21335" y="1013459"/>
                </a:moveTo>
                <a:lnTo>
                  <a:pt x="21335" y="1014983"/>
                </a:lnTo>
                <a:lnTo>
                  <a:pt x="21843" y="1014983"/>
                </a:lnTo>
                <a:lnTo>
                  <a:pt x="21335" y="1013459"/>
                </a:lnTo>
                <a:close/>
              </a:path>
              <a:path w="2600325" h="1156970">
                <a:moveTo>
                  <a:pt x="2575738" y="743545"/>
                </a:moveTo>
                <a:lnTo>
                  <a:pt x="2362212" y="957071"/>
                </a:lnTo>
                <a:lnTo>
                  <a:pt x="2362212" y="978407"/>
                </a:lnTo>
                <a:lnTo>
                  <a:pt x="2359164" y="996695"/>
                </a:lnTo>
                <a:lnTo>
                  <a:pt x="2354592" y="1014983"/>
                </a:lnTo>
                <a:lnTo>
                  <a:pt x="2367487" y="1014983"/>
                </a:lnTo>
                <a:lnTo>
                  <a:pt x="2371356" y="998219"/>
                </a:lnTo>
                <a:lnTo>
                  <a:pt x="2374404" y="979931"/>
                </a:lnTo>
                <a:lnTo>
                  <a:pt x="2375693" y="963167"/>
                </a:lnTo>
                <a:lnTo>
                  <a:pt x="2372880" y="963167"/>
                </a:lnTo>
                <a:lnTo>
                  <a:pt x="2375928" y="960119"/>
                </a:lnTo>
                <a:lnTo>
                  <a:pt x="2590750" y="746759"/>
                </a:lnTo>
                <a:lnTo>
                  <a:pt x="2586240" y="746759"/>
                </a:lnTo>
                <a:lnTo>
                  <a:pt x="2575738" y="743545"/>
                </a:lnTo>
                <a:close/>
              </a:path>
              <a:path w="2600325" h="1156970">
                <a:moveTo>
                  <a:pt x="2375928" y="960119"/>
                </a:moveTo>
                <a:lnTo>
                  <a:pt x="2372880" y="963167"/>
                </a:lnTo>
                <a:lnTo>
                  <a:pt x="2375926" y="960142"/>
                </a:lnTo>
                <a:close/>
              </a:path>
              <a:path w="2600325" h="1156970">
                <a:moveTo>
                  <a:pt x="2375926" y="960142"/>
                </a:moveTo>
                <a:lnTo>
                  <a:pt x="2372880" y="963167"/>
                </a:lnTo>
                <a:lnTo>
                  <a:pt x="2375693" y="963167"/>
                </a:lnTo>
                <a:lnTo>
                  <a:pt x="2375926" y="960142"/>
                </a:lnTo>
                <a:close/>
              </a:path>
              <a:path w="2600325" h="1156970">
                <a:moveTo>
                  <a:pt x="2375948" y="960119"/>
                </a:moveTo>
                <a:close/>
              </a:path>
              <a:path w="2600325" h="1156970">
                <a:moveTo>
                  <a:pt x="2583192" y="736091"/>
                </a:moveTo>
                <a:lnTo>
                  <a:pt x="2575738" y="743545"/>
                </a:lnTo>
                <a:lnTo>
                  <a:pt x="2586240" y="746759"/>
                </a:lnTo>
                <a:lnTo>
                  <a:pt x="2583192" y="736091"/>
                </a:lnTo>
                <a:close/>
              </a:path>
              <a:path w="2600325" h="1156970">
                <a:moveTo>
                  <a:pt x="2594986" y="736091"/>
                </a:moveTo>
                <a:lnTo>
                  <a:pt x="2583192" y="736091"/>
                </a:lnTo>
                <a:lnTo>
                  <a:pt x="2586240" y="746759"/>
                </a:lnTo>
                <a:lnTo>
                  <a:pt x="2590750" y="746759"/>
                </a:lnTo>
                <a:lnTo>
                  <a:pt x="2599956" y="737615"/>
                </a:lnTo>
                <a:lnTo>
                  <a:pt x="2594986" y="736091"/>
                </a:lnTo>
                <a:close/>
              </a:path>
              <a:path w="2600325" h="1156970">
                <a:moveTo>
                  <a:pt x="2367487" y="141731"/>
                </a:moveTo>
                <a:lnTo>
                  <a:pt x="2354592" y="141731"/>
                </a:lnTo>
                <a:lnTo>
                  <a:pt x="2359164" y="160019"/>
                </a:lnTo>
                <a:lnTo>
                  <a:pt x="2362212" y="178307"/>
                </a:lnTo>
                <a:lnTo>
                  <a:pt x="2362212" y="678179"/>
                </a:lnTo>
                <a:lnTo>
                  <a:pt x="2575738" y="743545"/>
                </a:lnTo>
                <a:lnTo>
                  <a:pt x="2583192" y="736091"/>
                </a:lnTo>
                <a:lnTo>
                  <a:pt x="2594986" y="736091"/>
                </a:lnTo>
                <a:lnTo>
                  <a:pt x="2391234" y="673607"/>
                </a:lnTo>
                <a:lnTo>
                  <a:pt x="2375928" y="673607"/>
                </a:lnTo>
                <a:lnTo>
                  <a:pt x="2371356" y="667511"/>
                </a:lnTo>
                <a:lnTo>
                  <a:pt x="2375928" y="667511"/>
                </a:lnTo>
                <a:lnTo>
                  <a:pt x="2375928" y="196595"/>
                </a:lnTo>
                <a:lnTo>
                  <a:pt x="2374404" y="176783"/>
                </a:lnTo>
                <a:lnTo>
                  <a:pt x="2371356" y="158495"/>
                </a:lnTo>
                <a:lnTo>
                  <a:pt x="2367487" y="141731"/>
                </a:lnTo>
                <a:close/>
              </a:path>
              <a:path w="2600325" h="1156970">
                <a:moveTo>
                  <a:pt x="2371356" y="667511"/>
                </a:moveTo>
                <a:lnTo>
                  <a:pt x="2375928" y="673607"/>
                </a:lnTo>
                <a:lnTo>
                  <a:pt x="2375928" y="668914"/>
                </a:lnTo>
                <a:lnTo>
                  <a:pt x="2371356" y="667511"/>
                </a:lnTo>
                <a:close/>
              </a:path>
              <a:path w="2600325" h="1156970">
                <a:moveTo>
                  <a:pt x="2375928" y="668914"/>
                </a:moveTo>
                <a:lnTo>
                  <a:pt x="2375928" y="673607"/>
                </a:lnTo>
                <a:lnTo>
                  <a:pt x="2391234" y="673607"/>
                </a:lnTo>
                <a:lnTo>
                  <a:pt x="2375928" y="668914"/>
                </a:lnTo>
                <a:close/>
              </a:path>
              <a:path w="2600325" h="1156970">
                <a:moveTo>
                  <a:pt x="2375928" y="667511"/>
                </a:moveTo>
                <a:lnTo>
                  <a:pt x="2371356" y="667511"/>
                </a:lnTo>
                <a:lnTo>
                  <a:pt x="2375928" y="668914"/>
                </a:lnTo>
                <a:lnTo>
                  <a:pt x="2375928" y="667511"/>
                </a:lnTo>
                <a:close/>
              </a:path>
              <a:path w="2600325" h="1156970">
                <a:moveTo>
                  <a:pt x="21843" y="141731"/>
                </a:moveTo>
                <a:lnTo>
                  <a:pt x="21335" y="141731"/>
                </a:lnTo>
                <a:lnTo>
                  <a:pt x="21335" y="143255"/>
                </a:lnTo>
                <a:lnTo>
                  <a:pt x="21843" y="141731"/>
                </a:lnTo>
                <a:close/>
              </a:path>
              <a:path w="2600325" h="1156970">
                <a:moveTo>
                  <a:pt x="2362212" y="124967"/>
                </a:moveTo>
                <a:lnTo>
                  <a:pt x="2348496" y="124967"/>
                </a:lnTo>
                <a:lnTo>
                  <a:pt x="2354592" y="143255"/>
                </a:lnTo>
                <a:lnTo>
                  <a:pt x="2354592" y="141731"/>
                </a:lnTo>
                <a:lnTo>
                  <a:pt x="2367487" y="141731"/>
                </a:lnTo>
                <a:lnTo>
                  <a:pt x="2366784" y="138683"/>
                </a:lnTo>
                <a:lnTo>
                  <a:pt x="2362212" y="124967"/>
                </a:lnTo>
                <a:close/>
              </a:path>
              <a:path w="2600325" h="1156970">
                <a:moveTo>
                  <a:pt x="28124" y="124967"/>
                </a:moveTo>
                <a:lnTo>
                  <a:pt x="27431" y="124967"/>
                </a:lnTo>
                <a:lnTo>
                  <a:pt x="27431" y="126491"/>
                </a:lnTo>
                <a:lnTo>
                  <a:pt x="28124" y="124967"/>
                </a:lnTo>
                <a:close/>
              </a:path>
              <a:path w="2600325" h="1156970">
                <a:moveTo>
                  <a:pt x="2336304" y="79247"/>
                </a:moveTo>
                <a:lnTo>
                  <a:pt x="2321064" y="79247"/>
                </a:lnTo>
                <a:lnTo>
                  <a:pt x="2331732" y="94487"/>
                </a:lnTo>
                <a:lnTo>
                  <a:pt x="2340876" y="109727"/>
                </a:lnTo>
                <a:lnTo>
                  <a:pt x="2348496" y="126491"/>
                </a:lnTo>
                <a:lnTo>
                  <a:pt x="2348496" y="124967"/>
                </a:lnTo>
                <a:lnTo>
                  <a:pt x="2362212" y="124967"/>
                </a:lnTo>
                <a:lnTo>
                  <a:pt x="2360688" y="120395"/>
                </a:lnTo>
                <a:lnTo>
                  <a:pt x="2342400" y="86867"/>
                </a:lnTo>
                <a:lnTo>
                  <a:pt x="2336304" y="79247"/>
                </a:lnTo>
                <a:close/>
              </a:path>
              <a:path w="2600325" h="1156970">
                <a:moveTo>
                  <a:pt x="56218" y="79247"/>
                </a:moveTo>
                <a:lnTo>
                  <a:pt x="54863" y="79247"/>
                </a:lnTo>
                <a:lnTo>
                  <a:pt x="54863" y="80771"/>
                </a:lnTo>
                <a:lnTo>
                  <a:pt x="56218" y="79247"/>
                </a:lnTo>
                <a:close/>
              </a:path>
              <a:path w="2600325" h="1156970">
                <a:moveTo>
                  <a:pt x="2250960" y="13715"/>
                </a:moveTo>
                <a:lnTo>
                  <a:pt x="2197620" y="13715"/>
                </a:lnTo>
                <a:lnTo>
                  <a:pt x="2215908" y="16763"/>
                </a:lnTo>
                <a:lnTo>
                  <a:pt x="2234196" y="21335"/>
                </a:lnTo>
                <a:lnTo>
                  <a:pt x="2232672" y="21335"/>
                </a:lnTo>
                <a:lnTo>
                  <a:pt x="2250960" y="27431"/>
                </a:lnTo>
                <a:lnTo>
                  <a:pt x="2249436" y="27431"/>
                </a:lnTo>
                <a:lnTo>
                  <a:pt x="2295156" y="54863"/>
                </a:lnTo>
                <a:lnTo>
                  <a:pt x="2321064" y="80771"/>
                </a:lnTo>
                <a:lnTo>
                  <a:pt x="2321064" y="79247"/>
                </a:lnTo>
                <a:lnTo>
                  <a:pt x="2336304" y="79247"/>
                </a:lnTo>
                <a:lnTo>
                  <a:pt x="2330208" y="71627"/>
                </a:lnTo>
                <a:lnTo>
                  <a:pt x="2318016" y="57911"/>
                </a:lnTo>
                <a:lnTo>
                  <a:pt x="2304300" y="45719"/>
                </a:lnTo>
                <a:lnTo>
                  <a:pt x="2289060" y="33527"/>
                </a:lnTo>
                <a:lnTo>
                  <a:pt x="2255532" y="15239"/>
                </a:lnTo>
                <a:lnTo>
                  <a:pt x="2250960" y="13715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2921" y="2453127"/>
            <a:ext cx="2066925" cy="97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b="1" spc="-80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opu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 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5" dirty="0">
                <a:latin typeface="Arial"/>
                <a:cs typeface="Arial"/>
              </a:rPr>
              <a:t> 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5" dirty="0">
                <a:latin typeface="Arial"/>
                <a:cs typeface="Arial"/>
              </a:rPr>
              <a:t>z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5" dirty="0">
                <a:latin typeface="Arial"/>
                <a:cs typeface="Arial"/>
              </a:rPr>
              <a:t>sc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w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abou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72200" y="2286000"/>
            <a:ext cx="3200400" cy="1219200"/>
          </a:xfrm>
          <a:custGeom>
            <a:avLst/>
            <a:gdLst/>
            <a:ahLst/>
            <a:cxnLst/>
            <a:rect l="l" t="t" r="r" b="b"/>
            <a:pathLst>
              <a:path w="3200400" h="1219200">
                <a:moveTo>
                  <a:pt x="2997707" y="0"/>
                </a:moveTo>
                <a:lnTo>
                  <a:pt x="432815" y="0"/>
                </a:lnTo>
                <a:lnTo>
                  <a:pt x="416068" y="677"/>
                </a:lnTo>
                <a:lnTo>
                  <a:pt x="368271" y="10411"/>
                </a:lnTo>
                <a:lnTo>
                  <a:pt x="325247" y="30598"/>
                </a:lnTo>
                <a:lnTo>
                  <a:pt x="288416" y="59816"/>
                </a:lnTo>
                <a:lnTo>
                  <a:pt x="259198" y="96647"/>
                </a:lnTo>
                <a:lnTo>
                  <a:pt x="239011" y="139671"/>
                </a:lnTo>
                <a:lnTo>
                  <a:pt x="229277" y="187468"/>
                </a:lnTo>
                <a:lnTo>
                  <a:pt x="228599" y="204215"/>
                </a:lnTo>
                <a:lnTo>
                  <a:pt x="228599" y="711707"/>
                </a:lnTo>
                <a:lnTo>
                  <a:pt x="0" y="754379"/>
                </a:lnTo>
                <a:lnTo>
                  <a:pt x="228599" y="1016507"/>
                </a:lnTo>
                <a:lnTo>
                  <a:pt x="229277" y="1033244"/>
                </a:lnTo>
                <a:lnTo>
                  <a:pt x="231273" y="1049587"/>
                </a:lnTo>
                <a:lnTo>
                  <a:pt x="244649" y="1095755"/>
                </a:lnTo>
                <a:lnTo>
                  <a:pt x="268004" y="1136574"/>
                </a:lnTo>
                <a:lnTo>
                  <a:pt x="299918" y="1170686"/>
                </a:lnTo>
                <a:lnTo>
                  <a:pt x="338971" y="1196733"/>
                </a:lnTo>
                <a:lnTo>
                  <a:pt x="383743" y="1213356"/>
                </a:lnTo>
                <a:lnTo>
                  <a:pt x="432815" y="1219199"/>
                </a:lnTo>
                <a:lnTo>
                  <a:pt x="2997707" y="1219199"/>
                </a:lnTo>
                <a:lnTo>
                  <a:pt x="3046687" y="1213356"/>
                </a:lnTo>
                <a:lnTo>
                  <a:pt x="3091223" y="1196733"/>
                </a:lnTo>
                <a:lnTo>
                  <a:pt x="3129957" y="1170686"/>
                </a:lnTo>
                <a:lnTo>
                  <a:pt x="3161531" y="1136574"/>
                </a:lnTo>
                <a:lnTo>
                  <a:pt x="3184588" y="1095755"/>
                </a:lnTo>
                <a:lnTo>
                  <a:pt x="3197769" y="1049587"/>
                </a:lnTo>
                <a:lnTo>
                  <a:pt x="3200399" y="1016507"/>
                </a:lnTo>
                <a:lnTo>
                  <a:pt x="3200399" y="204215"/>
                </a:lnTo>
                <a:lnTo>
                  <a:pt x="3194556" y="155143"/>
                </a:lnTo>
                <a:lnTo>
                  <a:pt x="3177933" y="110371"/>
                </a:lnTo>
                <a:lnTo>
                  <a:pt x="3151886" y="71318"/>
                </a:lnTo>
                <a:lnTo>
                  <a:pt x="3117774" y="39404"/>
                </a:lnTo>
                <a:lnTo>
                  <a:pt x="3076955" y="16049"/>
                </a:lnTo>
                <a:lnTo>
                  <a:pt x="3030787" y="2673"/>
                </a:lnTo>
                <a:lnTo>
                  <a:pt x="3014444" y="677"/>
                </a:lnTo>
                <a:lnTo>
                  <a:pt x="2997707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60007" y="2279904"/>
            <a:ext cx="3220720" cy="1233170"/>
          </a:xfrm>
          <a:custGeom>
            <a:avLst/>
            <a:gdLst/>
            <a:ahLst/>
            <a:cxnLst/>
            <a:rect l="l" t="t" r="r" b="b"/>
            <a:pathLst>
              <a:path w="3220720" h="1233170">
                <a:moveTo>
                  <a:pt x="234915" y="1025677"/>
                </a:moveTo>
                <a:lnTo>
                  <a:pt x="239267" y="1065275"/>
                </a:lnTo>
                <a:lnTo>
                  <a:pt x="251459" y="1104899"/>
                </a:lnTo>
                <a:lnTo>
                  <a:pt x="271271" y="1139951"/>
                </a:lnTo>
                <a:lnTo>
                  <a:pt x="310895" y="1184147"/>
                </a:lnTo>
                <a:lnTo>
                  <a:pt x="344423" y="1207007"/>
                </a:lnTo>
                <a:lnTo>
                  <a:pt x="402335" y="1228343"/>
                </a:lnTo>
                <a:lnTo>
                  <a:pt x="445007" y="1232915"/>
                </a:lnTo>
                <a:lnTo>
                  <a:pt x="3009899" y="1232915"/>
                </a:lnTo>
                <a:lnTo>
                  <a:pt x="3031235" y="1231391"/>
                </a:lnTo>
                <a:lnTo>
                  <a:pt x="3052571" y="1228343"/>
                </a:lnTo>
                <a:lnTo>
                  <a:pt x="3082289" y="1219199"/>
                </a:lnTo>
                <a:lnTo>
                  <a:pt x="425195" y="1219199"/>
                </a:lnTo>
                <a:lnTo>
                  <a:pt x="405383" y="1216151"/>
                </a:lnTo>
                <a:lnTo>
                  <a:pt x="390524" y="1211579"/>
                </a:lnTo>
                <a:lnTo>
                  <a:pt x="387095" y="1211579"/>
                </a:lnTo>
                <a:lnTo>
                  <a:pt x="367283" y="1203959"/>
                </a:lnTo>
                <a:lnTo>
                  <a:pt x="368807" y="1203959"/>
                </a:lnTo>
                <a:lnTo>
                  <a:pt x="350519" y="1196339"/>
                </a:lnTo>
                <a:lnTo>
                  <a:pt x="333755" y="1185671"/>
                </a:lnTo>
                <a:lnTo>
                  <a:pt x="335279" y="1185671"/>
                </a:lnTo>
                <a:lnTo>
                  <a:pt x="320039" y="1175003"/>
                </a:lnTo>
                <a:lnTo>
                  <a:pt x="306493" y="1162811"/>
                </a:lnTo>
                <a:lnTo>
                  <a:pt x="306323" y="1162811"/>
                </a:lnTo>
                <a:lnTo>
                  <a:pt x="304799" y="1161287"/>
                </a:lnTo>
                <a:lnTo>
                  <a:pt x="304952" y="1161287"/>
                </a:lnTo>
                <a:lnTo>
                  <a:pt x="292607" y="1147571"/>
                </a:lnTo>
                <a:lnTo>
                  <a:pt x="283006" y="1133855"/>
                </a:lnTo>
                <a:lnTo>
                  <a:pt x="281939" y="1133855"/>
                </a:lnTo>
                <a:lnTo>
                  <a:pt x="271271" y="1117091"/>
                </a:lnTo>
                <a:lnTo>
                  <a:pt x="264286" y="1100327"/>
                </a:lnTo>
                <a:lnTo>
                  <a:pt x="263651" y="1100327"/>
                </a:lnTo>
                <a:lnTo>
                  <a:pt x="256031" y="1080515"/>
                </a:lnTo>
                <a:lnTo>
                  <a:pt x="257087" y="1080515"/>
                </a:lnTo>
                <a:lnTo>
                  <a:pt x="251459" y="1062227"/>
                </a:lnTo>
                <a:lnTo>
                  <a:pt x="248646" y="1043939"/>
                </a:lnTo>
                <a:lnTo>
                  <a:pt x="248411" y="1043939"/>
                </a:lnTo>
                <a:lnTo>
                  <a:pt x="248411" y="1027175"/>
                </a:lnTo>
                <a:lnTo>
                  <a:pt x="236219" y="1027175"/>
                </a:lnTo>
                <a:lnTo>
                  <a:pt x="234915" y="1025677"/>
                </a:lnTo>
                <a:close/>
              </a:path>
              <a:path w="3220720" h="1233170">
                <a:moveTo>
                  <a:pt x="3069335" y="1210055"/>
                </a:moveTo>
                <a:lnTo>
                  <a:pt x="3049523" y="1216151"/>
                </a:lnTo>
                <a:lnTo>
                  <a:pt x="3029711" y="1219199"/>
                </a:lnTo>
                <a:lnTo>
                  <a:pt x="3082289" y="1219199"/>
                </a:lnTo>
                <a:lnTo>
                  <a:pt x="3092195" y="1216151"/>
                </a:lnTo>
                <a:lnTo>
                  <a:pt x="3101339" y="1211579"/>
                </a:lnTo>
                <a:lnTo>
                  <a:pt x="3067811" y="1211579"/>
                </a:lnTo>
                <a:lnTo>
                  <a:pt x="3069335" y="1210055"/>
                </a:lnTo>
                <a:close/>
              </a:path>
              <a:path w="3220720" h="1233170">
                <a:moveTo>
                  <a:pt x="385571" y="1210055"/>
                </a:moveTo>
                <a:lnTo>
                  <a:pt x="387095" y="1211579"/>
                </a:lnTo>
                <a:lnTo>
                  <a:pt x="390524" y="1211579"/>
                </a:lnTo>
                <a:lnTo>
                  <a:pt x="385571" y="1210055"/>
                </a:lnTo>
                <a:close/>
              </a:path>
              <a:path w="3220720" h="1233170">
                <a:moveTo>
                  <a:pt x="3149305" y="1162009"/>
                </a:moveTo>
                <a:lnTo>
                  <a:pt x="3134867" y="1175003"/>
                </a:lnTo>
                <a:lnTo>
                  <a:pt x="3119627" y="1185671"/>
                </a:lnTo>
                <a:lnTo>
                  <a:pt x="3121151" y="1185671"/>
                </a:lnTo>
                <a:lnTo>
                  <a:pt x="3104387" y="1196339"/>
                </a:lnTo>
                <a:lnTo>
                  <a:pt x="3086099" y="1203959"/>
                </a:lnTo>
                <a:lnTo>
                  <a:pt x="3087623" y="1203959"/>
                </a:lnTo>
                <a:lnTo>
                  <a:pt x="3067811" y="1211579"/>
                </a:lnTo>
                <a:lnTo>
                  <a:pt x="3101339" y="1211579"/>
                </a:lnTo>
                <a:lnTo>
                  <a:pt x="3110483" y="1207007"/>
                </a:lnTo>
                <a:lnTo>
                  <a:pt x="3127247" y="1196339"/>
                </a:lnTo>
                <a:lnTo>
                  <a:pt x="3144011" y="1184147"/>
                </a:lnTo>
                <a:lnTo>
                  <a:pt x="3165347" y="1162811"/>
                </a:lnTo>
                <a:lnTo>
                  <a:pt x="3148583" y="1162811"/>
                </a:lnTo>
                <a:lnTo>
                  <a:pt x="3149305" y="1162009"/>
                </a:lnTo>
                <a:close/>
              </a:path>
              <a:path w="3220720" h="1233170">
                <a:moveTo>
                  <a:pt x="304799" y="1161287"/>
                </a:moveTo>
                <a:lnTo>
                  <a:pt x="306323" y="1162811"/>
                </a:lnTo>
                <a:lnTo>
                  <a:pt x="305602" y="1162009"/>
                </a:lnTo>
                <a:lnTo>
                  <a:pt x="304799" y="1161287"/>
                </a:lnTo>
                <a:close/>
              </a:path>
              <a:path w="3220720" h="1233170">
                <a:moveTo>
                  <a:pt x="305602" y="1162009"/>
                </a:moveTo>
                <a:lnTo>
                  <a:pt x="306323" y="1162811"/>
                </a:lnTo>
                <a:lnTo>
                  <a:pt x="306493" y="1162811"/>
                </a:lnTo>
                <a:lnTo>
                  <a:pt x="305602" y="1162009"/>
                </a:lnTo>
                <a:close/>
              </a:path>
              <a:path w="3220720" h="1233170">
                <a:moveTo>
                  <a:pt x="3150107" y="1161287"/>
                </a:moveTo>
                <a:lnTo>
                  <a:pt x="3149305" y="1162009"/>
                </a:lnTo>
                <a:lnTo>
                  <a:pt x="3148583" y="1162811"/>
                </a:lnTo>
                <a:lnTo>
                  <a:pt x="3150107" y="1161287"/>
                </a:lnTo>
                <a:close/>
              </a:path>
              <a:path w="3220720" h="1233170">
                <a:moveTo>
                  <a:pt x="3166871" y="1161287"/>
                </a:moveTo>
                <a:lnTo>
                  <a:pt x="3150107" y="1161287"/>
                </a:lnTo>
                <a:lnTo>
                  <a:pt x="3148583" y="1162811"/>
                </a:lnTo>
                <a:lnTo>
                  <a:pt x="3165347" y="1162811"/>
                </a:lnTo>
                <a:lnTo>
                  <a:pt x="3166871" y="1161287"/>
                </a:lnTo>
                <a:close/>
              </a:path>
              <a:path w="3220720" h="1233170">
                <a:moveTo>
                  <a:pt x="304952" y="1161287"/>
                </a:moveTo>
                <a:lnTo>
                  <a:pt x="304799" y="1161287"/>
                </a:lnTo>
                <a:lnTo>
                  <a:pt x="305602" y="1162009"/>
                </a:lnTo>
                <a:lnTo>
                  <a:pt x="304952" y="1161287"/>
                </a:lnTo>
                <a:close/>
              </a:path>
              <a:path w="3220720" h="1233170">
                <a:moveTo>
                  <a:pt x="3172967" y="1132331"/>
                </a:moveTo>
                <a:lnTo>
                  <a:pt x="3162299" y="1147571"/>
                </a:lnTo>
                <a:lnTo>
                  <a:pt x="3149305" y="1162009"/>
                </a:lnTo>
                <a:lnTo>
                  <a:pt x="3150107" y="1161287"/>
                </a:lnTo>
                <a:lnTo>
                  <a:pt x="3166871" y="1161287"/>
                </a:lnTo>
                <a:lnTo>
                  <a:pt x="3171443" y="1156715"/>
                </a:lnTo>
                <a:lnTo>
                  <a:pt x="3183635" y="1139951"/>
                </a:lnTo>
                <a:lnTo>
                  <a:pt x="3187515" y="1133855"/>
                </a:lnTo>
                <a:lnTo>
                  <a:pt x="3172967" y="1133855"/>
                </a:lnTo>
                <a:lnTo>
                  <a:pt x="3172967" y="1132331"/>
                </a:lnTo>
                <a:close/>
              </a:path>
              <a:path w="3220720" h="1233170">
                <a:moveTo>
                  <a:pt x="281939" y="1132331"/>
                </a:moveTo>
                <a:lnTo>
                  <a:pt x="281939" y="1133855"/>
                </a:lnTo>
                <a:lnTo>
                  <a:pt x="283006" y="1133855"/>
                </a:lnTo>
                <a:lnTo>
                  <a:pt x="281939" y="1132331"/>
                </a:lnTo>
                <a:close/>
              </a:path>
              <a:path w="3220720" h="1233170">
                <a:moveTo>
                  <a:pt x="3191255" y="1098803"/>
                </a:moveTo>
                <a:lnTo>
                  <a:pt x="3183635" y="1117091"/>
                </a:lnTo>
                <a:lnTo>
                  <a:pt x="3172967" y="1133855"/>
                </a:lnTo>
                <a:lnTo>
                  <a:pt x="3187515" y="1133855"/>
                </a:lnTo>
                <a:lnTo>
                  <a:pt x="3194303" y="1123187"/>
                </a:lnTo>
                <a:lnTo>
                  <a:pt x="3203447" y="1104899"/>
                </a:lnTo>
                <a:lnTo>
                  <a:pt x="3204854" y="1100327"/>
                </a:lnTo>
                <a:lnTo>
                  <a:pt x="3191255" y="1100327"/>
                </a:lnTo>
                <a:lnTo>
                  <a:pt x="3191255" y="1098803"/>
                </a:lnTo>
                <a:close/>
              </a:path>
              <a:path w="3220720" h="1233170">
                <a:moveTo>
                  <a:pt x="263651" y="1098803"/>
                </a:moveTo>
                <a:lnTo>
                  <a:pt x="263651" y="1100327"/>
                </a:lnTo>
                <a:lnTo>
                  <a:pt x="264286" y="1100327"/>
                </a:lnTo>
                <a:lnTo>
                  <a:pt x="263651" y="1098803"/>
                </a:lnTo>
                <a:close/>
              </a:path>
              <a:path w="3220720" h="1233170">
                <a:moveTo>
                  <a:pt x="3210950" y="1080515"/>
                </a:moveTo>
                <a:lnTo>
                  <a:pt x="3198875" y="1080515"/>
                </a:lnTo>
                <a:lnTo>
                  <a:pt x="3191255" y="1100327"/>
                </a:lnTo>
                <a:lnTo>
                  <a:pt x="3204854" y="1100327"/>
                </a:lnTo>
                <a:lnTo>
                  <a:pt x="3210950" y="1080515"/>
                </a:lnTo>
                <a:close/>
              </a:path>
              <a:path w="3220720" h="1233170">
                <a:moveTo>
                  <a:pt x="257087" y="1080515"/>
                </a:moveTo>
                <a:lnTo>
                  <a:pt x="256031" y="1080515"/>
                </a:lnTo>
                <a:lnTo>
                  <a:pt x="257555" y="1082039"/>
                </a:lnTo>
                <a:lnTo>
                  <a:pt x="257087" y="1080515"/>
                </a:lnTo>
                <a:close/>
              </a:path>
              <a:path w="3220720" h="1233170">
                <a:moveTo>
                  <a:pt x="3206495" y="1042415"/>
                </a:moveTo>
                <a:lnTo>
                  <a:pt x="3203447" y="1062227"/>
                </a:lnTo>
                <a:lnTo>
                  <a:pt x="3197351" y="1082039"/>
                </a:lnTo>
                <a:lnTo>
                  <a:pt x="3198875" y="1080515"/>
                </a:lnTo>
                <a:lnTo>
                  <a:pt x="3210950" y="1080515"/>
                </a:lnTo>
                <a:lnTo>
                  <a:pt x="3215639" y="1065275"/>
                </a:lnTo>
                <a:lnTo>
                  <a:pt x="3218687" y="1043939"/>
                </a:lnTo>
                <a:lnTo>
                  <a:pt x="3206495" y="1043939"/>
                </a:lnTo>
                <a:lnTo>
                  <a:pt x="3206495" y="1042415"/>
                </a:lnTo>
                <a:close/>
              </a:path>
              <a:path w="3220720" h="1233170">
                <a:moveTo>
                  <a:pt x="248411" y="1042415"/>
                </a:moveTo>
                <a:lnTo>
                  <a:pt x="248411" y="1043939"/>
                </a:lnTo>
                <a:lnTo>
                  <a:pt x="248646" y="1043939"/>
                </a:lnTo>
                <a:lnTo>
                  <a:pt x="248411" y="1042415"/>
                </a:lnTo>
                <a:close/>
              </a:path>
              <a:path w="3220720" h="1233170">
                <a:moveTo>
                  <a:pt x="3218687" y="188975"/>
                </a:moveTo>
                <a:lnTo>
                  <a:pt x="3206495" y="188975"/>
                </a:lnTo>
                <a:lnTo>
                  <a:pt x="3206495" y="1043939"/>
                </a:lnTo>
                <a:lnTo>
                  <a:pt x="3218687" y="1043939"/>
                </a:lnTo>
                <a:lnTo>
                  <a:pt x="3220211" y="1022603"/>
                </a:lnTo>
                <a:lnTo>
                  <a:pt x="3220211" y="210311"/>
                </a:lnTo>
                <a:lnTo>
                  <a:pt x="3218687" y="188975"/>
                </a:lnTo>
                <a:close/>
              </a:path>
              <a:path w="3220720" h="1233170">
                <a:moveTo>
                  <a:pt x="234695" y="1022603"/>
                </a:moveTo>
                <a:lnTo>
                  <a:pt x="234915" y="1025677"/>
                </a:lnTo>
                <a:lnTo>
                  <a:pt x="236219" y="1027175"/>
                </a:lnTo>
                <a:lnTo>
                  <a:pt x="234695" y="1022603"/>
                </a:lnTo>
                <a:close/>
              </a:path>
              <a:path w="3220720" h="1233170">
                <a:moveTo>
                  <a:pt x="248411" y="1022603"/>
                </a:moveTo>
                <a:lnTo>
                  <a:pt x="234695" y="1022603"/>
                </a:lnTo>
                <a:lnTo>
                  <a:pt x="236219" y="1027175"/>
                </a:lnTo>
                <a:lnTo>
                  <a:pt x="248411" y="1027175"/>
                </a:lnTo>
                <a:lnTo>
                  <a:pt x="248411" y="1022603"/>
                </a:lnTo>
                <a:close/>
              </a:path>
              <a:path w="3220720" h="1233170">
                <a:moveTo>
                  <a:pt x="234695" y="712826"/>
                </a:moveTo>
                <a:lnTo>
                  <a:pt x="0" y="755903"/>
                </a:lnTo>
                <a:lnTo>
                  <a:pt x="234915" y="1025677"/>
                </a:lnTo>
                <a:lnTo>
                  <a:pt x="234695" y="1022603"/>
                </a:lnTo>
                <a:lnTo>
                  <a:pt x="248411" y="1022603"/>
                </a:lnTo>
                <a:lnTo>
                  <a:pt x="248411" y="1021079"/>
                </a:lnTo>
                <a:lnTo>
                  <a:pt x="26083" y="766571"/>
                </a:lnTo>
                <a:lnTo>
                  <a:pt x="13715" y="766571"/>
                </a:lnTo>
                <a:lnTo>
                  <a:pt x="16763" y="755903"/>
                </a:lnTo>
                <a:lnTo>
                  <a:pt x="72389" y="755903"/>
                </a:lnTo>
                <a:lnTo>
                  <a:pt x="248411" y="723899"/>
                </a:lnTo>
                <a:lnTo>
                  <a:pt x="248411" y="717803"/>
                </a:lnTo>
                <a:lnTo>
                  <a:pt x="234695" y="717803"/>
                </a:lnTo>
                <a:lnTo>
                  <a:pt x="234695" y="712826"/>
                </a:lnTo>
                <a:close/>
              </a:path>
              <a:path w="3220720" h="1233170">
                <a:moveTo>
                  <a:pt x="16763" y="755903"/>
                </a:moveTo>
                <a:lnTo>
                  <a:pt x="13715" y="766571"/>
                </a:lnTo>
                <a:lnTo>
                  <a:pt x="24388" y="764631"/>
                </a:lnTo>
                <a:lnTo>
                  <a:pt x="16763" y="755903"/>
                </a:lnTo>
                <a:close/>
              </a:path>
              <a:path w="3220720" h="1233170">
                <a:moveTo>
                  <a:pt x="24388" y="764631"/>
                </a:moveTo>
                <a:lnTo>
                  <a:pt x="13715" y="766571"/>
                </a:lnTo>
                <a:lnTo>
                  <a:pt x="26083" y="766571"/>
                </a:lnTo>
                <a:lnTo>
                  <a:pt x="24388" y="764631"/>
                </a:lnTo>
                <a:close/>
              </a:path>
              <a:path w="3220720" h="1233170">
                <a:moveTo>
                  <a:pt x="72389" y="755903"/>
                </a:moveTo>
                <a:lnTo>
                  <a:pt x="16763" y="755903"/>
                </a:lnTo>
                <a:lnTo>
                  <a:pt x="24388" y="764631"/>
                </a:lnTo>
                <a:lnTo>
                  <a:pt x="72389" y="755903"/>
                </a:lnTo>
                <a:close/>
              </a:path>
              <a:path w="3220720" h="1233170">
                <a:moveTo>
                  <a:pt x="240791" y="711707"/>
                </a:moveTo>
                <a:lnTo>
                  <a:pt x="234695" y="712826"/>
                </a:lnTo>
                <a:lnTo>
                  <a:pt x="234695" y="717803"/>
                </a:lnTo>
                <a:lnTo>
                  <a:pt x="240791" y="711707"/>
                </a:lnTo>
                <a:close/>
              </a:path>
              <a:path w="3220720" h="1233170">
                <a:moveTo>
                  <a:pt x="248411" y="711707"/>
                </a:moveTo>
                <a:lnTo>
                  <a:pt x="240791" y="711707"/>
                </a:lnTo>
                <a:lnTo>
                  <a:pt x="234695" y="717803"/>
                </a:lnTo>
                <a:lnTo>
                  <a:pt x="248411" y="717803"/>
                </a:lnTo>
                <a:lnTo>
                  <a:pt x="248411" y="711707"/>
                </a:lnTo>
                <a:close/>
              </a:path>
              <a:path w="3220720" h="1233170">
                <a:moveTo>
                  <a:pt x="3009899" y="0"/>
                </a:moveTo>
                <a:lnTo>
                  <a:pt x="445007" y="0"/>
                </a:lnTo>
                <a:lnTo>
                  <a:pt x="423671" y="1523"/>
                </a:lnTo>
                <a:lnTo>
                  <a:pt x="382523" y="9143"/>
                </a:lnTo>
                <a:lnTo>
                  <a:pt x="344423" y="25907"/>
                </a:lnTo>
                <a:lnTo>
                  <a:pt x="310895" y="48767"/>
                </a:lnTo>
                <a:lnTo>
                  <a:pt x="283463" y="76199"/>
                </a:lnTo>
                <a:lnTo>
                  <a:pt x="260603" y="109727"/>
                </a:lnTo>
                <a:lnTo>
                  <a:pt x="243839" y="147827"/>
                </a:lnTo>
                <a:lnTo>
                  <a:pt x="236219" y="188975"/>
                </a:lnTo>
                <a:lnTo>
                  <a:pt x="234695" y="210311"/>
                </a:lnTo>
                <a:lnTo>
                  <a:pt x="234695" y="712826"/>
                </a:lnTo>
                <a:lnTo>
                  <a:pt x="240791" y="711707"/>
                </a:lnTo>
                <a:lnTo>
                  <a:pt x="248411" y="711707"/>
                </a:lnTo>
                <a:lnTo>
                  <a:pt x="248411" y="188975"/>
                </a:lnTo>
                <a:lnTo>
                  <a:pt x="248646" y="188975"/>
                </a:lnTo>
                <a:lnTo>
                  <a:pt x="251459" y="170687"/>
                </a:lnTo>
                <a:lnTo>
                  <a:pt x="257087" y="152399"/>
                </a:lnTo>
                <a:lnTo>
                  <a:pt x="256031" y="152399"/>
                </a:lnTo>
                <a:lnTo>
                  <a:pt x="263651" y="132587"/>
                </a:lnTo>
                <a:lnTo>
                  <a:pt x="264286" y="132587"/>
                </a:lnTo>
                <a:lnTo>
                  <a:pt x="271271" y="115823"/>
                </a:lnTo>
                <a:lnTo>
                  <a:pt x="281939" y="99059"/>
                </a:lnTo>
                <a:lnTo>
                  <a:pt x="283006" y="99059"/>
                </a:lnTo>
                <a:lnTo>
                  <a:pt x="292607" y="85343"/>
                </a:lnTo>
                <a:lnTo>
                  <a:pt x="304952" y="71627"/>
                </a:lnTo>
                <a:lnTo>
                  <a:pt x="304799" y="71627"/>
                </a:lnTo>
                <a:lnTo>
                  <a:pt x="306323" y="70103"/>
                </a:lnTo>
                <a:lnTo>
                  <a:pt x="306493" y="70103"/>
                </a:lnTo>
                <a:lnTo>
                  <a:pt x="320039" y="57911"/>
                </a:lnTo>
                <a:lnTo>
                  <a:pt x="335279" y="47243"/>
                </a:lnTo>
                <a:lnTo>
                  <a:pt x="333755" y="47243"/>
                </a:lnTo>
                <a:lnTo>
                  <a:pt x="350519" y="36575"/>
                </a:lnTo>
                <a:lnTo>
                  <a:pt x="368807" y="28955"/>
                </a:lnTo>
                <a:lnTo>
                  <a:pt x="367283" y="28955"/>
                </a:lnTo>
                <a:lnTo>
                  <a:pt x="387095" y="21335"/>
                </a:lnTo>
                <a:lnTo>
                  <a:pt x="390524" y="21335"/>
                </a:lnTo>
                <a:lnTo>
                  <a:pt x="405383" y="16763"/>
                </a:lnTo>
                <a:lnTo>
                  <a:pt x="425195" y="13715"/>
                </a:lnTo>
                <a:lnTo>
                  <a:pt x="3084271" y="13715"/>
                </a:lnTo>
                <a:lnTo>
                  <a:pt x="3072383" y="9143"/>
                </a:lnTo>
                <a:lnTo>
                  <a:pt x="3052571" y="4571"/>
                </a:lnTo>
                <a:lnTo>
                  <a:pt x="3031235" y="1523"/>
                </a:lnTo>
                <a:lnTo>
                  <a:pt x="3009899" y="0"/>
                </a:lnTo>
                <a:close/>
              </a:path>
              <a:path w="3220720" h="1233170">
                <a:moveTo>
                  <a:pt x="248646" y="188975"/>
                </a:moveTo>
                <a:lnTo>
                  <a:pt x="248411" y="188975"/>
                </a:lnTo>
                <a:lnTo>
                  <a:pt x="248411" y="190499"/>
                </a:lnTo>
                <a:lnTo>
                  <a:pt x="248646" y="188975"/>
                </a:lnTo>
                <a:close/>
              </a:path>
              <a:path w="3220720" h="1233170">
                <a:moveTo>
                  <a:pt x="3197351" y="150875"/>
                </a:moveTo>
                <a:lnTo>
                  <a:pt x="3203447" y="170687"/>
                </a:lnTo>
                <a:lnTo>
                  <a:pt x="3206495" y="190499"/>
                </a:lnTo>
                <a:lnTo>
                  <a:pt x="3206495" y="188975"/>
                </a:lnTo>
                <a:lnTo>
                  <a:pt x="3218687" y="188975"/>
                </a:lnTo>
                <a:lnTo>
                  <a:pt x="3215639" y="167639"/>
                </a:lnTo>
                <a:lnTo>
                  <a:pt x="3210950" y="152399"/>
                </a:lnTo>
                <a:lnTo>
                  <a:pt x="3198875" y="152399"/>
                </a:lnTo>
                <a:lnTo>
                  <a:pt x="3197351" y="150875"/>
                </a:lnTo>
                <a:close/>
              </a:path>
              <a:path w="3220720" h="1233170">
                <a:moveTo>
                  <a:pt x="257555" y="150875"/>
                </a:moveTo>
                <a:lnTo>
                  <a:pt x="256031" y="152399"/>
                </a:lnTo>
                <a:lnTo>
                  <a:pt x="257087" y="152399"/>
                </a:lnTo>
                <a:lnTo>
                  <a:pt x="257555" y="150875"/>
                </a:lnTo>
                <a:close/>
              </a:path>
              <a:path w="3220720" h="1233170">
                <a:moveTo>
                  <a:pt x="3204854" y="132587"/>
                </a:moveTo>
                <a:lnTo>
                  <a:pt x="3191255" y="132587"/>
                </a:lnTo>
                <a:lnTo>
                  <a:pt x="3198875" y="152399"/>
                </a:lnTo>
                <a:lnTo>
                  <a:pt x="3210950" y="152399"/>
                </a:lnTo>
                <a:lnTo>
                  <a:pt x="3204854" y="132587"/>
                </a:lnTo>
                <a:close/>
              </a:path>
              <a:path w="3220720" h="1233170">
                <a:moveTo>
                  <a:pt x="264286" y="132587"/>
                </a:moveTo>
                <a:lnTo>
                  <a:pt x="263651" y="132587"/>
                </a:lnTo>
                <a:lnTo>
                  <a:pt x="263651" y="134111"/>
                </a:lnTo>
                <a:lnTo>
                  <a:pt x="264286" y="132587"/>
                </a:lnTo>
                <a:close/>
              </a:path>
              <a:path w="3220720" h="1233170">
                <a:moveTo>
                  <a:pt x="3187515" y="99059"/>
                </a:moveTo>
                <a:lnTo>
                  <a:pt x="3172967" y="99059"/>
                </a:lnTo>
                <a:lnTo>
                  <a:pt x="3183635" y="115823"/>
                </a:lnTo>
                <a:lnTo>
                  <a:pt x="3191255" y="134111"/>
                </a:lnTo>
                <a:lnTo>
                  <a:pt x="3191255" y="132587"/>
                </a:lnTo>
                <a:lnTo>
                  <a:pt x="3204854" y="132587"/>
                </a:lnTo>
                <a:lnTo>
                  <a:pt x="3203447" y="128015"/>
                </a:lnTo>
                <a:lnTo>
                  <a:pt x="3194303" y="109727"/>
                </a:lnTo>
                <a:lnTo>
                  <a:pt x="3187515" y="99059"/>
                </a:lnTo>
                <a:close/>
              </a:path>
              <a:path w="3220720" h="1233170">
                <a:moveTo>
                  <a:pt x="283006" y="99059"/>
                </a:moveTo>
                <a:lnTo>
                  <a:pt x="281939" y="99059"/>
                </a:lnTo>
                <a:lnTo>
                  <a:pt x="281939" y="100583"/>
                </a:lnTo>
                <a:lnTo>
                  <a:pt x="283006" y="99059"/>
                </a:lnTo>
                <a:close/>
              </a:path>
              <a:path w="3220720" h="1233170">
                <a:moveTo>
                  <a:pt x="3149305" y="70906"/>
                </a:moveTo>
                <a:lnTo>
                  <a:pt x="3162299" y="85343"/>
                </a:lnTo>
                <a:lnTo>
                  <a:pt x="3172967" y="100583"/>
                </a:lnTo>
                <a:lnTo>
                  <a:pt x="3172967" y="99059"/>
                </a:lnTo>
                <a:lnTo>
                  <a:pt x="3187515" y="99059"/>
                </a:lnTo>
                <a:lnTo>
                  <a:pt x="3183635" y="92963"/>
                </a:lnTo>
                <a:lnTo>
                  <a:pt x="3171443" y="76199"/>
                </a:lnTo>
                <a:lnTo>
                  <a:pt x="3166871" y="71627"/>
                </a:lnTo>
                <a:lnTo>
                  <a:pt x="3150107" y="71627"/>
                </a:lnTo>
                <a:lnTo>
                  <a:pt x="3149305" y="70906"/>
                </a:lnTo>
                <a:close/>
              </a:path>
              <a:path w="3220720" h="1233170">
                <a:moveTo>
                  <a:pt x="306323" y="70103"/>
                </a:moveTo>
                <a:lnTo>
                  <a:pt x="304799" y="71627"/>
                </a:lnTo>
                <a:lnTo>
                  <a:pt x="305602" y="70906"/>
                </a:lnTo>
                <a:lnTo>
                  <a:pt x="306323" y="70103"/>
                </a:lnTo>
                <a:close/>
              </a:path>
              <a:path w="3220720" h="1233170">
                <a:moveTo>
                  <a:pt x="305602" y="70906"/>
                </a:moveTo>
                <a:lnTo>
                  <a:pt x="304799" y="71627"/>
                </a:lnTo>
                <a:lnTo>
                  <a:pt x="304952" y="71627"/>
                </a:lnTo>
                <a:lnTo>
                  <a:pt x="305602" y="70906"/>
                </a:lnTo>
                <a:close/>
              </a:path>
              <a:path w="3220720" h="1233170">
                <a:moveTo>
                  <a:pt x="3148583" y="70103"/>
                </a:moveTo>
                <a:lnTo>
                  <a:pt x="3149305" y="70906"/>
                </a:lnTo>
                <a:lnTo>
                  <a:pt x="3150107" y="71627"/>
                </a:lnTo>
                <a:lnTo>
                  <a:pt x="3148583" y="70103"/>
                </a:lnTo>
                <a:close/>
              </a:path>
              <a:path w="3220720" h="1233170">
                <a:moveTo>
                  <a:pt x="3165347" y="70103"/>
                </a:moveTo>
                <a:lnTo>
                  <a:pt x="3148583" y="70103"/>
                </a:lnTo>
                <a:lnTo>
                  <a:pt x="3150107" y="71627"/>
                </a:lnTo>
                <a:lnTo>
                  <a:pt x="3166871" y="71627"/>
                </a:lnTo>
                <a:lnTo>
                  <a:pt x="3165347" y="70103"/>
                </a:lnTo>
                <a:close/>
              </a:path>
              <a:path w="3220720" h="1233170">
                <a:moveTo>
                  <a:pt x="306493" y="70103"/>
                </a:moveTo>
                <a:lnTo>
                  <a:pt x="306323" y="70103"/>
                </a:lnTo>
                <a:lnTo>
                  <a:pt x="305602" y="70906"/>
                </a:lnTo>
                <a:lnTo>
                  <a:pt x="306493" y="70103"/>
                </a:lnTo>
                <a:close/>
              </a:path>
              <a:path w="3220720" h="1233170">
                <a:moveTo>
                  <a:pt x="3101339" y="21335"/>
                </a:moveTo>
                <a:lnTo>
                  <a:pt x="3067811" y="21335"/>
                </a:lnTo>
                <a:lnTo>
                  <a:pt x="3087623" y="28955"/>
                </a:lnTo>
                <a:lnTo>
                  <a:pt x="3086099" y="28955"/>
                </a:lnTo>
                <a:lnTo>
                  <a:pt x="3104387" y="36575"/>
                </a:lnTo>
                <a:lnTo>
                  <a:pt x="3121151" y="47243"/>
                </a:lnTo>
                <a:lnTo>
                  <a:pt x="3119627" y="47243"/>
                </a:lnTo>
                <a:lnTo>
                  <a:pt x="3134867" y="57911"/>
                </a:lnTo>
                <a:lnTo>
                  <a:pt x="3149305" y="70906"/>
                </a:lnTo>
                <a:lnTo>
                  <a:pt x="3148583" y="70103"/>
                </a:lnTo>
                <a:lnTo>
                  <a:pt x="3165347" y="70103"/>
                </a:lnTo>
                <a:lnTo>
                  <a:pt x="3144011" y="48767"/>
                </a:lnTo>
                <a:lnTo>
                  <a:pt x="3127247" y="36575"/>
                </a:lnTo>
                <a:lnTo>
                  <a:pt x="3110483" y="25907"/>
                </a:lnTo>
                <a:lnTo>
                  <a:pt x="3101339" y="21335"/>
                </a:lnTo>
                <a:close/>
              </a:path>
              <a:path w="3220720" h="1233170">
                <a:moveTo>
                  <a:pt x="390524" y="21335"/>
                </a:moveTo>
                <a:lnTo>
                  <a:pt x="387095" y="21335"/>
                </a:lnTo>
                <a:lnTo>
                  <a:pt x="385571" y="22859"/>
                </a:lnTo>
                <a:lnTo>
                  <a:pt x="390524" y="21335"/>
                </a:lnTo>
                <a:close/>
              </a:path>
              <a:path w="3220720" h="1233170">
                <a:moveTo>
                  <a:pt x="3084271" y="13715"/>
                </a:moveTo>
                <a:lnTo>
                  <a:pt x="3029711" y="13715"/>
                </a:lnTo>
                <a:lnTo>
                  <a:pt x="3049523" y="16763"/>
                </a:lnTo>
                <a:lnTo>
                  <a:pt x="3069335" y="22859"/>
                </a:lnTo>
                <a:lnTo>
                  <a:pt x="3067811" y="21335"/>
                </a:lnTo>
                <a:lnTo>
                  <a:pt x="3101339" y="21335"/>
                </a:lnTo>
                <a:lnTo>
                  <a:pt x="3092195" y="16763"/>
                </a:lnTo>
                <a:lnTo>
                  <a:pt x="3084271" y="13715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94785" y="2383023"/>
            <a:ext cx="2744470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opu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dirty="0">
                <a:latin typeface="Arial"/>
                <a:cs typeface="Arial"/>
              </a:rPr>
              <a:t>rt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popu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5" dirty="0">
                <a:latin typeface="Arial"/>
                <a:cs typeface="Arial"/>
              </a:rPr>
              <a:t>ua</a:t>
            </a:r>
            <a:r>
              <a:rPr sz="1400" dirty="0">
                <a:latin typeface="Arial"/>
                <a:cs typeface="Arial"/>
              </a:rPr>
              <a:t>lly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 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lid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abou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ge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67655" y="2819400"/>
            <a:ext cx="619125" cy="401320"/>
          </a:xfrm>
          <a:custGeom>
            <a:avLst/>
            <a:gdLst/>
            <a:ahLst/>
            <a:cxnLst/>
            <a:rect l="l" t="t" r="r" b="b"/>
            <a:pathLst>
              <a:path w="619125" h="401319">
                <a:moveTo>
                  <a:pt x="464819" y="0"/>
                </a:moveTo>
                <a:lnTo>
                  <a:pt x="0" y="0"/>
                </a:lnTo>
                <a:lnTo>
                  <a:pt x="155447" y="201167"/>
                </a:lnTo>
                <a:lnTo>
                  <a:pt x="0" y="400811"/>
                </a:lnTo>
                <a:lnTo>
                  <a:pt x="464819" y="400811"/>
                </a:lnTo>
                <a:lnTo>
                  <a:pt x="618743" y="201167"/>
                </a:lnTo>
                <a:lnTo>
                  <a:pt x="464819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55463" y="2813304"/>
            <a:ext cx="640080" cy="413384"/>
          </a:xfrm>
          <a:custGeom>
            <a:avLst/>
            <a:gdLst/>
            <a:ahLst/>
            <a:cxnLst/>
            <a:rect l="l" t="t" r="r" b="b"/>
            <a:pathLst>
              <a:path w="640079" h="413385">
                <a:moveTo>
                  <a:pt x="158617" y="206501"/>
                </a:moveTo>
                <a:lnTo>
                  <a:pt x="0" y="413003"/>
                </a:lnTo>
                <a:lnTo>
                  <a:pt x="480059" y="413003"/>
                </a:lnTo>
                <a:lnTo>
                  <a:pt x="481245" y="411479"/>
                </a:lnTo>
                <a:lnTo>
                  <a:pt x="18287" y="411479"/>
                </a:lnTo>
                <a:lnTo>
                  <a:pt x="12191" y="400811"/>
                </a:lnTo>
                <a:lnTo>
                  <a:pt x="26488" y="400811"/>
                </a:lnTo>
                <a:lnTo>
                  <a:pt x="172917" y="210311"/>
                </a:lnTo>
                <a:lnTo>
                  <a:pt x="161543" y="210311"/>
                </a:lnTo>
                <a:lnTo>
                  <a:pt x="158617" y="206501"/>
                </a:lnTo>
                <a:close/>
              </a:path>
              <a:path w="640079" h="413385">
                <a:moveTo>
                  <a:pt x="26488" y="400811"/>
                </a:moveTo>
                <a:lnTo>
                  <a:pt x="12191" y="400811"/>
                </a:lnTo>
                <a:lnTo>
                  <a:pt x="18287" y="411479"/>
                </a:lnTo>
                <a:lnTo>
                  <a:pt x="26488" y="400811"/>
                </a:lnTo>
                <a:close/>
              </a:path>
              <a:path w="640079" h="413385">
                <a:moveTo>
                  <a:pt x="473614" y="400811"/>
                </a:moveTo>
                <a:lnTo>
                  <a:pt x="26488" y="400811"/>
                </a:lnTo>
                <a:lnTo>
                  <a:pt x="18287" y="411479"/>
                </a:lnTo>
                <a:lnTo>
                  <a:pt x="481245" y="411479"/>
                </a:lnTo>
                <a:lnTo>
                  <a:pt x="488357" y="402335"/>
                </a:lnTo>
                <a:lnTo>
                  <a:pt x="472439" y="402335"/>
                </a:lnTo>
                <a:lnTo>
                  <a:pt x="473614" y="400811"/>
                </a:lnTo>
                <a:close/>
              </a:path>
              <a:path w="640079" h="413385">
                <a:moveTo>
                  <a:pt x="623426" y="206501"/>
                </a:moveTo>
                <a:lnTo>
                  <a:pt x="472439" y="402335"/>
                </a:lnTo>
                <a:lnTo>
                  <a:pt x="477011" y="400811"/>
                </a:lnTo>
                <a:lnTo>
                  <a:pt x="489542" y="400811"/>
                </a:lnTo>
                <a:lnTo>
                  <a:pt x="637709" y="210311"/>
                </a:lnTo>
                <a:lnTo>
                  <a:pt x="626363" y="210311"/>
                </a:lnTo>
                <a:lnTo>
                  <a:pt x="623426" y="206501"/>
                </a:lnTo>
                <a:close/>
              </a:path>
              <a:path w="640079" h="413385">
                <a:moveTo>
                  <a:pt x="489542" y="400811"/>
                </a:moveTo>
                <a:lnTo>
                  <a:pt x="477011" y="400811"/>
                </a:lnTo>
                <a:lnTo>
                  <a:pt x="472439" y="402335"/>
                </a:lnTo>
                <a:lnTo>
                  <a:pt x="488357" y="402335"/>
                </a:lnTo>
                <a:lnTo>
                  <a:pt x="489542" y="400811"/>
                </a:lnTo>
                <a:close/>
              </a:path>
              <a:path w="640079" h="413385">
                <a:moveTo>
                  <a:pt x="161543" y="202691"/>
                </a:moveTo>
                <a:lnTo>
                  <a:pt x="158617" y="206501"/>
                </a:lnTo>
                <a:lnTo>
                  <a:pt x="161543" y="210311"/>
                </a:lnTo>
                <a:lnTo>
                  <a:pt x="161543" y="202691"/>
                </a:lnTo>
                <a:close/>
              </a:path>
              <a:path w="640079" h="413385">
                <a:moveTo>
                  <a:pt x="171745" y="202691"/>
                </a:moveTo>
                <a:lnTo>
                  <a:pt x="161543" y="202691"/>
                </a:lnTo>
                <a:lnTo>
                  <a:pt x="161543" y="210311"/>
                </a:lnTo>
                <a:lnTo>
                  <a:pt x="172917" y="210311"/>
                </a:lnTo>
                <a:lnTo>
                  <a:pt x="175259" y="207263"/>
                </a:lnTo>
                <a:lnTo>
                  <a:pt x="171745" y="202691"/>
                </a:lnTo>
                <a:close/>
              </a:path>
              <a:path w="640079" h="413385">
                <a:moveTo>
                  <a:pt x="626363" y="202691"/>
                </a:moveTo>
                <a:lnTo>
                  <a:pt x="623426" y="206501"/>
                </a:lnTo>
                <a:lnTo>
                  <a:pt x="626363" y="210311"/>
                </a:lnTo>
                <a:lnTo>
                  <a:pt x="626363" y="202691"/>
                </a:lnTo>
                <a:close/>
              </a:path>
              <a:path w="640079" h="413385">
                <a:moveTo>
                  <a:pt x="636550" y="202691"/>
                </a:moveTo>
                <a:lnTo>
                  <a:pt x="626363" y="202691"/>
                </a:lnTo>
                <a:lnTo>
                  <a:pt x="626363" y="210311"/>
                </a:lnTo>
                <a:lnTo>
                  <a:pt x="637709" y="210311"/>
                </a:lnTo>
                <a:lnTo>
                  <a:pt x="640079" y="207263"/>
                </a:lnTo>
                <a:lnTo>
                  <a:pt x="636550" y="202691"/>
                </a:lnTo>
                <a:close/>
              </a:path>
              <a:path w="640079" h="413385">
                <a:moveTo>
                  <a:pt x="480059" y="0"/>
                </a:moveTo>
                <a:lnTo>
                  <a:pt x="0" y="0"/>
                </a:lnTo>
                <a:lnTo>
                  <a:pt x="158617" y="206501"/>
                </a:lnTo>
                <a:lnTo>
                  <a:pt x="161543" y="202691"/>
                </a:lnTo>
                <a:lnTo>
                  <a:pt x="171745" y="202691"/>
                </a:lnTo>
                <a:lnTo>
                  <a:pt x="26488" y="13715"/>
                </a:lnTo>
                <a:lnTo>
                  <a:pt x="12191" y="13715"/>
                </a:lnTo>
                <a:lnTo>
                  <a:pt x="18287" y="3047"/>
                </a:lnTo>
                <a:lnTo>
                  <a:pt x="482413" y="3047"/>
                </a:lnTo>
                <a:lnTo>
                  <a:pt x="480059" y="0"/>
                </a:lnTo>
                <a:close/>
              </a:path>
              <a:path w="640079" h="413385">
                <a:moveTo>
                  <a:pt x="472439" y="10667"/>
                </a:moveTo>
                <a:lnTo>
                  <a:pt x="623426" y="206501"/>
                </a:lnTo>
                <a:lnTo>
                  <a:pt x="626363" y="202691"/>
                </a:lnTo>
                <a:lnTo>
                  <a:pt x="636550" y="202691"/>
                </a:lnTo>
                <a:lnTo>
                  <a:pt x="490649" y="13715"/>
                </a:lnTo>
                <a:lnTo>
                  <a:pt x="477011" y="13715"/>
                </a:lnTo>
                <a:lnTo>
                  <a:pt x="472439" y="10667"/>
                </a:lnTo>
                <a:close/>
              </a:path>
              <a:path w="640079" h="413385">
                <a:moveTo>
                  <a:pt x="18287" y="3047"/>
                </a:moveTo>
                <a:lnTo>
                  <a:pt x="12191" y="13715"/>
                </a:lnTo>
                <a:lnTo>
                  <a:pt x="26488" y="13715"/>
                </a:lnTo>
                <a:lnTo>
                  <a:pt x="18287" y="3047"/>
                </a:lnTo>
                <a:close/>
              </a:path>
              <a:path w="640079" h="413385">
                <a:moveTo>
                  <a:pt x="482413" y="3047"/>
                </a:moveTo>
                <a:lnTo>
                  <a:pt x="18287" y="3047"/>
                </a:lnTo>
                <a:lnTo>
                  <a:pt x="26488" y="13715"/>
                </a:lnTo>
                <a:lnTo>
                  <a:pt x="474789" y="13715"/>
                </a:lnTo>
                <a:lnTo>
                  <a:pt x="472439" y="10667"/>
                </a:lnTo>
                <a:lnTo>
                  <a:pt x="488296" y="10667"/>
                </a:lnTo>
                <a:lnTo>
                  <a:pt x="482413" y="3047"/>
                </a:lnTo>
                <a:close/>
              </a:path>
              <a:path w="640079" h="413385">
                <a:moveTo>
                  <a:pt x="488296" y="10667"/>
                </a:moveTo>
                <a:lnTo>
                  <a:pt x="472439" y="10667"/>
                </a:lnTo>
                <a:lnTo>
                  <a:pt x="477011" y="13715"/>
                </a:lnTo>
                <a:lnTo>
                  <a:pt x="490649" y="13715"/>
                </a:lnTo>
                <a:lnTo>
                  <a:pt x="488296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42503" y="3803904"/>
            <a:ext cx="1842770" cy="82550"/>
          </a:xfrm>
          <a:custGeom>
            <a:avLst/>
            <a:gdLst/>
            <a:ahLst/>
            <a:cxnLst/>
            <a:rect l="l" t="t" r="r" b="b"/>
            <a:pathLst>
              <a:path w="1842770" h="82550">
                <a:moveTo>
                  <a:pt x="1842515" y="0"/>
                </a:moveTo>
                <a:lnTo>
                  <a:pt x="0" y="0"/>
                </a:lnTo>
                <a:lnTo>
                  <a:pt x="0" y="82295"/>
                </a:lnTo>
                <a:lnTo>
                  <a:pt x="13715" y="82295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1842515" y="6095"/>
                </a:lnTo>
                <a:lnTo>
                  <a:pt x="1842515" y="0"/>
                </a:lnTo>
                <a:close/>
              </a:path>
              <a:path w="1842770" h="82550">
                <a:moveTo>
                  <a:pt x="1828799" y="6095"/>
                </a:moveTo>
                <a:lnTo>
                  <a:pt x="1828799" y="82295"/>
                </a:lnTo>
                <a:lnTo>
                  <a:pt x="1842515" y="82295"/>
                </a:lnTo>
                <a:lnTo>
                  <a:pt x="1842515" y="13715"/>
                </a:lnTo>
                <a:lnTo>
                  <a:pt x="1834895" y="13715"/>
                </a:lnTo>
                <a:lnTo>
                  <a:pt x="1828799" y="6095"/>
                </a:lnTo>
                <a:close/>
              </a:path>
              <a:path w="1842770" h="82550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1842770" h="82550">
                <a:moveTo>
                  <a:pt x="1828799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1828799" y="13715"/>
                </a:lnTo>
                <a:lnTo>
                  <a:pt x="1828799" y="6095"/>
                </a:lnTo>
                <a:close/>
              </a:path>
              <a:path w="1842770" h="82550">
                <a:moveTo>
                  <a:pt x="1842515" y="6095"/>
                </a:moveTo>
                <a:lnTo>
                  <a:pt x="1828799" y="6095"/>
                </a:lnTo>
                <a:lnTo>
                  <a:pt x="1834895" y="13715"/>
                </a:lnTo>
                <a:lnTo>
                  <a:pt x="1842515" y="13715"/>
                </a:lnTo>
                <a:lnTo>
                  <a:pt x="1842515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36992" y="3840479"/>
            <a:ext cx="216407" cy="45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7160" y="3835679"/>
            <a:ext cx="47917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u="heavy" spc="-10" dirty="0">
                <a:latin typeface="Arial"/>
                <a:cs typeface="Arial"/>
              </a:rPr>
              <a:t>T</a:t>
            </a:r>
            <a:r>
              <a:rPr sz="1400" b="1" u="heavy" spc="20" dirty="0">
                <a:latin typeface="Arial"/>
                <a:cs typeface="Arial"/>
              </a:rPr>
              <a:t>w</a:t>
            </a:r>
            <a:r>
              <a:rPr sz="1400" b="1" u="heavy" dirty="0">
                <a:latin typeface="Arial"/>
                <a:cs typeface="Arial"/>
              </a:rPr>
              <a:t>o</a:t>
            </a:r>
            <a:r>
              <a:rPr sz="1400" b="1" u="heavy" spc="-50" dirty="0">
                <a:latin typeface="Arial"/>
                <a:cs typeface="Arial"/>
              </a:rPr>
              <a:t> </a:t>
            </a:r>
            <a:r>
              <a:rPr sz="1400" b="1" u="heavy" spc="15" dirty="0">
                <a:latin typeface="Arial"/>
                <a:cs typeface="Arial"/>
              </a:rPr>
              <a:t>M</a:t>
            </a:r>
            <a:r>
              <a:rPr sz="1400" b="1" u="heavy" spc="-10" dirty="0">
                <a:latin typeface="Arial"/>
                <a:cs typeface="Arial"/>
              </a:rPr>
              <a:t>o</a:t>
            </a:r>
            <a:r>
              <a:rPr sz="1400" b="1" u="heavy" spc="-5" dirty="0">
                <a:latin typeface="Arial"/>
                <a:cs typeface="Arial"/>
              </a:rPr>
              <a:t>s</a:t>
            </a:r>
            <a:r>
              <a:rPr sz="1400" b="1" u="heavy" dirty="0">
                <a:latin typeface="Arial"/>
                <a:cs typeface="Arial"/>
              </a:rPr>
              <a:t>t</a:t>
            </a:r>
            <a:r>
              <a:rPr sz="1400" b="1" u="heavy" spc="-45" dirty="0">
                <a:latin typeface="Arial"/>
                <a:cs typeface="Arial"/>
              </a:rPr>
              <a:t> </a:t>
            </a:r>
            <a:r>
              <a:rPr sz="1400" b="1" u="heavy" spc="-10" dirty="0">
                <a:latin typeface="Arial"/>
                <a:cs typeface="Arial"/>
              </a:rPr>
              <a:t>F</a:t>
            </a:r>
            <a:r>
              <a:rPr sz="1400" b="1" u="heavy" spc="5" dirty="0">
                <a:latin typeface="Arial"/>
                <a:cs typeface="Arial"/>
              </a:rPr>
              <a:t>r</a:t>
            </a:r>
            <a:r>
              <a:rPr sz="1400" b="1" u="heavy" spc="-5" dirty="0">
                <a:latin typeface="Arial"/>
                <a:cs typeface="Arial"/>
              </a:rPr>
              <a:t>e</a:t>
            </a:r>
            <a:r>
              <a:rPr sz="1400" b="1" u="heavy" spc="-10" dirty="0">
                <a:latin typeface="Arial"/>
                <a:cs typeface="Arial"/>
              </a:rPr>
              <a:t>qu</a:t>
            </a:r>
            <a:r>
              <a:rPr sz="1400" b="1" u="heavy" spc="-5" dirty="0">
                <a:latin typeface="Arial"/>
                <a:cs typeface="Arial"/>
              </a:rPr>
              <a:t>e</a:t>
            </a:r>
            <a:r>
              <a:rPr sz="1400" b="1" u="heavy" spc="-10" dirty="0">
                <a:latin typeface="Arial"/>
                <a:cs typeface="Arial"/>
              </a:rPr>
              <a:t>n</a:t>
            </a:r>
            <a:r>
              <a:rPr sz="1400" b="1" u="heavy" dirty="0">
                <a:latin typeface="Arial"/>
                <a:cs typeface="Arial"/>
              </a:rPr>
              <a:t>t</a:t>
            </a:r>
            <a:r>
              <a:rPr sz="1400" b="1" u="heavy" spc="5" dirty="0">
                <a:latin typeface="Arial"/>
                <a:cs typeface="Arial"/>
              </a:rPr>
              <a:t>l</a:t>
            </a:r>
            <a:r>
              <a:rPr sz="1400" b="1" u="heavy" dirty="0">
                <a:latin typeface="Arial"/>
                <a:cs typeface="Arial"/>
              </a:rPr>
              <a:t>y</a:t>
            </a:r>
            <a:r>
              <a:rPr sz="1400" b="1" u="heavy" spc="-45" dirty="0">
                <a:latin typeface="Arial"/>
                <a:cs typeface="Arial"/>
              </a:rPr>
              <a:t> </a:t>
            </a:r>
            <a:r>
              <a:rPr sz="1400" b="1" u="heavy" spc="-10" dirty="0">
                <a:latin typeface="Arial"/>
                <a:cs typeface="Arial"/>
              </a:rPr>
              <a:t>U</a:t>
            </a:r>
            <a:r>
              <a:rPr sz="1400" b="1" u="heavy" spc="-5" dirty="0">
                <a:latin typeface="Arial"/>
                <a:cs typeface="Arial"/>
              </a:rPr>
              <a:t>se</a:t>
            </a:r>
            <a:r>
              <a:rPr sz="1400" b="1" u="heavy" dirty="0">
                <a:latin typeface="Arial"/>
                <a:cs typeface="Arial"/>
              </a:rPr>
              <a:t>d</a:t>
            </a:r>
            <a:r>
              <a:rPr sz="1400" b="1" u="heavy" spc="-25" dirty="0">
                <a:latin typeface="Arial"/>
                <a:cs typeface="Arial"/>
              </a:rPr>
              <a:t> </a:t>
            </a:r>
            <a:r>
              <a:rPr sz="1400" b="1" u="heavy" spc="15" dirty="0">
                <a:latin typeface="Arial"/>
                <a:cs typeface="Arial"/>
              </a:rPr>
              <a:t>M</a:t>
            </a:r>
            <a:r>
              <a:rPr sz="1400" b="1" u="heavy" spc="-5" dirty="0">
                <a:latin typeface="Arial"/>
                <a:cs typeface="Arial"/>
              </a:rPr>
              <a:t>e</a:t>
            </a:r>
            <a:r>
              <a:rPr sz="1400" b="1" u="heavy" dirty="0">
                <a:latin typeface="Arial"/>
                <a:cs typeface="Arial"/>
              </a:rPr>
              <a:t>t</a:t>
            </a:r>
            <a:r>
              <a:rPr sz="1400" b="1" u="heavy" spc="-10" dirty="0">
                <a:latin typeface="Arial"/>
                <a:cs typeface="Arial"/>
              </a:rPr>
              <a:t>hod</a:t>
            </a:r>
            <a:r>
              <a:rPr sz="1400" b="1" u="heavy" dirty="0">
                <a:latin typeface="Arial"/>
                <a:cs typeface="Arial"/>
              </a:rPr>
              <a:t>s</a:t>
            </a:r>
            <a:r>
              <a:rPr sz="1400" b="1" u="heavy" spc="-45" dirty="0">
                <a:latin typeface="Arial"/>
                <a:cs typeface="Arial"/>
              </a:rPr>
              <a:t> </a:t>
            </a:r>
            <a:r>
              <a:rPr sz="1400" b="1" u="heavy" spc="-10" dirty="0">
                <a:latin typeface="Arial"/>
                <a:cs typeface="Arial"/>
              </a:rPr>
              <a:t>o</a:t>
            </a:r>
            <a:r>
              <a:rPr sz="1400" b="1" u="heavy" dirty="0">
                <a:latin typeface="Arial"/>
                <a:cs typeface="Arial"/>
              </a:rPr>
              <a:t>f</a:t>
            </a:r>
            <a:r>
              <a:rPr sz="1400" b="1" u="heavy" spc="-20" dirty="0">
                <a:latin typeface="Arial"/>
                <a:cs typeface="Arial"/>
              </a:rPr>
              <a:t> </a:t>
            </a:r>
            <a:r>
              <a:rPr sz="1400" b="1" u="heavy" spc="-5" dirty="0">
                <a:latin typeface="Arial"/>
                <a:cs typeface="Arial"/>
              </a:rPr>
              <a:t>Sam</a:t>
            </a:r>
            <a:r>
              <a:rPr sz="1400" b="1" u="heavy" spc="-10" dirty="0">
                <a:latin typeface="Arial"/>
                <a:cs typeface="Arial"/>
              </a:rPr>
              <a:t>p</a:t>
            </a:r>
            <a:r>
              <a:rPr sz="1400" b="1" u="heavy" spc="5" dirty="0">
                <a:latin typeface="Arial"/>
                <a:cs typeface="Arial"/>
              </a:rPr>
              <a:t>l</a:t>
            </a:r>
            <a:r>
              <a:rPr sz="1400" b="1" u="heavy" dirty="0">
                <a:latin typeface="Arial"/>
                <a:cs typeface="Arial"/>
              </a:rPr>
              <a:t>e</a:t>
            </a:r>
            <a:r>
              <a:rPr sz="1400" b="1" u="heavy" spc="-20" dirty="0">
                <a:latin typeface="Arial"/>
                <a:cs typeface="Arial"/>
              </a:rPr>
              <a:t> </a:t>
            </a:r>
            <a:r>
              <a:rPr sz="1400" b="1" u="heavy" spc="-5" dirty="0">
                <a:latin typeface="Arial"/>
                <a:cs typeface="Arial"/>
              </a:rPr>
              <a:t>Se</a:t>
            </a:r>
            <a:r>
              <a:rPr sz="1400" b="1" u="heavy" spc="5" dirty="0">
                <a:latin typeface="Arial"/>
                <a:cs typeface="Arial"/>
              </a:rPr>
              <a:t>l</a:t>
            </a:r>
            <a:r>
              <a:rPr sz="1400" b="1" u="heavy" spc="-5" dirty="0">
                <a:latin typeface="Arial"/>
                <a:cs typeface="Arial"/>
              </a:rPr>
              <a:t>ec</a:t>
            </a:r>
            <a:r>
              <a:rPr sz="1400" b="1" u="heavy" dirty="0">
                <a:latin typeface="Arial"/>
                <a:cs typeface="Arial"/>
              </a:rPr>
              <a:t>t</a:t>
            </a:r>
            <a:r>
              <a:rPr sz="1400" b="1" u="heavy" spc="5" dirty="0">
                <a:latin typeface="Arial"/>
                <a:cs typeface="Arial"/>
              </a:rPr>
              <a:t>i</a:t>
            </a:r>
            <a:r>
              <a:rPr sz="1400" b="1" u="heavy" spc="-10" dirty="0">
                <a:latin typeface="Arial"/>
                <a:cs typeface="Arial"/>
              </a:rPr>
              <a:t>o</a:t>
            </a:r>
            <a:r>
              <a:rPr sz="1400" b="1" u="heavy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55541" y="4663440"/>
            <a:ext cx="114300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87160" y="4347743"/>
            <a:ext cx="645922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ndo</a:t>
            </a:r>
            <a:r>
              <a:rPr sz="1400" b="1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10" dirty="0">
                <a:latin typeface="Arial"/>
                <a:cs typeface="Arial"/>
              </a:rPr>
              <a:t>ng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ho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equa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obab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hou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55541" y="4919471"/>
            <a:ext cx="114300" cy="94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5541" y="5175503"/>
            <a:ext cx="114300" cy="91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5541" y="5943600"/>
            <a:ext cx="114300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5541" y="6199632"/>
            <a:ext cx="114300" cy="94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87160" y="4859525"/>
            <a:ext cx="7985759" cy="1996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5080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ss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obab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5" dirty="0">
                <a:latin typeface="Arial"/>
                <a:cs typeface="Arial"/>
              </a:rPr>
              <a:t>Se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obab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ndo</a:t>
            </a:r>
            <a:r>
              <a:rPr sz="1400" b="1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10" dirty="0">
                <a:latin typeface="Arial"/>
                <a:cs typeface="Arial"/>
              </a:rPr>
              <a:t>ng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756285" marR="2133600">
              <a:lnSpc>
                <a:spcPct val="12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ho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ando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ndependen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ly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Se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obab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350" spc="30" baseline="-21604" dirty="0">
                <a:latin typeface="Arial"/>
                <a:cs typeface="Arial"/>
              </a:rPr>
              <a:t>h</a:t>
            </a:r>
            <a:r>
              <a:rPr sz="1350" spc="7" baseline="-216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 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350" spc="30" baseline="-21604" dirty="0">
                <a:latin typeface="Arial"/>
                <a:cs typeface="Arial"/>
              </a:rPr>
              <a:t>h</a:t>
            </a:r>
            <a:endParaRPr sz="1350" baseline="-2160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hod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ud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</a:t>
            </a:r>
            <a:r>
              <a:rPr sz="1400" b="1" spc="-10" dirty="0">
                <a:latin typeface="Arial"/>
                <a:cs typeface="Arial"/>
              </a:rPr>
              <a:t>qu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ndo</a:t>
            </a:r>
            <a:r>
              <a:rPr sz="1400" b="1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10" dirty="0">
                <a:latin typeface="Arial"/>
                <a:cs typeface="Arial"/>
              </a:rPr>
              <a:t>ng</a:t>
            </a:r>
            <a:r>
              <a:rPr sz="1400" b="1" dirty="0">
                <a:latin typeface="Arial"/>
                <a:cs typeface="Arial"/>
              </a:rPr>
              <a:t>,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ema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c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ndo</a:t>
            </a:r>
            <a:r>
              <a:rPr sz="1400" b="1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42503" y="4087367"/>
            <a:ext cx="1842770" cy="340360"/>
          </a:xfrm>
          <a:custGeom>
            <a:avLst/>
            <a:gdLst/>
            <a:ahLst/>
            <a:cxnLst/>
            <a:rect l="l" t="t" r="r" b="b"/>
            <a:pathLst>
              <a:path w="1842770" h="340360">
                <a:moveTo>
                  <a:pt x="1842515" y="0"/>
                </a:moveTo>
                <a:lnTo>
                  <a:pt x="0" y="0"/>
                </a:lnTo>
                <a:lnTo>
                  <a:pt x="0" y="339851"/>
                </a:lnTo>
                <a:lnTo>
                  <a:pt x="1842515" y="339851"/>
                </a:lnTo>
                <a:lnTo>
                  <a:pt x="1842515" y="332231"/>
                </a:lnTo>
                <a:lnTo>
                  <a:pt x="13715" y="332231"/>
                </a:lnTo>
                <a:lnTo>
                  <a:pt x="6095" y="326135"/>
                </a:lnTo>
                <a:lnTo>
                  <a:pt x="13715" y="326135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1842515" y="6095"/>
                </a:lnTo>
                <a:lnTo>
                  <a:pt x="1842515" y="0"/>
                </a:lnTo>
                <a:close/>
              </a:path>
              <a:path w="1842770" h="340360">
                <a:moveTo>
                  <a:pt x="13715" y="326135"/>
                </a:moveTo>
                <a:lnTo>
                  <a:pt x="6095" y="326135"/>
                </a:lnTo>
                <a:lnTo>
                  <a:pt x="13715" y="332231"/>
                </a:lnTo>
                <a:lnTo>
                  <a:pt x="13715" y="326135"/>
                </a:lnTo>
                <a:close/>
              </a:path>
              <a:path w="1842770" h="340360">
                <a:moveTo>
                  <a:pt x="1828799" y="326135"/>
                </a:moveTo>
                <a:lnTo>
                  <a:pt x="13715" y="326135"/>
                </a:lnTo>
                <a:lnTo>
                  <a:pt x="13715" y="332231"/>
                </a:lnTo>
                <a:lnTo>
                  <a:pt x="1828799" y="332231"/>
                </a:lnTo>
                <a:lnTo>
                  <a:pt x="1828799" y="326135"/>
                </a:lnTo>
                <a:close/>
              </a:path>
              <a:path w="1842770" h="340360">
                <a:moveTo>
                  <a:pt x="1828799" y="6095"/>
                </a:moveTo>
                <a:lnTo>
                  <a:pt x="1828799" y="332231"/>
                </a:lnTo>
                <a:lnTo>
                  <a:pt x="1834895" y="326135"/>
                </a:lnTo>
                <a:lnTo>
                  <a:pt x="1842515" y="326135"/>
                </a:lnTo>
                <a:lnTo>
                  <a:pt x="1842515" y="12191"/>
                </a:lnTo>
                <a:lnTo>
                  <a:pt x="1834895" y="12191"/>
                </a:lnTo>
                <a:lnTo>
                  <a:pt x="1828799" y="6095"/>
                </a:lnTo>
                <a:close/>
              </a:path>
              <a:path w="1842770" h="340360">
                <a:moveTo>
                  <a:pt x="1842515" y="326135"/>
                </a:moveTo>
                <a:lnTo>
                  <a:pt x="1834895" y="326135"/>
                </a:lnTo>
                <a:lnTo>
                  <a:pt x="1828799" y="332231"/>
                </a:lnTo>
                <a:lnTo>
                  <a:pt x="1842515" y="332231"/>
                </a:lnTo>
                <a:lnTo>
                  <a:pt x="1842515" y="326135"/>
                </a:lnTo>
                <a:close/>
              </a:path>
              <a:path w="1842770" h="34036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1842770" h="340360">
                <a:moveTo>
                  <a:pt x="1828799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1828799" y="12191"/>
                </a:lnTo>
                <a:lnTo>
                  <a:pt x="1828799" y="6095"/>
                </a:lnTo>
                <a:close/>
              </a:path>
              <a:path w="1842770" h="340360">
                <a:moveTo>
                  <a:pt x="1842515" y="6095"/>
                </a:moveTo>
                <a:lnTo>
                  <a:pt x="1828799" y="6095"/>
                </a:lnTo>
                <a:lnTo>
                  <a:pt x="1834895" y="12191"/>
                </a:lnTo>
                <a:lnTo>
                  <a:pt x="1842515" y="12191"/>
                </a:lnTo>
                <a:lnTo>
                  <a:pt x="1842515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48600" y="4093464"/>
            <a:ext cx="1828800" cy="326390"/>
          </a:xfrm>
          <a:prstGeom prst="rect">
            <a:avLst/>
          </a:prstGeom>
          <a:solidFill>
            <a:srgbClr val="EEF4FA"/>
          </a:solidFill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OC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U</a:t>
            </a:r>
            <a:r>
              <a:rPr sz="1200" b="1" spc="-3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VE</a:t>
            </a:r>
            <a:r>
              <a:rPr sz="1200" b="1" spc="-10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SE</a:t>
            </a:r>
            <a:r>
              <a:rPr sz="1200" b="1" spc="-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42503" y="3886200"/>
            <a:ext cx="1842770" cy="219710"/>
          </a:xfrm>
          <a:custGeom>
            <a:avLst/>
            <a:gdLst/>
            <a:ahLst/>
            <a:cxnLst/>
            <a:rect l="l" t="t" r="r" b="b"/>
            <a:pathLst>
              <a:path w="1842770" h="219710">
                <a:moveTo>
                  <a:pt x="13715" y="0"/>
                </a:moveTo>
                <a:lnTo>
                  <a:pt x="0" y="0"/>
                </a:lnTo>
                <a:lnTo>
                  <a:pt x="0" y="219456"/>
                </a:lnTo>
                <a:lnTo>
                  <a:pt x="1842515" y="219456"/>
                </a:lnTo>
                <a:lnTo>
                  <a:pt x="1842515" y="213360"/>
                </a:lnTo>
                <a:lnTo>
                  <a:pt x="13715" y="213360"/>
                </a:lnTo>
                <a:lnTo>
                  <a:pt x="6095" y="207264"/>
                </a:lnTo>
                <a:lnTo>
                  <a:pt x="13715" y="207264"/>
                </a:lnTo>
                <a:lnTo>
                  <a:pt x="13715" y="0"/>
                </a:lnTo>
                <a:close/>
              </a:path>
              <a:path w="1842770" h="219710">
                <a:moveTo>
                  <a:pt x="13715" y="207264"/>
                </a:moveTo>
                <a:lnTo>
                  <a:pt x="6095" y="207264"/>
                </a:lnTo>
                <a:lnTo>
                  <a:pt x="13715" y="213360"/>
                </a:lnTo>
                <a:lnTo>
                  <a:pt x="13715" y="207264"/>
                </a:lnTo>
                <a:close/>
              </a:path>
              <a:path w="1842770" h="219710">
                <a:moveTo>
                  <a:pt x="1828799" y="207264"/>
                </a:moveTo>
                <a:lnTo>
                  <a:pt x="13715" y="207264"/>
                </a:lnTo>
                <a:lnTo>
                  <a:pt x="13715" y="213360"/>
                </a:lnTo>
                <a:lnTo>
                  <a:pt x="1828799" y="213360"/>
                </a:lnTo>
                <a:lnTo>
                  <a:pt x="1828799" y="207264"/>
                </a:lnTo>
                <a:close/>
              </a:path>
              <a:path w="1842770" h="219710">
                <a:moveTo>
                  <a:pt x="1842515" y="0"/>
                </a:moveTo>
                <a:lnTo>
                  <a:pt x="1828799" y="0"/>
                </a:lnTo>
                <a:lnTo>
                  <a:pt x="1828799" y="213360"/>
                </a:lnTo>
                <a:lnTo>
                  <a:pt x="1834895" y="207264"/>
                </a:lnTo>
                <a:lnTo>
                  <a:pt x="1842515" y="207264"/>
                </a:lnTo>
                <a:lnTo>
                  <a:pt x="1842515" y="0"/>
                </a:lnTo>
                <a:close/>
              </a:path>
              <a:path w="1842770" h="219710">
                <a:moveTo>
                  <a:pt x="1842515" y="207264"/>
                </a:moveTo>
                <a:lnTo>
                  <a:pt x="1834895" y="207264"/>
                </a:lnTo>
                <a:lnTo>
                  <a:pt x="1828799" y="213360"/>
                </a:lnTo>
                <a:lnTo>
                  <a:pt x="1842515" y="213360"/>
                </a:lnTo>
                <a:lnTo>
                  <a:pt x="1842515" y="207264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462271" y="3880172"/>
            <a:ext cx="6051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-40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36992" y="3886200"/>
            <a:ext cx="216407" cy="170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8878570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Parame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5" dirty="0">
                <a:latin typeface="Arial"/>
                <a:cs typeface="Arial"/>
              </a:rPr>
              <a:t> 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tic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a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ua</a:t>
            </a:r>
            <a:r>
              <a:rPr sz="1400" dirty="0">
                <a:latin typeface="Arial"/>
                <a:cs typeface="Arial"/>
              </a:rPr>
              <a:t>lly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5" dirty="0">
                <a:latin typeface="Arial"/>
                <a:cs typeface="Arial"/>
              </a:rPr>
              <a:t> 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ed</a:t>
            </a:r>
            <a:r>
              <a:rPr sz="1400" dirty="0">
                <a:latin typeface="Arial"/>
                <a:cs typeface="Arial"/>
              </a:rPr>
              <a:t>),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85" y="3314700"/>
            <a:ext cx="109728" cy="96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1785" y="3680459"/>
            <a:ext cx="109728" cy="96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93791" y="3314700"/>
            <a:ext cx="109727" cy="96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93791" y="3680459"/>
            <a:ext cx="109727" cy="96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7160" y="5019828"/>
            <a:ext cx="8962390" cy="124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ope</a:t>
            </a:r>
            <a:r>
              <a:rPr sz="1400" dirty="0">
                <a:latin typeface="Arial"/>
                <a:cs typeface="Arial"/>
              </a:rPr>
              <a:t>rly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160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peop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sk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egu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rly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24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b="1" spc="-5" dirty="0">
                <a:latin typeface="Arial"/>
                <a:cs typeface="Arial"/>
              </a:rPr>
              <a:t>Pa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ame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opo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5" dirty="0">
                <a:latin typeface="Arial"/>
                <a:cs typeface="Arial"/>
              </a:rPr>
              <a:t> peop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926465" algn="l"/>
              </a:tabLst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c	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24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160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peop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1785" y="4046220"/>
            <a:ext cx="109728" cy="96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93791" y="4265676"/>
            <a:ext cx="109727" cy="91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50456" y="2736469"/>
          <a:ext cx="9144011" cy="1904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Pa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ame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A5A5A5"/>
                      </a:solidFill>
                      <a:prstDash val="solid"/>
                    </a:lnL>
                    <a:lnR w="14985">
                      <a:solidFill>
                        <a:srgbClr val="A5A5A5"/>
                      </a:solidFill>
                      <a:prstDash val="solid"/>
                    </a:lnR>
                    <a:lnT w="14985">
                      <a:solidFill>
                        <a:srgbClr val="A5A5A5"/>
                      </a:solidFill>
                      <a:prstDash val="solid"/>
                    </a:lnT>
                    <a:lnB w="14985">
                      <a:solidFill>
                        <a:srgbClr val="A5A5A5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A5A5A5"/>
                      </a:solidFill>
                      <a:prstDash val="solid"/>
                    </a:lnL>
                    <a:lnR w="14985">
                      <a:solidFill>
                        <a:srgbClr val="A5A5A5"/>
                      </a:solidFill>
                      <a:prstDash val="solid"/>
                    </a:lnR>
                    <a:lnT w="14985">
                      <a:solidFill>
                        <a:srgbClr val="A5A5A5"/>
                      </a:solidFill>
                      <a:prstDash val="solid"/>
                    </a:lnT>
                    <a:lnB w="14985">
                      <a:solidFill>
                        <a:srgbClr val="A5A5A5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8467">
                <a:tc>
                  <a:txBody>
                    <a:bodyPr/>
                    <a:lstStyle/>
                    <a:p>
                      <a:pPr marL="386080" marR="916305">
                        <a:lnSpc>
                          <a:spcPct val="1714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ic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popu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w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popu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860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Gene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lly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ep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phabe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A5A5A5"/>
                      </a:solidFill>
                      <a:prstDash val="solid"/>
                    </a:lnL>
                    <a:lnR w="14985">
                      <a:solidFill>
                        <a:srgbClr val="A5A5A5"/>
                      </a:solidFill>
                      <a:prstDash val="solid"/>
                    </a:lnR>
                    <a:lnT w="14985">
                      <a:solidFill>
                        <a:srgbClr val="A5A5A5"/>
                      </a:solidFill>
                      <a:prstDash val="solid"/>
                    </a:lnT>
                    <a:lnB w="1498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ic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86080" marR="29209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spc="-11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4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popu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860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Gene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lly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ep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Eng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phabe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A5A5A5"/>
                      </a:solidFill>
                      <a:prstDash val="solid"/>
                    </a:lnL>
                    <a:lnR w="14985">
                      <a:solidFill>
                        <a:srgbClr val="A5A5A5"/>
                      </a:solidFill>
                      <a:prstDash val="solid"/>
                    </a:lnR>
                    <a:lnT w="14985">
                      <a:solidFill>
                        <a:srgbClr val="A5A5A5"/>
                      </a:solidFill>
                      <a:prstDash val="solid"/>
                    </a:lnT>
                    <a:lnB w="14985">
                      <a:solidFill>
                        <a:srgbClr val="A5A5A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8868410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Sam</a:t>
            </a:r>
            <a:r>
              <a:rPr sz="1800" b="1" dirty="0">
                <a:latin typeface="Arial"/>
                <a:cs typeface="Arial"/>
              </a:rPr>
              <a:t>pling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ibution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tic</a:t>
            </a:r>
            <a:endParaRPr sz="1800">
              <a:latin typeface="Arial"/>
              <a:cs typeface="Arial"/>
            </a:endParaRPr>
          </a:p>
          <a:p>
            <a:pPr marL="12700" marR="78105">
              <a:lnSpc>
                <a:spcPct val="100000"/>
              </a:lnSpc>
              <a:spcBef>
                <a:spcPts val="254"/>
              </a:spcBef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5" dirty="0">
                <a:latin typeface="Arial"/>
                <a:cs typeface="Arial"/>
              </a:rPr>
              <a:t> po</a:t>
            </a:r>
            <a:r>
              <a:rPr sz="1400" spc="5" dirty="0">
                <a:latin typeface="Arial"/>
                <a:cs typeface="Arial"/>
              </a:rPr>
              <a:t>ss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z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popu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1400" b="1" spc="-5" dirty="0">
                <a:latin typeface="Arial"/>
                <a:cs typeface="Arial"/>
              </a:rPr>
              <a:t>Sam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spc="-10" dirty="0">
                <a:latin typeface="Arial"/>
                <a:cs typeface="Arial"/>
              </a:rPr>
              <a:t>bu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dirty="0">
                <a:latin typeface="Arial"/>
                <a:cs typeface="Arial"/>
              </a:rPr>
              <a:t>ty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spc="-10" dirty="0">
                <a:latin typeface="Arial"/>
                <a:cs typeface="Arial"/>
              </a:rPr>
              <a:t>bu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c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lls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 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ic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epea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ng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b="1" dirty="0">
                <a:latin typeface="Arial"/>
                <a:cs typeface="Arial"/>
              </a:rPr>
              <a:t>Exam</a:t>
            </a:r>
            <a:r>
              <a:rPr sz="1200" b="1" spc="-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le: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box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counte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s.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counter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5541" y="3584447"/>
            <a:ext cx="100584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5541" y="3803903"/>
            <a:ext cx="100584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0873" y="3529411"/>
            <a:ext cx="47434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200" spc="-10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ow G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5962" y="3529411"/>
            <a:ext cx="121348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Sco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Sco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352196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91439" y="0"/>
                </a:moveTo>
                <a:lnTo>
                  <a:pt x="47942" y="11080"/>
                </a:lnTo>
                <a:lnTo>
                  <a:pt x="17109" y="38343"/>
                </a:lnTo>
                <a:lnTo>
                  <a:pt x="1160" y="76917"/>
                </a:lnTo>
                <a:lnTo>
                  <a:pt x="0" y="91439"/>
                </a:lnTo>
                <a:lnTo>
                  <a:pt x="39" y="94211"/>
                </a:lnTo>
                <a:lnTo>
                  <a:pt x="11080" y="135612"/>
                </a:lnTo>
                <a:lnTo>
                  <a:pt x="38343" y="166198"/>
                </a:lnTo>
                <a:lnTo>
                  <a:pt x="76917" y="181759"/>
                </a:lnTo>
                <a:lnTo>
                  <a:pt x="91439" y="182879"/>
                </a:lnTo>
                <a:lnTo>
                  <a:pt x="94211" y="182842"/>
                </a:lnTo>
                <a:lnTo>
                  <a:pt x="135612" y="172106"/>
                </a:lnTo>
                <a:lnTo>
                  <a:pt x="166198" y="145198"/>
                </a:lnTo>
                <a:lnTo>
                  <a:pt x="181759" y="106327"/>
                </a:lnTo>
                <a:lnTo>
                  <a:pt x="182879" y="91439"/>
                </a:lnTo>
                <a:lnTo>
                  <a:pt x="182842" y="88747"/>
                </a:lnTo>
                <a:lnTo>
                  <a:pt x="172106" y="47942"/>
                </a:lnTo>
                <a:lnTo>
                  <a:pt x="145198" y="17109"/>
                </a:lnTo>
                <a:lnTo>
                  <a:pt x="106327" y="1160"/>
                </a:lnTo>
                <a:lnTo>
                  <a:pt x="9143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8904" y="3515867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97535" y="0"/>
                </a:moveTo>
                <a:lnTo>
                  <a:pt x="88391" y="1523"/>
                </a:lnTo>
                <a:lnTo>
                  <a:pt x="77723" y="3047"/>
                </a:lnTo>
                <a:lnTo>
                  <a:pt x="68579" y="4571"/>
                </a:lnTo>
                <a:lnTo>
                  <a:pt x="59435" y="7619"/>
                </a:lnTo>
                <a:lnTo>
                  <a:pt x="51815" y="12191"/>
                </a:lnTo>
                <a:lnTo>
                  <a:pt x="42671" y="16763"/>
                </a:lnTo>
                <a:lnTo>
                  <a:pt x="12191" y="51815"/>
                </a:lnTo>
                <a:lnTo>
                  <a:pt x="0" y="99059"/>
                </a:lnTo>
                <a:lnTo>
                  <a:pt x="1523" y="108203"/>
                </a:lnTo>
                <a:lnTo>
                  <a:pt x="3047" y="118871"/>
                </a:lnTo>
                <a:lnTo>
                  <a:pt x="4571" y="128015"/>
                </a:lnTo>
                <a:lnTo>
                  <a:pt x="7619" y="137159"/>
                </a:lnTo>
                <a:lnTo>
                  <a:pt x="12191" y="144779"/>
                </a:lnTo>
                <a:lnTo>
                  <a:pt x="16763" y="153923"/>
                </a:lnTo>
                <a:lnTo>
                  <a:pt x="22859" y="160019"/>
                </a:lnTo>
                <a:lnTo>
                  <a:pt x="28955" y="167639"/>
                </a:lnTo>
                <a:lnTo>
                  <a:pt x="44195" y="179831"/>
                </a:lnTo>
                <a:lnTo>
                  <a:pt x="88391" y="195071"/>
                </a:lnTo>
                <a:lnTo>
                  <a:pt x="99059" y="196595"/>
                </a:lnTo>
                <a:lnTo>
                  <a:pt x="108203" y="195071"/>
                </a:lnTo>
                <a:lnTo>
                  <a:pt x="118871" y="193547"/>
                </a:lnTo>
                <a:lnTo>
                  <a:pt x="128015" y="192023"/>
                </a:lnTo>
                <a:lnTo>
                  <a:pt x="137159" y="188975"/>
                </a:lnTo>
                <a:lnTo>
                  <a:pt x="144779" y="184403"/>
                </a:lnTo>
                <a:lnTo>
                  <a:pt x="147827" y="182879"/>
                </a:lnTo>
                <a:lnTo>
                  <a:pt x="89915" y="182879"/>
                </a:lnTo>
                <a:lnTo>
                  <a:pt x="80771" y="181355"/>
                </a:lnTo>
                <a:lnTo>
                  <a:pt x="73151" y="179831"/>
                </a:lnTo>
                <a:lnTo>
                  <a:pt x="65531" y="176783"/>
                </a:lnTo>
                <a:lnTo>
                  <a:pt x="57911" y="172211"/>
                </a:lnTo>
                <a:lnTo>
                  <a:pt x="50291" y="169163"/>
                </a:lnTo>
                <a:lnTo>
                  <a:pt x="44195" y="163067"/>
                </a:lnTo>
                <a:lnTo>
                  <a:pt x="38099" y="158495"/>
                </a:lnTo>
                <a:lnTo>
                  <a:pt x="32003" y="152399"/>
                </a:lnTo>
                <a:lnTo>
                  <a:pt x="15239" y="115823"/>
                </a:lnTo>
                <a:lnTo>
                  <a:pt x="13715" y="106679"/>
                </a:lnTo>
                <a:lnTo>
                  <a:pt x="13715" y="89915"/>
                </a:lnTo>
                <a:lnTo>
                  <a:pt x="27431" y="50291"/>
                </a:lnTo>
                <a:lnTo>
                  <a:pt x="33527" y="44195"/>
                </a:lnTo>
                <a:lnTo>
                  <a:pt x="38099" y="38099"/>
                </a:lnTo>
                <a:lnTo>
                  <a:pt x="73151" y="16763"/>
                </a:lnTo>
                <a:lnTo>
                  <a:pt x="89915" y="13715"/>
                </a:lnTo>
                <a:lnTo>
                  <a:pt x="147319" y="13715"/>
                </a:lnTo>
                <a:lnTo>
                  <a:pt x="144779" y="12191"/>
                </a:lnTo>
                <a:lnTo>
                  <a:pt x="135635" y="7619"/>
                </a:lnTo>
                <a:lnTo>
                  <a:pt x="126491" y="4571"/>
                </a:lnTo>
                <a:lnTo>
                  <a:pt x="108203" y="1523"/>
                </a:lnTo>
                <a:lnTo>
                  <a:pt x="97535" y="0"/>
                </a:lnTo>
                <a:close/>
              </a:path>
              <a:path w="196850" h="196850">
                <a:moveTo>
                  <a:pt x="147319" y="13715"/>
                </a:moveTo>
                <a:lnTo>
                  <a:pt x="106679" y="13715"/>
                </a:lnTo>
                <a:lnTo>
                  <a:pt x="115823" y="15239"/>
                </a:lnTo>
                <a:lnTo>
                  <a:pt x="123443" y="16763"/>
                </a:lnTo>
                <a:lnTo>
                  <a:pt x="138683" y="22859"/>
                </a:lnTo>
                <a:lnTo>
                  <a:pt x="146303" y="27431"/>
                </a:lnTo>
                <a:lnTo>
                  <a:pt x="152399" y="33527"/>
                </a:lnTo>
                <a:lnTo>
                  <a:pt x="158495" y="38099"/>
                </a:lnTo>
                <a:lnTo>
                  <a:pt x="179831" y="73151"/>
                </a:lnTo>
                <a:lnTo>
                  <a:pt x="182879" y="89915"/>
                </a:lnTo>
                <a:lnTo>
                  <a:pt x="182879" y="106679"/>
                </a:lnTo>
                <a:lnTo>
                  <a:pt x="181355" y="115823"/>
                </a:lnTo>
                <a:lnTo>
                  <a:pt x="179831" y="123443"/>
                </a:lnTo>
                <a:lnTo>
                  <a:pt x="176783" y="131063"/>
                </a:lnTo>
                <a:lnTo>
                  <a:pt x="172211" y="138683"/>
                </a:lnTo>
                <a:lnTo>
                  <a:pt x="169163" y="146303"/>
                </a:lnTo>
                <a:lnTo>
                  <a:pt x="163067" y="152399"/>
                </a:lnTo>
                <a:lnTo>
                  <a:pt x="158495" y="158495"/>
                </a:lnTo>
                <a:lnTo>
                  <a:pt x="152399" y="164591"/>
                </a:lnTo>
                <a:lnTo>
                  <a:pt x="115823" y="181355"/>
                </a:lnTo>
                <a:lnTo>
                  <a:pt x="106679" y="182879"/>
                </a:lnTo>
                <a:lnTo>
                  <a:pt x="147827" y="182879"/>
                </a:lnTo>
                <a:lnTo>
                  <a:pt x="153923" y="179831"/>
                </a:lnTo>
                <a:lnTo>
                  <a:pt x="160019" y="173735"/>
                </a:lnTo>
                <a:lnTo>
                  <a:pt x="167639" y="167639"/>
                </a:lnTo>
                <a:lnTo>
                  <a:pt x="188975" y="135635"/>
                </a:lnTo>
                <a:lnTo>
                  <a:pt x="196595" y="97535"/>
                </a:lnTo>
                <a:lnTo>
                  <a:pt x="195071" y="88391"/>
                </a:lnTo>
                <a:lnTo>
                  <a:pt x="193547" y="77723"/>
                </a:lnTo>
                <a:lnTo>
                  <a:pt x="192023" y="68579"/>
                </a:lnTo>
                <a:lnTo>
                  <a:pt x="188975" y="59435"/>
                </a:lnTo>
                <a:lnTo>
                  <a:pt x="184403" y="51815"/>
                </a:lnTo>
                <a:lnTo>
                  <a:pt x="179831" y="42671"/>
                </a:lnTo>
                <a:lnTo>
                  <a:pt x="173735" y="35051"/>
                </a:lnTo>
                <a:lnTo>
                  <a:pt x="167639" y="28955"/>
                </a:lnTo>
                <a:lnTo>
                  <a:pt x="152399" y="16763"/>
                </a:lnTo>
                <a:lnTo>
                  <a:pt x="147319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3730752"/>
            <a:ext cx="182880" cy="155575"/>
          </a:xfrm>
          <a:custGeom>
            <a:avLst/>
            <a:gdLst/>
            <a:ahLst/>
            <a:cxnLst/>
            <a:rect l="l" t="t" r="r" b="b"/>
            <a:pathLst>
              <a:path w="182880" h="155575">
                <a:moveTo>
                  <a:pt x="91439" y="0"/>
                </a:moveTo>
                <a:lnTo>
                  <a:pt x="47942" y="11080"/>
                </a:lnTo>
                <a:lnTo>
                  <a:pt x="17109" y="38343"/>
                </a:lnTo>
                <a:lnTo>
                  <a:pt x="1160" y="76917"/>
                </a:lnTo>
                <a:lnTo>
                  <a:pt x="0" y="91439"/>
                </a:lnTo>
                <a:lnTo>
                  <a:pt x="39" y="94132"/>
                </a:lnTo>
                <a:lnTo>
                  <a:pt x="11080" y="134937"/>
                </a:lnTo>
                <a:lnTo>
                  <a:pt x="26468" y="155447"/>
                </a:lnTo>
                <a:lnTo>
                  <a:pt x="157101" y="155447"/>
                </a:lnTo>
                <a:lnTo>
                  <a:pt x="178501" y="119773"/>
                </a:lnTo>
                <a:lnTo>
                  <a:pt x="182879" y="91439"/>
                </a:lnTo>
                <a:lnTo>
                  <a:pt x="182842" y="88747"/>
                </a:lnTo>
                <a:lnTo>
                  <a:pt x="172106" y="47942"/>
                </a:lnTo>
                <a:lnTo>
                  <a:pt x="145198" y="17109"/>
                </a:lnTo>
                <a:lnTo>
                  <a:pt x="106327" y="1160"/>
                </a:lnTo>
                <a:lnTo>
                  <a:pt x="9143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8904" y="3724655"/>
            <a:ext cx="196850" cy="161925"/>
          </a:xfrm>
          <a:custGeom>
            <a:avLst/>
            <a:gdLst/>
            <a:ahLst/>
            <a:cxnLst/>
            <a:rect l="l" t="t" r="r" b="b"/>
            <a:pathLst>
              <a:path w="196850" h="161925">
                <a:moveTo>
                  <a:pt x="108203" y="0"/>
                </a:moveTo>
                <a:lnTo>
                  <a:pt x="88391" y="0"/>
                </a:lnTo>
                <a:lnTo>
                  <a:pt x="77723" y="1523"/>
                </a:lnTo>
                <a:lnTo>
                  <a:pt x="59435" y="7619"/>
                </a:lnTo>
                <a:lnTo>
                  <a:pt x="51815" y="12191"/>
                </a:lnTo>
                <a:lnTo>
                  <a:pt x="42671" y="16763"/>
                </a:lnTo>
                <a:lnTo>
                  <a:pt x="35051" y="22859"/>
                </a:lnTo>
                <a:lnTo>
                  <a:pt x="22859" y="35051"/>
                </a:lnTo>
                <a:lnTo>
                  <a:pt x="16763" y="42671"/>
                </a:lnTo>
                <a:lnTo>
                  <a:pt x="12191" y="51815"/>
                </a:lnTo>
                <a:lnTo>
                  <a:pt x="7619" y="59435"/>
                </a:lnTo>
                <a:lnTo>
                  <a:pt x="4571" y="68579"/>
                </a:lnTo>
                <a:lnTo>
                  <a:pt x="3047" y="77723"/>
                </a:lnTo>
                <a:lnTo>
                  <a:pt x="1523" y="88391"/>
                </a:lnTo>
                <a:lnTo>
                  <a:pt x="0" y="97535"/>
                </a:lnTo>
                <a:lnTo>
                  <a:pt x="7619" y="135635"/>
                </a:lnTo>
                <a:lnTo>
                  <a:pt x="24383" y="161543"/>
                </a:lnTo>
                <a:lnTo>
                  <a:pt x="42671" y="161543"/>
                </a:lnTo>
                <a:lnTo>
                  <a:pt x="32003" y="150875"/>
                </a:lnTo>
                <a:lnTo>
                  <a:pt x="27431" y="144779"/>
                </a:lnTo>
                <a:lnTo>
                  <a:pt x="13715" y="105155"/>
                </a:lnTo>
                <a:lnTo>
                  <a:pt x="13715" y="88391"/>
                </a:lnTo>
                <a:lnTo>
                  <a:pt x="15239" y="80771"/>
                </a:lnTo>
                <a:lnTo>
                  <a:pt x="16763" y="71627"/>
                </a:lnTo>
                <a:lnTo>
                  <a:pt x="22859" y="56387"/>
                </a:lnTo>
                <a:lnTo>
                  <a:pt x="27431" y="50291"/>
                </a:lnTo>
                <a:lnTo>
                  <a:pt x="33527" y="42671"/>
                </a:lnTo>
                <a:lnTo>
                  <a:pt x="38099" y="36575"/>
                </a:lnTo>
                <a:lnTo>
                  <a:pt x="50291" y="27431"/>
                </a:lnTo>
                <a:lnTo>
                  <a:pt x="65531" y="18287"/>
                </a:lnTo>
                <a:lnTo>
                  <a:pt x="73151" y="16763"/>
                </a:lnTo>
                <a:lnTo>
                  <a:pt x="80771" y="13715"/>
                </a:lnTo>
                <a:lnTo>
                  <a:pt x="89915" y="12191"/>
                </a:lnTo>
                <a:lnTo>
                  <a:pt x="146684" y="12191"/>
                </a:lnTo>
                <a:lnTo>
                  <a:pt x="144779" y="10667"/>
                </a:lnTo>
                <a:lnTo>
                  <a:pt x="117347" y="1523"/>
                </a:lnTo>
                <a:lnTo>
                  <a:pt x="108203" y="0"/>
                </a:lnTo>
                <a:close/>
              </a:path>
              <a:path w="196850" h="161925">
                <a:moveTo>
                  <a:pt x="146684" y="12191"/>
                </a:moveTo>
                <a:lnTo>
                  <a:pt x="106679" y="12191"/>
                </a:lnTo>
                <a:lnTo>
                  <a:pt x="115823" y="13715"/>
                </a:lnTo>
                <a:lnTo>
                  <a:pt x="138683" y="22859"/>
                </a:lnTo>
                <a:lnTo>
                  <a:pt x="169163" y="50291"/>
                </a:lnTo>
                <a:lnTo>
                  <a:pt x="182879" y="88391"/>
                </a:lnTo>
                <a:lnTo>
                  <a:pt x="182879" y="106679"/>
                </a:lnTo>
                <a:lnTo>
                  <a:pt x="181355" y="114299"/>
                </a:lnTo>
                <a:lnTo>
                  <a:pt x="179831" y="123443"/>
                </a:lnTo>
                <a:lnTo>
                  <a:pt x="176783" y="131063"/>
                </a:lnTo>
                <a:lnTo>
                  <a:pt x="172211" y="138683"/>
                </a:lnTo>
                <a:lnTo>
                  <a:pt x="169163" y="144779"/>
                </a:lnTo>
                <a:lnTo>
                  <a:pt x="163067" y="152399"/>
                </a:lnTo>
                <a:lnTo>
                  <a:pt x="158495" y="158495"/>
                </a:lnTo>
                <a:lnTo>
                  <a:pt x="154432" y="161543"/>
                </a:lnTo>
                <a:lnTo>
                  <a:pt x="172212" y="161543"/>
                </a:lnTo>
                <a:lnTo>
                  <a:pt x="173735" y="160019"/>
                </a:lnTo>
                <a:lnTo>
                  <a:pt x="179831" y="152399"/>
                </a:lnTo>
                <a:lnTo>
                  <a:pt x="184403" y="143255"/>
                </a:lnTo>
                <a:lnTo>
                  <a:pt x="188975" y="135635"/>
                </a:lnTo>
                <a:lnTo>
                  <a:pt x="192023" y="126491"/>
                </a:lnTo>
                <a:lnTo>
                  <a:pt x="193547" y="117347"/>
                </a:lnTo>
                <a:lnTo>
                  <a:pt x="195071" y="106679"/>
                </a:lnTo>
                <a:lnTo>
                  <a:pt x="196595" y="97535"/>
                </a:lnTo>
                <a:lnTo>
                  <a:pt x="188975" y="59435"/>
                </a:lnTo>
                <a:lnTo>
                  <a:pt x="167639" y="27431"/>
                </a:lnTo>
                <a:lnTo>
                  <a:pt x="152399" y="16763"/>
                </a:lnTo>
                <a:lnTo>
                  <a:pt x="146684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53261" y="3554653"/>
            <a:ext cx="8953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200" y="3886200"/>
            <a:ext cx="9906000" cy="3276600"/>
          </a:xfrm>
          <a:custGeom>
            <a:avLst/>
            <a:gdLst/>
            <a:ahLst/>
            <a:cxnLst/>
            <a:rect l="l" t="t" r="r" b="b"/>
            <a:pathLst>
              <a:path w="9906000" h="3276600">
                <a:moveTo>
                  <a:pt x="0" y="3276600"/>
                </a:moveTo>
                <a:lnTo>
                  <a:pt x="9905999" y="3276600"/>
                </a:lnTo>
                <a:lnTo>
                  <a:pt x="990599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5541" y="4023359"/>
            <a:ext cx="100584" cy="7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5541" y="4238244"/>
            <a:ext cx="100584" cy="85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30873" y="3968323"/>
            <a:ext cx="33147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ed 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15962" y="3968323"/>
            <a:ext cx="121348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Sco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5)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Sco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31468" y="3886200"/>
            <a:ext cx="130810" cy="27940"/>
          </a:xfrm>
          <a:custGeom>
            <a:avLst/>
            <a:gdLst/>
            <a:ahLst/>
            <a:cxnLst/>
            <a:rect l="l" t="t" r="r" b="b"/>
            <a:pathLst>
              <a:path w="130810" h="27939">
                <a:moveTo>
                  <a:pt x="130632" y="0"/>
                </a:moveTo>
                <a:lnTo>
                  <a:pt x="0" y="0"/>
                </a:lnTo>
                <a:lnTo>
                  <a:pt x="1288" y="1455"/>
                </a:lnTo>
                <a:lnTo>
                  <a:pt x="36637" y="22912"/>
                </a:lnTo>
                <a:lnTo>
                  <a:pt x="64971" y="27432"/>
                </a:lnTo>
                <a:lnTo>
                  <a:pt x="67743" y="27392"/>
                </a:lnTo>
                <a:lnTo>
                  <a:pt x="109144" y="16351"/>
                </a:lnTo>
                <a:lnTo>
                  <a:pt x="130632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23287" y="3886200"/>
            <a:ext cx="147955" cy="33655"/>
          </a:xfrm>
          <a:custGeom>
            <a:avLst/>
            <a:gdLst/>
            <a:ahLst/>
            <a:cxnLst/>
            <a:rect l="l" t="t" r="r" b="b"/>
            <a:pathLst>
              <a:path w="147955" h="33654">
                <a:moveTo>
                  <a:pt x="18287" y="0"/>
                </a:moveTo>
                <a:lnTo>
                  <a:pt x="0" y="0"/>
                </a:lnTo>
                <a:lnTo>
                  <a:pt x="12192" y="12192"/>
                </a:lnTo>
                <a:lnTo>
                  <a:pt x="27432" y="21336"/>
                </a:lnTo>
                <a:lnTo>
                  <a:pt x="36576" y="25908"/>
                </a:lnTo>
                <a:lnTo>
                  <a:pt x="54864" y="32004"/>
                </a:lnTo>
                <a:lnTo>
                  <a:pt x="64008" y="33528"/>
                </a:lnTo>
                <a:lnTo>
                  <a:pt x="83820" y="33528"/>
                </a:lnTo>
                <a:lnTo>
                  <a:pt x="94488" y="32004"/>
                </a:lnTo>
                <a:lnTo>
                  <a:pt x="112776" y="25908"/>
                </a:lnTo>
                <a:lnTo>
                  <a:pt x="120396" y="21336"/>
                </a:lnTo>
                <a:lnTo>
                  <a:pt x="73152" y="21336"/>
                </a:lnTo>
                <a:lnTo>
                  <a:pt x="65532" y="19812"/>
                </a:lnTo>
                <a:lnTo>
                  <a:pt x="56388" y="19812"/>
                </a:lnTo>
                <a:lnTo>
                  <a:pt x="33528" y="10668"/>
                </a:lnTo>
                <a:lnTo>
                  <a:pt x="25908" y="6096"/>
                </a:lnTo>
                <a:lnTo>
                  <a:pt x="19812" y="1524"/>
                </a:lnTo>
                <a:lnTo>
                  <a:pt x="18287" y="0"/>
                </a:lnTo>
                <a:close/>
              </a:path>
              <a:path w="147955" h="33654">
                <a:moveTo>
                  <a:pt x="147828" y="0"/>
                </a:moveTo>
                <a:lnTo>
                  <a:pt x="130048" y="0"/>
                </a:lnTo>
                <a:lnTo>
                  <a:pt x="121920" y="6096"/>
                </a:lnTo>
                <a:lnTo>
                  <a:pt x="106680" y="15240"/>
                </a:lnTo>
                <a:lnTo>
                  <a:pt x="99060" y="16764"/>
                </a:lnTo>
                <a:lnTo>
                  <a:pt x="91440" y="19812"/>
                </a:lnTo>
                <a:lnTo>
                  <a:pt x="82296" y="21336"/>
                </a:lnTo>
                <a:lnTo>
                  <a:pt x="120396" y="21336"/>
                </a:lnTo>
                <a:lnTo>
                  <a:pt x="129540" y="16764"/>
                </a:lnTo>
                <a:lnTo>
                  <a:pt x="135636" y="10668"/>
                </a:lnTo>
                <a:lnTo>
                  <a:pt x="143256" y="4572"/>
                </a:lnTo>
                <a:lnTo>
                  <a:pt x="147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05000" y="393801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91439" y="0"/>
                </a:moveTo>
                <a:lnTo>
                  <a:pt x="47942" y="11080"/>
                </a:lnTo>
                <a:lnTo>
                  <a:pt x="17109" y="38343"/>
                </a:lnTo>
                <a:lnTo>
                  <a:pt x="1160" y="76917"/>
                </a:lnTo>
                <a:lnTo>
                  <a:pt x="0" y="91439"/>
                </a:lnTo>
                <a:lnTo>
                  <a:pt x="39" y="94211"/>
                </a:lnTo>
                <a:lnTo>
                  <a:pt x="11080" y="135612"/>
                </a:lnTo>
                <a:lnTo>
                  <a:pt x="38343" y="166198"/>
                </a:lnTo>
                <a:lnTo>
                  <a:pt x="76917" y="181759"/>
                </a:lnTo>
                <a:lnTo>
                  <a:pt x="91439" y="182879"/>
                </a:lnTo>
                <a:lnTo>
                  <a:pt x="94211" y="182842"/>
                </a:lnTo>
                <a:lnTo>
                  <a:pt x="135612" y="172106"/>
                </a:lnTo>
                <a:lnTo>
                  <a:pt x="166198" y="145198"/>
                </a:lnTo>
                <a:lnTo>
                  <a:pt x="181759" y="106327"/>
                </a:lnTo>
                <a:lnTo>
                  <a:pt x="182879" y="91439"/>
                </a:lnTo>
                <a:lnTo>
                  <a:pt x="182842" y="88747"/>
                </a:lnTo>
                <a:lnTo>
                  <a:pt x="172106" y="47942"/>
                </a:lnTo>
                <a:lnTo>
                  <a:pt x="145198" y="17109"/>
                </a:lnTo>
                <a:lnTo>
                  <a:pt x="106327" y="1160"/>
                </a:lnTo>
                <a:lnTo>
                  <a:pt x="914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8904" y="3931920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97535" y="0"/>
                </a:moveTo>
                <a:lnTo>
                  <a:pt x="88391" y="1523"/>
                </a:lnTo>
                <a:lnTo>
                  <a:pt x="77723" y="3047"/>
                </a:lnTo>
                <a:lnTo>
                  <a:pt x="68579" y="4571"/>
                </a:lnTo>
                <a:lnTo>
                  <a:pt x="59435" y="7619"/>
                </a:lnTo>
                <a:lnTo>
                  <a:pt x="51815" y="12191"/>
                </a:lnTo>
                <a:lnTo>
                  <a:pt x="42671" y="16763"/>
                </a:lnTo>
                <a:lnTo>
                  <a:pt x="12191" y="51815"/>
                </a:lnTo>
                <a:lnTo>
                  <a:pt x="0" y="99059"/>
                </a:lnTo>
                <a:lnTo>
                  <a:pt x="1523" y="108203"/>
                </a:lnTo>
                <a:lnTo>
                  <a:pt x="3047" y="118871"/>
                </a:lnTo>
                <a:lnTo>
                  <a:pt x="4571" y="128015"/>
                </a:lnTo>
                <a:lnTo>
                  <a:pt x="7619" y="137159"/>
                </a:lnTo>
                <a:lnTo>
                  <a:pt x="12191" y="144779"/>
                </a:lnTo>
                <a:lnTo>
                  <a:pt x="16763" y="153923"/>
                </a:lnTo>
                <a:lnTo>
                  <a:pt x="22859" y="160019"/>
                </a:lnTo>
                <a:lnTo>
                  <a:pt x="28955" y="167639"/>
                </a:lnTo>
                <a:lnTo>
                  <a:pt x="44195" y="179831"/>
                </a:lnTo>
                <a:lnTo>
                  <a:pt x="88391" y="195071"/>
                </a:lnTo>
                <a:lnTo>
                  <a:pt x="99059" y="196595"/>
                </a:lnTo>
                <a:lnTo>
                  <a:pt x="108203" y="195071"/>
                </a:lnTo>
                <a:lnTo>
                  <a:pt x="118871" y="193547"/>
                </a:lnTo>
                <a:lnTo>
                  <a:pt x="128015" y="192023"/>
                </a:lnTo>
                <a:lnTo>
                  <a:pt x="137159" y="188975"/>
                </a:lnTo>
                <a:lnTo>
                  <a:pt x="144779" y="184403"/>
                </a:lnTo>
                <a:lnTo>
                  <a:pt x="147827" y="182879"/>
                </a:lnTo>
                <a:lnTo>
                  <a:pt x="89915" y="182879"/>
                </a:lnTo>
                <a:lnTo>
                  <a:pt x="80771" y="181355"/>
                </a:lnTo>
                <a:lnTo>
                  <a:pt x="73151" y="179831"/>
                </a:lnTo>
                <a:lnTo>
                  <a:pt x="65531" y="176783"/>
                </a:lnTo>
                <a:lnTo>
                  <a:pt x="57911" y="172211"/>
                </a:lnTo>
                <a:lnTo>
                  <a:pt x="50291" y="169163"/>
                </a:lnTo>
                <a:lnTo>
                  <a:pt x="44195" y="163067"/>
                </a:lnTo>
                <a:lnTo>
                  <a:pt x="38099" y="158495"/>
                </a:lnTo>
                <a:lnTo>
                  <a:pt x="32003" y="152399"/>
                </a:lnTo>
                <a:lnTo>
                  <a:pt x="15239" y="115823"/>
                </a:lnTo>
                <a:lnTo>
                  <a:pt x="13715" y="106679"/>
                </a:lnTo>
                <a:lnTo>
                  <a:pt x="13715" y="89915"/>
                </a:lnTo>
                <a:lnTo>
                  <a:pt x="27431" y="50291"/>
                </a:lnTo>
                <a:lnTo>
                  <a:pt x="33527" y="44195"/>
                </a:lnTo>
                <a:lnTo>
                  <a:pt x="38099" y="38099"/>
                </a:lnTo>
                <a:lnTo>
                  <a:pt x="73151" y="16763"/>
                </a:lnTo>
                <a:lnTo>
                  <a:pt x="89915" y="13715"/>
                </a:lnTo>
                <a:lnTo>
                  <a:pt x="147319" y="13715"/>
                </a:lnTo>
                <a:lnTo>
                  <a:pt x="144779" y="12191"/>
                </a:lnTo>
                <a:lnTo>
                  <a:pt x="135635" y="7619"/>
                </a:lnTo>
                <a:lnTo>
                  <a:pt x="126491" y="4571"/>
                </a:lnTo>
                <a:lnTo>
                  <a:pt x="108203" y="1523"/>
                </a:lnTo>
                <a:lnTo>
                  <a:pt x="97535" y="0"/>
                </a:lnTo>
                <a:close/>
              </a:path>
              <a:path w="196850" h="196850">
                <a:moveTo>
                  <a:pt x="147319" y="13715"/>
                </a:moveTo>
                <a:lnTo>
                  <a:pt x="106679" y="13715"/>
                </a:lnTo>
                <a:lnTo>
                  <a:pt x="115823" y="15239"/>
                </a:lnTo>
                <a:lnTo>
                  <a:pt x="123443" y="16763"/>
                </a:lnTo>
                <a:lnTo>
                  <a:pt x="138683" y="22859"/>
                </a:lnTo>
                <a:lnTo>
                  <a:pt x="146303" y="27431"/>
                </a:lnTo>
                <a:lnTo>
                  <a:pt x="152399" y="33527"/>
                </a:lnTo>
                <a:lnTo>
                  <a:pt x="158495" y="38099"/>
                </a:lnTo>
                <a:lnTo>
                  <a:pt x="179831" y="73151"/>
                </a:lnTo>
                <a:lnTo>
                  <a:pt x="182879" y="89915"/>
                </a:lnTo>
                <a:lnTo>
                  <a:pt x="182879" y="106679"/>
                </a:lnTo>
                <a:lnTo>
                  <a:pt x="181355" y="115823"/>
                </a:lnTo>
                <a:lnTo>
                  <a:pt x="179831" y="123443"/>
                </a:lnTo>
                <a:lnTo>
                  <a:pt x="176783" y="131063"/>
                </a:lnTo>
                <a:lnTo>
                  <a:pt x="172211" y="138683"/>
                </a:lnTo>
                <a:lnTo>
                  <a:pt x="169163" y="146303"/>
                </a:lnTo>
                <a:lnTo>
                  <a:pt x="163067" y="152399"/>
                </a:lnTo>
                <a:lnTo>
                  <a:pt x="158495" y="158495"/>
                </a:lnTo>
                <a:lnTo>
                  <a:pt x="152399" y="164591"/>
                </a:lnTo>
                <a:lnTo>
                  <a:pt x="115823" y="181355"/>
                </a:lnTo>
                <a:lnTo>
                  <a:pt x="106679" y="182879"/>
                </a:lnTo>
                <a:lnTo>
                  <a:pt x="147827" y="182879"/>
                </a:lnTo>
                <a:lnTo>
                  <a:pt x="153923" y="179831"/>
                </a:lnTo>
                <a:lnTo>
                  <a:pt x="160019" y="173735"/>
                </a:lnTo>
                <a:lnTo>
                  <a:pt x="167639" y="167639"/>
                </a:lnTo>
                <a:lnTo>
                  <a:pt x="188975" y="135635"/>
                </a:lnTo>
                <a:lnTo>
                  <a:pt x="196595" y="97535"/>
                </a:lnTo>
                <a:lnTo>
                  <a:pt x="195071" y="88391"/>
                </a:lnTo>
                <a:lnTo>
                  <a:pt x="193547" y="77723"/>
                </a:lnTo>
                <a:lnTo>
                  <a:pt x="192023" y="68579"/>
                </a:lnTo>
                <a:lnTo>
                  <a:pt x="188975" y="59435"/>
                </a:lnTo>
                <a:lnTo>
                  <a:pt x="184403" y="51815"/>
                </a:lnTo>
                <a:lnTo>
                  <a:pt x="179831" y="42671"/>
                </a:lnTo>
                <a:lnTo>
                  <a:pt x="173735" y="35051"/>
                </a:lnTo>
                <a:lnTo>
                  <a:pt x="167639" y="28955"/>
                </a:lnTo>
                <a:lnTo>
                  <a:pt x="152399" y="16763"/>
                </a:lnTo>
                <a:lnTo>
                  <a:pt x="147319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05000" y="414680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91439" y="0"/>
                </a:moveTo>
                <a:lnTo>
                  <a:pt x="47942" y="11080"/>
                </a:lnTo>
                <a:lnTo>
                  <a:pt x="17109" y="38343"/>
                </a:lnTo>
                <a:lnTo>
                  <a:pt x="1160" y="76917"/>
                </a:lnTo>
                <a:lnTo>
                  <a:pt x="0" y="91439"/>
                </a:lnTo>
                <a:lnTo>
                  <a:pt x="39" y="94132"/>
                </a:lnTo>
                <a:lnTo>
                  <a:pt x="11080" y="134937"/>
                </a:lnTo>
                <a:lnTo>
                  <a:pt x="38343" y="165770"/>
                </a:lnTo>
                <a:lnTo>
                  <a:pt x="76917" y="181719"/>
                </a:lnTo>
                <a:lnTo>
                  <a:pt x="91439" y="182879"/>
                </a:lnTo>
                <a:lnTo>
                  <a:pt x="94211" y="182840"/>
                </a:lnTo>
                <a:lnTo>
                  <a:pt x="135612" y="171799"/>
                </a:lnTo>
                <a:lnTo>
                  <a:pt x="166198" y="144536"/>
                </a:lnTo>
                <a:lnTo>
                  <a:pt x="181759" y="105962"/>
                </a:lnTo>
                <a:lnTo>
                  <a:pt x="182879" y="91439"/>
                </a:lnTo>
                <a:lnTo>
                  <a:pt x="182842" y="88747"/>
                </a:lnTo>
                <a:lnTo>
                  <a:pt x="172106" y="47942"/>
                </a:lnTo>
                <a:lnTo>
                  <a:pt x="145198" y="17109"/>
                </a:lnTo>
                <a:lnTo>
                  <a:pt x="106327" y="1160"/>
                </a:lnTo>
                <a:lnTo>
                  <a:pt x="9143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98904" y="4140708"/>
            <a:ext cx="196850" cy="195580"/>
          </a:xfrm>
          <a:custGeom>
            <a:avLst/>
            <a:gdLst/>
            <a:ahLst/>
            <a:cxnLst/>
            <a:rect l="l" t="t" r="r" b="b"/>
            <a:pathLst>
              <a:path w="196850" h="195579">
                <a:moveTo>
                  <a:pt x="108203" y="0"/>
                </a:moveTo>
                <a:lnTo>
                  <a:pt x="88391" y="0"/>
                </a:lnTo>
                <a:lnTo>
                  <a:pt x="77723" y="1523"/>
                </a:lnTo>
                <a:lnTo>
                  <a:pt x="59435" y="7619"/>
                </a:lnTo>
                <a:lnTo>
                  <a:pt x="51815" y="12191"/>
                </a:lnTo>
                <a:lnTo>
                  <a:pt x="42671" y="16763"/>
                </a:lnTo>
                <a:lnTo>
                  <a:pt x="35051" y="22859"/>
                </a:lnTo>
                <a:lnTo>
                  <a:pt x="22859" y="35051"/>
                </a:lnTo>
                <a:lnTo>
                  <a:pt x="16763" y="42671"/>
                </a:lnTo>
                <a:lnTo>
                  <a:pt x="12191" y="51815"/>
                </a:lnTo>
                <a:lnTo>
                  <a:pt x="7619" y="59435"/>
                </a:lnTo>
                <a:lnTo>
                  <a:pt x="4571" y="68579"/>
                </a:lnTo>
                <a:lnTo>
                  <a:pt x="3047" y="77723"/>
                </a:lnTo>
                <a:lnTo>
                  <a:pt x="1523" y="88391"/>
                </a:lnTo>
                <a:lnTo>
                  <a:pt x="0" y="97535"/>
                </a:lnTo>
                <a:lnTo>
                  <a:pt x="7619" y="135635"/>
                </a:lnTo>
                <a:lnTo>
                  <a:pt x="36575" y="173735"/>
                </a:lnTo>
                <a:lnTo>
                  <a:pt x="79247" y="193547"/>
                </a:lnTo>
                <a:lnTo>
                  <a:pt x="88391" y="195071"/>
                </a:lnTo>
                <a:lnTo>
                  <a:pt x="108203" y="195071"/>
                </a:lnTo>
                <a:lnTo>
                  <a:pt x="118871" y="193547"/>
                </a:lnTo>
                <a:lnTo>
                  <a:pt x="137159" y="187451"/>
                </a:lnTo>
                <a:lnTo>
                  <a:pt x="144779" y="182879"/>
                </a:lnTo>
                <a:lnTo>
                  <a:pt x="97535" y="182879"/>
                </a:lnTo>
                <a:lnTo>
                  <a:pt x="89915" y="181355"/>
                </a:lnTo>
                <a:lnTo>
                  <a:pt x="80771" y="181355"/>
                </a:lnTo>
                <a:lnTo>
                  <a:pt x="57911" y="172211"/>
                </a:lnTo>
                <a:lnTo>
                  <a:pt x="27431" y="144779"/>
                </a:lnTo>
                <a:lnTo>
                  <a:pt x="13715" y="105155"/>
                </a:lnTo>
                <a:lnTo>
                  <a:pt x="13715" y="88391"/>
                </a:lnTo>
                <a:lnTo>
                  <a:pt x="15239" y="80771"/>
                </a:lnTo>
                <a:lnTo>
                  <a:pt x="16763" y="71627"/>
                </a:lnTo>
                <a:lnTo>
                  <a:pt x="22859" y="56387"/>
                </a:lnTo>
                <a:lnTo>
                  <a:pt x="27431" y="50291"/>
                </a:lnTo>
                <a:lnTo>
                  <a:pt x="33527" y="42671"/>
                </a:lnTo>
                <a:lnTo>
                  <a:pt x="38099" y="36575"/>
                </a:lnTo>
                <a:lnTo>
                  <a:pt x="50291" y="27431"/>
                </a:lnTo>
                <a:lnTo>
                  <a:pt x="65531" y="18287"/>
                </a:lnTo>
                <a:lnTo>
                  <a:pt x="73151" y="16763"/>
                </a:lnTo>
                <a:lnTo>
                  <a:pt x="80771" y="13715"/>
                </a:lnTo>
                <a:lnTo>
                  <a:pt x="89915" y="12191"/>
                </a:lnTo>
                <a:lnTo>
                  <a:pt x="146684" y="12191"/>
                </a:lnTo>
                <a:lnTo>
                  <a:pt x="144779" y="10667"/>
                </a:lnTo>
                <a:lnTo>
                  <a:pt x="117347" y="1523"/>
                </a:lnTo>
                <a:lnTo>
                  <a:pt x="108203" y="0"/>
                </a:lnTo>
                <a:close/>
              </a:path>
              <a:path w="196850" h="195579">
                <a:moveTo>
                  <a:pt x="146684" y="12191"/>
                </a:moveTo>
                <a:lnTo>
                  <a:pt x="106679" y="12191"/>
                </a:lnTo>
                <a:lnTo>
                  <a:pt x="115823" y="13715"/>
                </a:lnTo>
                <a:lnTo>
                  <a:pt x="138683" y="22859"/>
                </a:lnTo>
                <a:lnTo>
                  <a:pt x="169163" y="50291"/>
                </a:lnTo>
                <a:lnTo>
                  <a:pt x="182879" y="88391"/>
                </a:lnTo>
                <a:lnTo>
                  <a:pt x="182879" y="106679"/>
                </a:lnTo>
                <a:lnTo>
                  <a:pt x="181355" y="114299"/>
                </a:lnTo>
                <a:lnTo>
                  <a:pt x="179831" y="123443"/>
                </a:lnTo>
                <a:lnTo>
                  <a:pt x="176783" y="131063"/>
                </a:lnTo>
                <a:lnTo>
                  <a:pt x="172211" y="138683"/>
                </a:lnTo>
                <a:lnTo>
                  <a:pt x="169163" y="144779"/>
                </a:lnTo>
                <a:lnTo>
                  <a:pt x="163067" y="152399"/>
                </a:lnTo>
                <a:lnTo>
                  <a:pt x="158495" y="158495"/>
                </a:lnTo>
                <a:lnTo>
                  <a:pt x="146303" y="167639"/>
                </a:lnTo>
                <a:lnTo>
                  <a:pt x="131063" y="176783"/>
                </a:lnTo>
                <a:lnTo>
                  <a:pt x="123443" y="178307"/>
                </a:lnTo>
                <a:lnTo>
                  <a:pt x="115823" y="181355"/>
                </a:lnTo>
                <a:lnTo>
                  <a:pt x="106679" y="182879"/>
                </a:lnTo>
                <a:lnTo>
                  <a:pt x="144779" y="182879"/>
                </a:lnTo>
                <a:lnTo>
                  <a:pt x="153923" y="178307"/>
                </a:lnTo>
                <a:lnTo>
                  <a:pt x="160019" y="172211"/>
                </a:lnTo>
                <a:lnTo>
                  <a:pt x="167639" y="166115"/>
                </a:lnTo>
                <a:lnTo>
                  <a:pt x="173735" y="160019"/>
                </a:lnTo>
                <a:lnTo>
                  <a:pt x="179831" y="152399"/>
                </a:lnTo>
                <a:lnTo>
                  <a:pt x="184403" y="143255"/>
                </a:lnTo>
                <a:lnTo>
                  <a:pt x="188975" y="135635"/>
                </a:lnTo>
                <a:lnTo>
                  <a:pt x="192023" y="126491"/>
                </a:lnTo>
                <a:lnTo>
                  <a:pt x="193547" y="117347"/>
                </a:lnTo>
                <a:lnTo>
                  <a:pt x="195071" y="106679"/>
                </a:lnTo>
                <a:lnTo>
                  <a:pt x="196595" y="97535"/>
                </a:lnTo>
                <a:lnTo>
                  <a:pt x="188975" y="59435"/>
                </a:lnTo>
                <a:lnTo>
                  <a:pt x="167639" y="27431"/>
                </a:lnTo>
                <a:lnTo>
                  <a:pt x="152399" y="16763"/>
                </a:lnTo>
                <a:lnTo>
                  <a:pt x="146684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6623" y="4907279"/>
            <a:ext cx="521334" cy="487680"/>
          </a:xfrm>
          <a:custGeom>
            <a:avLst/>
            <a:gdLst/>
            <a:ahLst/>
            <a:cxnLst/>
            <a:rect l="l" t="t" r="r" b="b"/>
            <a:pathLst>
              <a:path w="521334" h="487679">
                <a:moveTo>
                  <a:pt x="0" y="487679"/>
                </a:moveTo>
                <a:lnTo>
                  <a:pt x="521207" y="487679"/>
                </a:lnTo>
                <a:lnTo>
                  <a:pt x="521207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6623" y="5394960"/>
            <a:ext cx="521334" cy="487680"/>
          </a:xfrm>
          <a:custGeom>
            <a:avLst/>
            <a:gdLst/>
            <a:ahLst/>
            <a:cxnLst/>
            <a:rect l="l" t="t" r="r" b="b"/>
            <a:pathLst>
              <a:path w="521334" h="487679">
                <a:moveTo>
                  <a:pt x="0" y="487679"/>
                </a:moveTo>
                <a:lnTo>
                  <a:pt x="521207" y="487679"/>
                </a:lnTo>
                <a:lnTo>
                  <a:pt x="521207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6623" y="5882640"/>
            <a:ext cx="521334" cy="487680"/>
          </a:xfrm>
          <a:custGeom>
            <a:avLst/>
            <a:gdLst/>
            <a:ahLst/>
            <a:cxnLst/>
            <a:rect l="l" t="t" r="r" b="b"/>
            <a:pathLst>
              <a:path w="521334" h="487679">
                <a:moveTo>
                  <a:pt x="0" y="487679"/>
                </a:moveTo>
                <a:lnTo>
                  <a:pt x="521207" y="487679"/>
                </a:lnTo>
                <a:lnTo>
                  <a:pt x="521207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6623" y="6370320"/>
            <a:ext cx="521334" cy="487680"/>
          </a:xfrm>
          <a:custGeom>
            <a:avLst/>
            <a:gdLst/>
            <a:ahLst/>
            <a:cxnLst/>
            <a:rect l="l" t="t" r="r" b="b"/>
            <a:pathLst>
              <a:path w="521334" h="487679">
                <a:moveTo>
                  <a:pt x="0" y="487679"/>
                </a:moveTo>
                <a:lnTo>
                  <a:pt x="521207" y="487679"/>
                </a:lnTo>
                <a:lnTo>
                  <a:pt x="521207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7831" y="4899660"/>
            <a:ext cx="0" cy="1965960"/>
          </a:xfrm>
          <a:custGeom>
            <a:avLst/>
            <a:gdLst/>
            <a:ahLst/>
            <a:cxnLst/>
            <a:rect l="l" t="t" r="r" b="b"/>
            <a:pathLst>
              <a:path h="1965959">
                <a:moveTo>
                  <a:pt x="0" y="0"/>
                </a:moveTo>
                <a:lnTo>
                  <a:pt x="0" y="1965959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59051" y="4899660"/>
            <a:ext cx="0" cy="1965960"/>
          </a:xfrm>
          <a:custGeom>
            <a:avLst/>
            <a:gdLst/>
            <a:ahLst/>
            <a:cxnLst/>
            <a:rect l="l" t="t" r="r" b="b"/>
            <a:pathLst>
              <a:path h="1965959">
                <a:moveTo>
                  <a:pt x="0" y="0"/>
                </a:moveTo>
                <a:lnTo>
                  <a:pt x="0" y="1965959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81783" y="4899660"/>
            <a:ext cx="0" cy="1965960"/>
          </a:xfrm>
          <a:custGeom>
            <a:avLst/>
            <a:gdLst/>
            <a:ahLst/>
            <a:cxnLst/>
            <a:rect l="l" t="t" r="r" b="b"/>
            <a:pathLst>
              <a:path h="1965959">
                <a:moveTo>
                  <a:pt x="0" y="0"/>
                </a:moveTo>
                <a:lnTo>
                  <a:pt x="0" y="1965959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02991" y="4899660"/>
            <a:ext cx="0" cy="1965960"/>
          </a:xfrm>
          <a:custGeom>
            <a:avLst/>
            <a:gdLst/>
            <a:ahLst/>
            <a:cxnLst/>
            <a:rect l="l" t="t" r="r" b="b"/>
            <a:pathLst>
              <a:path h="1965959">
                <a:moveTo>
                  <a:pt x="0" y="0"/>
                </a:moveTo>
                <a:lnTo>
                  <a:pt x="0" y="1965959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9003" y="5394960"/>
            <a:ext cx="2623185" cy="0"/>
          </a:xfrm>
          <a:custGeom>
            <a:avLst/>
            <a:gdLst/>
            <a:ahLst/>
            <a:cxnLst/>
            <a:rect l="l" t="t" r="r" b="b"/>
            <a:pathLst>
              <a:path w="2623185">
                <a:moveTo>
                  <a:pt x="0" y="0"/>
                </a:moveTo>
                <a:lnTo>
                  <a:pt x="2622803" y="0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9003" y="5882640"/>
            <a:ext cx="2623185" cy="0"/>
          </a:xfrm>
          <a:custGeom>
            <a:avLst/>
            <a:gdLst/>
            <a:ahLst/>
            <a:cxnLst/>
            <a:rect l="l" t="t" r="r" b="b"/>
            <a:pathLst>
              <a:path w="2623185">
                <a:moveTo>
                  <a:pt x="0" y="0"/>
                </a:moveTo>
                <a:lnTo>
                  <a:pt x="2622803" y="0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9003" y="6370320"/>
            <a:ext cx="2623185" cy="0"/>
          </a:xfrm>
          <a:custGeom>
            <a:avLst/>
            <a:gdLst/>
            <a:ahLst/>
            <a:cxnLst/>
            <a:rect l="l" t="t" r="r" b="b"/>
            <a:pathLst>
              <a:path w="2623185">
                <a:moveTo>
                  <a:pt x="0" y="0"/>
                </a:moveTo>
                <a:lnTo>
                  <a:pt x="2622803" y="0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5861" y="4899660"/>
            <a:ext cx="0" cy="1965960"/>
          </a:xfrm>
          <a:custGeom>
            <a:avLst/>
            <a:gdLst/>
            <a:ahLst/>
            <a:cxnLst/>
            <a:rect l="l" t="t" r="r" b="b"/>
            <a:pathLst>
              <a:path h="1965959">
                <a:moveTo>
                  <a:pt x="0" y="0"/>
                </a:moveTo>
                <a:lnTo>
                  <a:pt x="0" y="1965959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24961" y="4899660"/>
            <a:ext cx="0" cy="1965960"/>
          </a:xfrm>
          <a:custGeom>
            <a:avLst/>
            <a:gdLst/>
            <a:ahLst/>
            <a:cxnLst/>
            <a:rect l="l" t="t" r="r" b="b"/>
            <a:pathLst>
              <a:path h="1965959">
                <a:moveTo>
                  <a:pt x="0" y="0"/>
                </a:moveTo>
                <a:lnTo>
                  <a:pt x="0" y="1965959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9003" y="4906517"/>
            <a:ext cx="2623185" cy="0"/>
          </a:xfrm>
          <a:custGeom>
            <a:avLst/>
            <a:gdLst/>
            <a:ahLst/>
            <a:cxnLst/>
            <a:rect l="l" t="t" r="r" b="b"/>
            <a:pathLst>
              <a:path w="2623185">
                <a:moveTo>
                  <a:pt x="0" y="0"/>
                </a:moveTo>
                <a:lnTo>
                  <a:pt x="2622803" y="0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9003" y="6858761"/>
            <a:ext cx="2623185" cy="0"/>
          </a:xfrm>
          <a:custGeom>
            <a:avLst/>
            <a:gdLst/>
            <a:ahLst/>
            <a:cxnLst/>
            <a:rect l="l" t="t" r="r" b="b"/>
            <a:pathLst>
              <a:path w="2623185">
                <a:moveTo>
                  <a:pt x="0" y="0"/>
                </a:moveTo>
                <a:lnTo>
                  <a:pt x="2622803" y="0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0067" y="5042916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59" y="0"/>
                </a:moveTo>
                <a:lnTo>
                  <a:pt x="90715" y="7950"/>
                </a:lnTo>
                <a:lnTo>
                  <a:pt x="54145" y="27685"/>
                </a:lnTo>
                <a:lnTo>
                  <a:pt x="25450" y="57184"/>
                </a:lnTo>
                <a:lnTo>
                  <a:pt x="6709" y="94369"/>
                </a:lnTo>
                <a:lnTo>
                  <a:pt x="0" y="137159"/>
                </a:lnTo>
                <a:lnTo>
                  <a:pt x="58" y="141238"/>
                </a:lnTo>
                <a:lnTo>
                  <a:pt x="7950" y="183604"/>
                </a:lnTo>
                <a:lnTo>
                  <a:pt x="27685" y="220174"/>
                </a:lnTo>
                <a:lnTo>
                  <a:pt x="57184" y="248869"/>
                </a:lnTo>
                <a:lnTo>
                  <a:pt x="94369" y="267610"/>
                </a:lnTo>
                <a:lnTo>
                  <a:pt x="137159" y="274319"/>
                </a:lnTo>
                <a:lnTo>
                  <a:pt x="141159" y="274261"/>
                </a:lnTo>
                <a:lnTo>
                  <a:pt x="182999" y="266369"/>
                </a:lnTo>
                <a:lnTo>
                  <a:pt x="219522" y="246634"/>
                </a:lnTo>
                <a:lnTo>
                  <a:pt x="248441" y="217135"/>
                </a:lnTo>
                <a:lnTo>
                  <a:pt x="267469" y="179950"/>
                </a:lnTo>
                <a:lnTo>
                  <a:pt x="274319" y="137159"/>
                </a:lnTo>
                <a:lnTo>
                  <a:pt x="274260" y="133081"/>
                </a:lnTo>
                <a:lnTo>
                  <a:pt x="266204" y="90715"/>
                </a:lnTo>
                <a:lnTo>
                  <a:pt x="246179" y="54145"/>
                </a:lnTo>
                <a:lnTo>
                  <a:pt x="216473" y="25450"/>
                </a:lnTo>
                <a:lnTo>
                  <a:pt x="179371" y="6709"/>
                </a:lnTo>
                <a:lnTo>
                  <a:pt x="1371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2447" y="5036820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90" h="287020">
                <a:moveTo>
                  <a:pt x="158495" y="0"/>
                </a:moveTo>
                <a:lnTo>
                  <a:pt x="129539" y="0"/>
                </a:lnTo>
                <a:lnTo>
                  <a:pt x="114299" y="3047"/>
                </a:lnTo>
                <a:lnTo>
                  <a:pt x="74675" y="16763"/>
                </a:lnTo>
                <a:lnTo>
                  <a:pt x="33527" y="51815"/>
                </a:lnTo>
                <a:lnTo>
                  <a:pt x="12191" y="88391"/>
                </a:lnTo>
                <a:lnTo>
                  <a:pt x="1523" y="129539"/>
                </a:lnTo>
                <a:lnTo>
                  <a:pt x="0" y="143255"/>
                </a:lnTo>
                <a:lnTo>
                  <a:pt x="12191" y="199643"/>
                </a:lnTo>
                <a:lnTo>
                  <a:pt x="33527" y="234695"/>
                </a:lnTo>
                <a:lnTo>
                  <a:pt x="64007" y="262127"/>
                </a:lnTo>
                <a:lnTo>
                  <a:pt x="102107" y="280415"/>
                </a:lnTo>
                <a:lnTo>
                  <a:pt x="129539" y="286511"/>
                </a:lnTo>
                <a:lnTo>
                  <a:pt x="158495" y="286511"/>
                </a:lnTo>
                <a:lnTo>
                  <a:pt x="173735" y="283463"/>
                </a:lnTo>
                <a:lnTo>
                  <a:pt x="187451" y="280415"/>
                </a:lnTo>
                <a:lnTo>
                  <a:pt x="199643" y="275843"/>
                </a:lnTo>
                <a:lnTo>
                  <a:pt x="203072" y="274319"/>
                </a:lnTo>
                <a:lnTo>
                  <a:pt x="143255" y="274319"/>
                </a:lnTo>
                <a:lnTo>
                  <a:pt x="131063" y="272795"/>
                </a:lnTo>
                <a:lnTo>
                  <a:pt x="92963" y="263651"/>
                </a:lnTo>
                <a:lnTo>
                  <a:pt x="51815" y="236219"/>
                </a:lnTo>
                <a:lnTo>
                  <a:pt x="22859" y="193547"/>
                </a:lnTo>
                <a:lnTo>
                  <a:pt x="19811" y="181355"/>
                </a:lnTo>
                <a:lnTo>
                  <a:pt x="15239" y="169163"/>
                </a:lnTo>
                <a:lnTo>
                  <a:pt x="13715" y="156971"/>
                </a:lnTo>
                <a:lnTo>
                  <a:pt x="13715" y="129539"/>
                </a:lnTo>
                <a:lnTo>
                  <a:pt x="24383" y="91439"/>
                </a:lnTo>
                <a:lnTo>
                  <a:pt x="51815" y="50291"/>
                </a:lnTo>
                <a:lnTo>
                  <a:pt x="92963" y="22859"/>
                </a:lnTo>
                <a:lnTo>
                  <a:pt x="144779" y="12191"/>
                </a:lnTo>
                <a:lnTo>
                  <a:pt x="202691" y="12191"/>
                </a:lnTo>
                <a:lnTo>
                  <a:pt x="199643" y="10667"/>
                </a:lnTo>
                <a:lnTo>
                  <a:pt x="185927" y="6095"/>
                </a:lnTo>
                <a:lnTo>
                  <a:pt x="158495" y="0"/>
                </a:lnTo>
                <a:close/>
              </a:path>
              <a:path w="288290" h="287020">
                <a:moveTo>
                  <a:pt x="202691" y="12191"/>
                </a:moveTo>
                <a:lnTo>
                  <a:pt x="144779" y="12191"/>
                </a:lnTo>
                <a:lnTo>
                  <a:pt x="158495" y="13715"/>
                </a:lnTo>
                <a:lnTo>
                  <a:pt x="170687" y="15239"/>
                </a:lnTo>
                <a:lnTo>
                  <a:pt x="207263" y="28955"/>
                </a:lnTo>
                <a:lnTo>
                  <a:pt x="245363" y="60959"/>
                </a:lnTo>
                <a:lnTo>
                  <a:pt x="269747" y="105155"/>
                </a:lnTo>
                <a:lnTo>
                  <a:pt x="274319" y="131063"/>
                </a:lnTo>
                <a:lnTo>
                  <a:pt x="274319" y="156971"/>
                </a:lnTo>
                <a:lnTo>
                  <a:pt x="272795" y="170687"/>
                </a:lnTo>
                <a:lnTo>
                  <a:pt x="268223" y="182879"/>
                </a:lnTo>
                <a:lnTo>
                  <a:pt x="265175" y="195071"/>
                </a:lnTo>
                <a:lnTo>
                  <a:pt x="236219" y="236219"/>
                </a:lnTo>
                <a:lnTo>
                  <a:pt x="195071" y="263651"/>
                </a:lnTo>
                <a:lnTo>
                  <a:pt x="156971" y="274319"/>
                </a:lnTo>
                <a:lnTo>
                  <a:pt x="203072" y="274319"/>
                </a:lnTo>
                <a:lnTo>
                  <a:pt x="213359" y="269747"/>
                </a:lnTo>
                <a:lnTo>
                  <a:pt x="224027" y="262127"/>
                </a:lnTo>
                <a:lnTo>
                  <a:pt x="236219" y="254507"/>
                </a:lnTo>
                <a:lnTo>
                  <a:pt x="263651" y="224027"/>
                </a:lnTo>
                <a:lnTo>
                  <a:pt x="281939" y="185927"/>
                </a:lnTo>
                <a:lnTo>
                  <a:pt x="286511" y="156971"/>
                </a:lnTo>
                <a:lnTo>
                  <a:pt x="288035" y="143255"/>
                </a:lnTo>
                <a:lnTo>
                  <a:pt x="275843" y="86867"/>
                </a:lnTo>
                <a:lnTo>
                  <a:pt x="254507" y="51815"/>
                </a:lnTo>
                <a:lnTo>
                  <a:pt x="224027" y="24383"/>
                </a:lnTo>
                <a:lnTo>
                  <a:pt x="211835" y="16763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26429" y="5110360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40067" y="5487923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59" y="0"/>
                </a:moveTo>
                <a:lnTo>
                  <a:pt x="90715" y="8115"/>
                </a:lnTo>
                <a:lnTo>
                  <a:pt x="54145" y="28140"/>
                </a:lnTo>
                <a:lnTo>
                  <a:pt x="25450" y="57846"/>
                </a:lnTo>
                <a:lnTo>
                  <a:pt x="6709" y="94948"/>
                </a:lnTo>
                <a:lnTo>
                  <a:pt x="0" y="137159"/>
                </a:lnTo>
                <a:lnTo>
                  <a:pt x="58" y="141238"/>
                </a:lnTo>
                <a:lnTo>
                  <a:pt x="7950" y="183604"/>
                </a:lnTo>
                <a:lnTo>
                  <a:pt x="27685" y="220174"/>
                </a:lnTo>
                <a:lnTo>
                  <a:pt x="57184" y="248869"/>
                </a:lnTo>
                <a:lnTo>
                  <a:pt x="94369" y="267610"/>
                </a:lnTo>
                <a:lnTo>
                  <a:pt x="137159" y="274319"/>
                </a:lnTo>
                <a:lnTo>
                  <a:pt x="141159" y="274261"/>
                </a:lnTo>
                <a:lnTo>
                  <a:pt x="182999" y="266369"/>
                </a:lnTo>
                <a:lnTo>
                  <a:pt x="219522" y="246634"/>
                </a:lnTo>
                <a:lnTo>
                  <a:pt x="248441" y="217135"/>
                </a:lnTo>
                <a:lnTo>
                  <a:pt x="267469" y="179950"/>
                </a:lnTo>
                <a:lnTo>
                  <a:pt x="274319" y="137159"/>
                </a:lnTo>
                <a:lnTo>
                  <a:pt x="274260" y="133160"/>
                </a:lnTo>
                <a:lnTo>
                  <a:pt x="266204" y="91320"/>
                </a:lnTo>
                <a:lnTo>
                  <a:pt x="246179" y="54797"/>
                </a:lnTo>
                <a:lnTo>
                  <a:pt x="216473" y="25878"/>
                </a:lnTo>
                <a:lnTo>
                  <a:pt x="179371" y="6850"/>
                </a:lnTo>
                <a:lnTo>
                  <a:pt x="13715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2447" y="548182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3255" y="0"/>
                </a:moveTo>
                <a:lnTo>
                  <a:pt x="129539" y="1523"/>
                </a:lnTo>
                <a:lnTo>
                  <a:pt x="114299" y="3047"/>
                </a:lnTo>
                <a:lnTo>
                  <a:pt x="100583" y="7619"/>
                </a:lnTo>
                <a:lnTo>
                  <a:pt x="88391" y="12191"/>
                </a:lnTo>
                <a:lnTo>
                  <a:pt x="74675" y="18287"/>
                </a:lnTo>
                <a:lnTo>
                  <a:pt x="64007" y="25907"/>
                </a:lnTo>
                <a:lnTo>
                  <a:pt x="51815" y="33527"/>
                </a:lnTo>
                <a:lnTo>
                  <a:pt x="24383" y="64007"/>
                </a:lnTo>
                <a:lnTo>
                  <a:pt x="3047" y="115823"/>
                </a:lnTo>
                <a:lnTo>
                  <a:pt x="0" y="144779"/>
                </a:lnTo>
                <a:lnTo>
                  <a:pt x="1523" y="158495"/>
                </a:lnTo>
                <a:lnTo>
                  <a:pt x="3047" y="173735"/>
                </a:lnTo>
                <a:lnTo>
                  <a:pt x="7619" y="187451"/>
                </a:lnTo>
                <a:lnTo>
                  <a:pt x="12191" y="199643"/>
                </a:lnTo>
                <a:lnTo>
                  <a:pt x="18287" y="213359"/>
                </a:lnTo>
                <a:lnTo>
                  <a:pt x="25907" y="224027"/>
                </a:lnTo>
                <a:lnTo>
                  <a:pt x="33527" y="236219"/>
                </a:lnTo>
                <a:lnTo>
                  <a:pt x="64007" y="263651"/>
                </a:lnTo>
                <a:lnTo>
                  <a:pt x="115823" y="284987"/>
                </a:lnTo>
                <a:lnTo>
                  <a:pt x="144779" y="288035"/>
                </a:lnTo>
                <a:lnTo>
                  <a:pt x="158495" y="286511"/>
                </a:lnTo>
                <a:lnTo>
                  <a:pt x="173735" y="284987"/>
                </a:lnTo>
                <a:lnTo>
                  <a:pt x="187451" y="280415"/>
                </a:lnTo>
                <a:lnTo>
                  <a:pt x="199643" y="275843"/>
                </a:lnTo>
                <a:lnTo>
                  <a:pt x="203072" y="274319"/>
                </a:lnTo>
                <a:lnTo>
                  <a:pt x="131063" y="274319"/>
                </a:lnTo>
                <a:lnTo>
                  <a:pt x="117347" y="272795"/>
                </a:lnTo>
                <a:lnTo>
                  <a:pt x="80771" y="259079"/>
                </a:lnTo>
                <a:lnTo>
                  <a:pt x="42671" y="227075"/>
                </a:lnTo>
                <a:lnTo>
                  <a:pt x="19811" y="182879"/>
                </a:lnTo>
                <a:lnTo>
                  <a:pt x="15239" y="170687"/>
                </a:lnTo>
                <a:lnTo>
                  <a:pt x="13715" y="156971"/>
                </a:lnTo>
                <a:lnTo>
                  <a:pt x="13715" y="129539"/>
                </a:lnTo>
                <a:lnTo>
                  <a:pt x="28955" y="80771"/>
                </a:lnTo>
                <a:lnTo>
                  <a:pt x="60959" y="42671"/>
                </a:lnTo>
                <a:lnTo>
                  <a:pt x="105155" y="18287"/>
                </a:lnTo>
                <a:lnTo>
                  <a:pt x="131063" y="13715"/>
                </a:lnTo>
                <a:lnTo>
                  <a:pt x="202691" y="13715"/>
                </a:lnTo>
                <a:lnTo>
                  <a:pt x="199643" y="12191"/>
                </a:lnTo>
                <a:lnTo>
                  <a:pt x="185927" y="6095"/>
                </a:lnTo>
                <a:lnTo>
                  <a:pt x="172211" y="3047"/>
                </a:lnTo>
                <a:lnTo>
                  <a:pt x="158495" y="1523"/>
                </a:lnTo>
                <a:lnTo>
                  <a:pt x="143255" y="0"/>
                </a:lnTo>
                <a:close/>
              </a:path>
              <a:path w="288290" h="288289">
                <a:moveTo>
                  <a:pt x="202691" y="13715"/>
                </a:moveTo>
                <a:lnTo>
                  <a:pt x="158495" y="13715"/>
                </a:lnTo>
                <a:lnTo>
                  <a:pt x="170687" y="15239"/>
                </a:lnTo>
                <a:lnTo>
                  <a:pt x="182879" y="19811"/>
                </a:lnTo>
                <a:lnTo>
                  <a:pt x="217931" y="35051"/>
                </a:lnTo>
                <a:lnTo>
                  <a:pt x="252983" y="71627"/>
                </a:lnTo>
                <a:lnTo>
                  <a:pt x="272795" y="117347"/>
                </a:lnTo>
                <a:lnTo>
                  <a:pt x="274319" y="131063"/>
                </a:lnTo>
                <a:lnTo>
                  <a:pt x="274319" y="156971"/>
                </a:lnTo>
                <a:lnTo>
                  <a:pt x="272795" y="170687"/>
                </a:lnTo>
                <a:lnTo>
                  <a:pt x="268223" y="182879"/>
                </a:lnTo>
                <a:lnTo>
                  <a:pt x="265175" y="195071"/>
                </a:lnTo>
                <a:lnTo>
                  <a:pt x="227075" y="245363"/>
                </a:lnTo>
                <a:lnTo>
                  <a:pt x="182879" y="268223"/>
                </a:lnTo>
                <a:lnTo>
                  <a:pt x="170687" y="272795"/>
                </a:lnTo>
                <a:lnTo>
                  <a:pt x="156971" y="274319"/>
                </a:lnTo>
                <a:lnTo>
                  <a:pt x="203072" y="274319"/>
                </a:lnTo>
                <a:lnTo>
                  <a:pt x="213359" y="269747"/>
                </a:lnTo>
                <a:lnTo>
                  <a:pt x="224027" y="262127"/>
                </a:lnTo>
                <a:lnTo>
                  <a:pt x="236219" y="254507"/>
                </a:lnTo>
                <a:lnTo>
                  <a:pt x="263651" y="224027"/>
                </a:lnTo>
                <a:lnTo>
                  <a:pt x="281939" y="185927"/>
                </a:lnTo>
                <a:lnTo>
                  <a:pt x="288035" y="143255"/>
                </a:lnTo>
                <a:lnTo>
                  <a:pt x="286511" y="129539"/>
                </a:lnTo>
                <a:lnTo>
                  <a:pt x="284987" y="114299"/>
                </a:lnTo>
                <a:lnTo>
                  <a:pt x="280415" y="100583"/>
                </a:lnTo>
                <a:lnTo>
                  <a:pt x="275843" y="88391"/>
                </a:lnTo>
                <a:lnTo>
                  <a:pt x="269747" y="74675"/>
                </a:lnTo>
                <a:lnTo>
                  <a:pt x="262127" y="64007"/>
                </a:lnTo>
                <a:lnTo>
                  <a:pt x="254507" y="51815"/>
                </a:lnTo>
                <a:lnTo>
                  <a:pt x="245363" y="42671"/>
                </a:lnTo>
                <a:lnTo>
                  <a:pt x="224027" y="24383"/>
                </a:lnTo>
                <a:lnTo>
                  <a:pt x="20269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26429" y="5555369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40067" y="5974079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59" y="0"/>
                </a:moveTo>
                <a:lnTo>
                  <a:pt x="90715" y="8115"/>
                </a:lnTo>
                <a:lnTo>
                  <a:pt x="54145" y="28140"/>
                </a:lnTo>
                <a:lnTo>
                  <a:pt x="25450" y="57846"/>
                </a:lnTo>
                <a:lnTo>
                  <a:pt x="6709" y="94948"/>
                </a:lnTo>
                <a:lnTo>
                  <a:pt x="0" y="137159"/>
                </a:lnTo>
                <a:lnTo>
                  <a:pt x="58" y="141238"/>
                </a:lnTo>
                <a:lnTo>
                  <a:pt x="7950" y="183604"/>
                </a:lnTo>
                <a:lnTo>
                  <a:pt x="27685" y="220174"/>
                </a:lnTo>
                <a:lnTo>
                  <a:pt x="57184" y="248869"/>
                </a:lnTo>
                <a:lnTo>
                  <a:pt x="94369" y="267610"/>
                </a:lnTo>
                <a:lnTo>
                  <a:pt x="137159" y="274319"/>
                </a:lnTo>
                <a:lnTo>
                  <a:pt x="141159" y="274261"/>
                </a:lnTo>
                <a:lnTo>
                  <a:pt x="182999" y="266369"/>
                </a:lnTo>
                <a:lnTo>
                  <a:pt x="219522" y="246634"/>
                </a:lnTo>
                <a:lnTo>
                  <a:pt x="248441" y="217135"/>
                </a:lnTo>
                <a:lnTo>
                  <a:pt x="267469" y="179950"/>
                </a:lnTo>
                <a:lnTo>
                  <a:pt x="274319" y="137159"/>
                </a:lnTo>
                <a:lnTo>
                  <a:pt x="274260" y="133160"/>
                </a:lnTo>
                <a:lnTo>
                  <a:pt x="266204" y="91320"/>
                </a:lnTo>
                <a:lnTo>
                  <a:pt x="246179" y="54797"/>
                </a:lnTo>
                <a:lnTo>
                  <a:pt x="216473" y="25878"/>
                </a:lnTo>
                <a:lnTo>
                  <a:pt x="179371" y="6850"/>
                </a:lnTo>
                <a:lnTo>
                  <a:pt x="1371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2447" y="596798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3255" y="0"/>
                </a:moveTo>
                <a:lnTo>
                  <a:pt x="129539" y="1523"/>
                </a:lnTo>
                <a:lnTo>
                  <a:pt x="114299" y="3047"/>
                </a:lnTo>
                <a:lnTo>
                  <a:pt x="100583" y="7619"/>
                </a:lnTo>
                <a:lnTo>
                  <a:pt x="88391" y="12191"/>
                </a:lnTo>
                <a:lnTo>
                  <a:pt x="74675" y="18287"/>
                </a:lnTo>
                <a:lnTo>
                  <a:pt x="64007" y="25907"/>
                </a:lnTo>
                <a:lnTo>
                  <a:pt x="51815" y="33527"/>
                </a:lnTo>
                <a:lnTo>
                  <a:pt x="24383" y="64007"/>
                </a:lnTo>
                <a:lnTo>
                  <a:pt x="3047" y="115823"/>
                </a:lnTo>
                <a:lnTo>
                  <a:pt x="0" y="144779"/>
                </a:lnTo>
                <a:lnTo>
                  <a:pt x="1523" y="158495"/>
                </a:lnTo>
                <a:lnTo>
                  <a:pt x="3047" y="173735"/>
                </a:lnTo>
                <a:lnTo>
                  <a:pt x="7619" y="187451"/>
                </a:lnTo>
                <a:lnTo>
                  <a:pt x="12191" y="199643"/>
                </a:lnTo>
                <a:lnTo>
                  <a:pt x="18287" y="213359"/>
                </a:lnTo>
                <a:lnTo>
                  <a:pt x="25907" y="224027"/>
                </a:lnTo>
                <a:lnTo>
                  <a:pt x="33527" y="236219"/>
                </a:lnTo>
                <a:lnTo>
                  <a:pt x="64007" y="263651"/>
                </a:lnTo>
                <a:lnTo>
                  <a:pt x="115823" y="284987"/>
                </a:lnTo>
                <a:lnTo>
                  <a:pt x="144779" y="288035"/>
                </a:lnTo>
                <a:lnTo>
                  <a:pt x="158495" y="286511"/>
                </a:lnTo>
                <a:lnTo>
                  <a:pt x="173735" y="284987"/>
                </a:lnTo>
                <a:lnTo>
                  <a:pt x="187451" y="280415"/>
                </a:lnTo>
                <a:lnTo>
                  <a:pt x="199643" y="275843"/>
                </a:lnTo>
                <a:lnTo>
                  <a:pt x="203072" y="274319"/>
                </a:lnTo>
                <a:lnTo>
                  <a:pt x="131063" y="274319"/>
                </a:lnTo>
                <a:lnTo>
                  <a:pt x="117347" y="272795"/>
                </a:lnTo>
                <a:lnTo>
                  <a:pt x="80771" y="259079"/>
                </a:lnTo>
                <a:lnTo>
                  <a:pt x="42671" y="227075"/>
                </a:lnTo>
                <a:lnTo>
                  <a:pt x="19811" y="182879"/>
                </a:lnTo>
                <a:lnTo>
                  <a:pt x="15239" y="170687"/>
                </a:lnTo>
                <a:lnTo>
                  <a:pt x="13715" y="156971"/>
                </a:lnTo>
                <a:lnTo>
                  <a:pt x="13715" y="129539"/>
                </a:lnTo>
                <a:lnTo>
                  <a:pt x="28955" y="80771"/>
                </a:lnTo>
                <a:lnTo>
                  <a:pt x="60959" y="42671"/>
                </a:lnTo>
                <a:lnTo>
                  <a:pt x="105155" y="18287"/>
                </a:lnTo>
                <a:lnTo>
                  <a:pt x="131063" y="13715"/>
                </a:lnTo>
                <a:lnTo>
                  <a:pt x="202691" y="13715"/>
                </a:lnTo>
                <a:lnTo>
                  <a:pt x="199643" y="12191"/>
                </a:lnTo>
                <a:lnTo>
                  <a:pt x="185927" y="6095"/>
                </a:lnTo>
                <a:lnTo>
                  <a:pt x="172211" y="3047"/>
                </a:lnTo>
                <a:lnTo>
                  <a:pt x="158495" y="1523"/>
                </a:lnTo>
                <a:lnTo>
                  <a:pt x="143255" y="0"/>
                </a:lnTo>
                <a:close/>
              </a:path>
              <a:path w="288290" h="288289">
                <a:moveTo>
                  <a:pt x="202691" y="13715"/>
                </a:moveTo>
                <a:lnTo>
                  <a:pt x="158495" y="13715"/>
                </a:lnTo>
                <a:lnTo>
                  <a:pt x="170687" y="15239"/>
                </a:lnTo>
                <a:lnTo>
                  <a:pt x="182879" y="19811"/>
                </a:lnTo>
                <a:lnTo>
                  <a:pt x="217931" y="35051"/>
                </a:lnTo>
                <a:lnTo>
                  <a:pt x="252983" y="71627"/>
                </a:lnTo>
                <a:lnTo>
                  <a:pt x="272795" y="117347"/>
                </a:lnTo>
                <a:lnTo>
                  <a:pt x="274319" y="131063"/>
                </a:lnTo>
                <a:lnTo>
                  <a:pt x="274319" y="156971"/>
                </a:lnTo>
                <a:lnTo>
                  <a:pt x="272795" y="170687"/>
                </a:lnTo>
                <a:lnTo>
                  <a:pt x="268223" y="182879"/>
                </a:lnTo>
                <a:lnTo>
                  <a:pt x="265175" y="195071"/>
                </a:lnTo>
                <a:lnTo>
                  <a:pt x="227075" y="245363"/>
                </a:lnTo>
                <a:lnTo>
                  <a:pt x="182879" y="268223"/>
                </a:lnTo>
                <a:lnTo>
                  <a:pt x="170687" y="272795"/>
                </a:lnTo>
                <a:lnTo>
                  <a:pt x="156971" y="274319"/>
                </a:lnTo>
                <a:lnTo>
                  <a:pt x="203072" y="274319"/>
                </a:lnTo>
                <a:lnTo>
                  <a:pt x="213359" y="269747"/>
                </a:lnTo>
                <a:lnTo>
                  <a:pt x="224027" y="262127"/>
                </a:lnTo>
                <a:lnTo>
                  <a:pt x="236219" y="254507"/>
                </a:lnTo>
                <a:lnTo>
                  <a:pt x="263651" y="224027"/>
                </a:lnTo>
                <a:lnTo>
                  <a:pt x="281939" y="185927"/>
                </a:lnTo>
                <a:lnTo>
                  <a:pt x="288035" y="143255"/>
                </a:lnTo>
                <a:lnTo>
                  <a:pt x="286511" y="129539"/>
                </a:lnTo>
                <a:lnTo>
                  <a:pt x="284987" y="114299"/>
                </a:lnTo>
                <a:lnTo>
                  <a:pt x="280415" y="100583"/>
                </a:lnTo>
                <a:lnTo>
                  <a:pt x="275843" y="88391"/>
                </a:lnTo>
                <a:lnTo>
                  <a:pt x="269747" y="74675"/>
                </a:lnTo>
                <a:lnTo>
                  <a:pt x="262127" y="64007"/>
                </a:lnTo>
                <a:lnTo>
                  <a:pt x="254507" y="51815"/>
                </a:lnTo>
                <a:lnTo>
                  <a:pt x="245363" y="42671"/>
                </a:lnTo>
                <a:lnTo>
                  <a:pt x="224027" y="24383"/>
                </a:lnTo>
                <a:lnTo>
                  <a:pt x="20269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26429" y="6041525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41591" y="6477000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59" y="0"/>
                </a:moveTo>
                <a:lnTo>
                  <a:pt x="90715" y="8115"/>
                </a:lnTo>
                <a:lnTo>
                  <a:pt x="54145" y="28140"/>
                </a:lnTo>
                <a:lnTo>
                  <a:pt x="25450" y="57846"/>
                </a:lnTo>
                <a:lnTo>
                  <a:pt x="6709" y="94948"/>
                </a:lnTo>
                <a:lnTo>
                  <a:pt x="0" y="137159"/>
                </a:lnTo>
                <a:lnTo>
                  <a:pt x="58" y="141238"/>
                </a:lnTo>
                <a:lnTo>
                  <a:pt x="7950" y="183604"/>
                </a:lnTo>
                <a:lnTo>
                  <a:pt x="27685" y="220174"/>
                </a:lnTo>
                <a:lnTo>
                  <a:pt x="57184" y="248869"/>
                </a:lnTo>
                <a:lnTo>
                  <a:pt x="94369" y="267610"/>
                </a:lnTo>
                <a:lnTo>
                  <a:pt x="137159" y="274319"/>
                </a:lnTo>
                <a:lnTo>
                  <a:pt x="141238" y="274261"/>
                </a:lnTo>
                <a:lnTo>
                  <a:pt x="183604" y="266369"/>
                </a:lnTo>
                <a:lnTo>
                  <a:pt x="220174" y="246634"/>
                </a:lnTo>
                <a:lnTo>
                  <a:pt x="248869" y="217135"/>
                </a:lnTo>
                <a:lnTo>
                  <a:pt x="267610" y="179950"/>
                </a:lnTo>
                <a:lnTo>
                  <a:pt x="274319" y="137159"/>
                </a:lnTo>
                <a:lnTo>
                  <a:pt x="274261" y="133160"/>
                </a:lnTo>
                <a:lnTo>
                  <a:pt x="266369" y="91320"/>
                </a:lnTo>
                <a:lnTo>
                  <a:pt x="246634" y="54797"/>
                </a:lnTo>
                <a:lnTo>
                  <a:pt x="217135" y="25878"/>
                </a:lnTo>
                <a:lnTo>
                  <a:pt x="179950" y="6850"/>
                </a:lnTo>
                <a:lnTo>
                  <a:pt x="13715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5495" y="6470903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19" h="288290">
                <a:moveTo>
                  <a:pt x="143255" y="0"/>
                </a:moveTo>
                <a:lnTo>
                  <a:pt x="86867" y="12191"/>
                </a:lnTo>
                <a:lnTo>
                  <a:pt x="51815" y="33527"/>
                </a:lnTo>
                <a:lnTo>
                  <a:pt x="24383" y="64007"/>
                </a:lnTo>
                <a:lnTo>
                  <a:pt x="6095" y="102107"/>
                </a:lnTo>
                <a:lnTo>
                  <a:pt x="0" y="129539"/>
                </a:lnTo>
                <a:lnTo>
                  <a:pt x="0" y="158495"/>
                </a:lnTo>
                <a:lnTo>
                  <a:pt x="10667" y="199643"/>
                </a:lnTo>
                <a:lnTo>
                  <a:pt x="24383" y="224027"/>
                </a:lnTo>
                <a:lnTo>
                  <a:pt x="32003" y="236219"/>
                </a:lnTo>
                <a:lnTo>
                  <a:pt x="42671" y="245363"/>
                </a:lnTo>
                <a:lnTo>
                  <a:pt x="51815" y="254507"/>
                </a:lnTo>
                <a:lnTo>
                  <a:pt x="62483" y="263651"/>
                </a:lnTo>
                <a:lnTo>
                  <a:pt x="100583" y="280415"/>
                </a:lnTo>
                <a:lnTo>
                  <a:pt x="129539" y="286511"/>
                </a:lnTo>
                <a:lnTo>
                  <a:pt x="143255" y="288035"/>
                </a:lnTo>
                <a:lnTo>
                  <a:pt x="158495" y="286511"/>
                </a:lnTo>
                <a:lnTo>
                  <a:pt x="172211" y="284987"/>
                </a:lnTo>
                <a:lnTo>
                  <a:pt x="199643" y="275843"/>
                </a:lnTo>
                <a:lnTo>
                  <a:pt x="202691" y="274319"/>
                </a:lnTo>
                <a:lnTo>
                  <a:pt x="129539" y="274319"/>
                </a:lnTo>
                <a:lnTo>
                  <a:pt x="115823" y="272795"/>
                </a:lnTo>
                <a:lnTo>
                  <a:pt x="70103" y="252983"/>
                </a:lnTo>
                <a:lnTo>
                  <a:pt x="27431" y="205739"/>
                </a:lnTo>
                <a:lnTo>
                  <a:pt x="12191" y="143255"/>
                </a:lnTo>
                <a:lnTo>
                  <a:pt x="13715" y="129539"/>
                </a:lnTo>
                <a:lnTo>
                  <a:pt x="28955" y="80771"/>
                </a:lnTo>
                <a:lnTo>
                  <a:pt x="60959" y="42671"/>
                </a:lnTo>
                <a:lnTo>
                  <a:pt x="105155" y="18287"/>
                </a:lnTo>
                <a:lnTo>
                  <a:pt x="129539" y="13715"/>
                </a:lnTo>
                <a:lnTo>
                  <a:pt x="201548" y="13715"/>
                </a:lnTo>
                <a:lnTo>
                  <a:pt x="198119" y="12191"/>
                </a:lnTo>
                <a:lnTo>
                  <a:pt x="185927" y="6095"/>
                </a:lnTo>
                <a:lnTo>
                  <a:pt x="172211" y="3047"/>
                </a:lnTo>
                <a:lnTo>
                  <a:pt x="156971" y="1523"/>
                </a:lnTo>
                <a:lnTo>
                  <a:pt x="143255" y="0"/>
                </a:lnTo>
                <a:close/>
              </a:path>
              <a:path w="287019" h="288290">
                <a:moveTo>
                  <a:pt x="201548" y="13715"/>
                </a:moveTo>
                <a:lnTo>
                  <a:pt x="156971" y="13715"/>
                </a:lnTo>
                <a:lnTo>
                  <a:pt x="169163" y="15239"/>
                </a:lnTo>
                <a:lnTo>
                  <a:pt x="182879" y="19811"/>
                </a:lnTo>
                <a:lnTo>
                  <a:pt x="227075" y="42671"/>
                </a:lnTo>
                <a:lnTo>
                  <a:pt x="259079" y="82295"/>
                </a:lnTo>
                <a:lnTo>
                  <a:pt x="274319" y="144779"/>
                </a:lnTo>
                <a:lnTo>
                  <a:pt x="272795" y="156971"/>
                </a:lnTo>
                <a:lnTo>
                  <a:pt x="271271" y="170687"/>
                </a:lnTo>
                <a:lnTo>
                  <a:pt x="257555" y="207263"/>
                </a:lnTo>
                <a:lnTo>
                  <a:pt x="225551" y="245363"/>
                </a:lnTo>
                <a:lnTo>
                  <a:pt x="181355" y="268223"/>
                </a:lnTo>
                <a:lnTo>
                  <a:pt x="169163" y="272795"/>
                </a:lnTo>
                <a:lnTo>
                  <a:pt x="156971" y="274319"/>
                </a:lnTo>
                <a:lnTo>
                  <a:pt x="202691" y="274319"/>
                </a:lnTo>
                <a:lnTo>
                  <a:pt x="245363" y="245363"/>
                </a:lnTo>
                <a:lnTo>
                  <a:pt x="269747" y="211835"/>
                </a:lnTo>
                <a:lnTo>
                  <a:pt x="286511" y="158495"/>
                </a:lnTo>
                <a:lnTo>
                  <a:pt x="286511" y="129539"/>
                </a:lnTo>
                <a:lnTo>
                  <a:pt x="275843" y="88391"/>
                </a:lnTo>
                <a:lnTo>
                  <a:pt x="252983" y="51815"/>
                </a:lnTo>
                <a:lnTo>
                  <a:pt x="222503" y="24383"/>
                </a:lnTo>
                <a:lnTo>
                  <a:pt x="211835" y="18287"/>
                </a:lnTo>
                <a:lnTo>
                  <a:pt x="201548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27953" y="6544446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12507" y="49971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06411" y="499110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69" h="241300">
                <a:moveTo>
                  <a:pt x="132587" y="0"/>
                </a:moveTo>
                <a:lnTo>
                  <a:pt x="108203" y="0"/>
                </a:ln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64007" y="15239"/>
                </a:lnTo>
                <a:lnTo>
                  <a:pt x="53339" y="21335"/>
                </a:lnTo>
                <a:lnTo>
                  <a:pt x="44195" y="27431"/>
                </a:lnTo>
                <a:lnTo>
                  <a:pt x="35051" y="35051"/>
                </a:lnTo>
                <a:lnTo>
                  <a:pt x="27431" y="44195"/>
                </a:lnTo>
                <a:lnTo>
                  <a:pt x="21335" y="53339"/>
                </a:lnTo>
                <a:lnTo>
                  <a:pt x="15239" y="64007"/>
                </a:lnTo>
                <a:lnTo>
                  <a:pt x="9143" y="73151"/>
                </a:lnTo>
                <a:lnTo>
                  <a:pt x="6095" y="85343"/>
                </a:lnTo>
                <a:lnTo>
                  <a:pt x="3047" y="96011"/>
                </a:lnTo>
                <a:lnTo>
                  <a:pt x="0" y="120395"/>
                </a:lnTo>
                <a:lnTo>
                  <a:pt x="15239" y="178307"/>
                </a:lnTo>
                <a:lnTo>
                  <a:pt x="44195" y="213359"/>
                </a:lnTo>
                <a:lnTo>
                  <a:pt x="85343" y="236219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5551"/>
                </a:lnTo>
                <a:lnTo>
                  <a:pt x="60959" y="210311"/>
                </a:lnTo>
                <a:lnTo>
                  <a:pt x="32003" y="181355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53339" y="36575"/>
                </a:lnTo>
                <a:lnTo>
                  <a:pt x="89915" y="16763"/>
                </a:lnTo>
                <a:lnTo>
                  <a:pt x="121919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69" h="241300">
                <a:moveTo>
                  <a:pt x="174751" y="12191"/>
                </a:moveTo>
                <a:lnTo>
                  <a:pt x="121919" y="12191"/>
                </a:lnTo>
                <a:lnTo>
                  <a:pt x="143255" y="15239"/>
                </a:lnTo>
                <a:lnTo>
                  <a:pt x="153923" y="18287"/>
                </a:lnTo>
                <a:lnTo>
                  <a:pt x="163067" y="21335"/>
                </a:lnTo>
                <a:lnTo>
                  <a:pt x="181355" y="30479"/>
                </a:lnTo>
                <a:lnTo>
                  <a:pt x="190499" y="38099"/>
                </a:lnTo>
                <a:lnTo>
                  <a:pt x="198119" y="44195"/>
                </a:lnTo>
                <a:lnTo>
                  <a:pt x="220979" y="79247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27075" y="143255"/>
                </a:lnTo>
                <a:lnTo>
                  <a:pt x="224027" y="152399"/>
                </a:lnTo>
                <a:lnTo>
                  <a:pt x="220979" y="163067"/>
                </a:lnTo>
                <a:lnTo>
                  <a:pt x="188975" y="204215"/>
                </a:lnTo>
                <a:lnTo>
                  <a:pt x="152399" y="224027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33171" y="167639"/>
                </a:lnTo>
                <a:lnTo>
                  <a:pt x="236219" y="155447"/>
                </a:lnTo>
                <a:lnTo>
                  <a:pt x="239267" y="14477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36219" y="83819"/>
                </a:lnTo>
                <a:lnTo>
                  <a:pt x="205739" y="3505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22235" y="509320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5140"/>
                </a:lnTo>
                <a:lnTo>
                  <a:pt x="12024" y="166093"/>
                </a:lnTo>
                <a:lnTo>
                  <a:pt x="36754" y="198903"/>
                </a:lnTo>
                <a:lnTo>
                  <a:pt x="71804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16139" y="5087111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120395" y="0"/>
                </a:moveTo>
                <a:lnTo>
                  <a:pt x="62483" y="15239"/>
                </a:lnTo>
                <a:lnTo>
                  <a:pt x="35051" y="36575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9727"/>
                </a:lnTo>
                <a:lnTo>
                  <a:pt x="0" y="134111"/>
                </a:lnTo>
                <a:lnTo>
                  <a:pt x="13715" y="178307"/>
                </a:lnTo>
                <a:lnTo>
                  <a:pt x="44195" y="214883"/>
                </a:lnTo>
                <a:lnTo>
                  <a:pt x="85343" y="236219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8203" y="228599"/>
                </a:lnTo>
                <a:lnTo>
                  <a:pt x="97535" y="227075"/>
                </a:lnTo>
                <a:lnTo>
                  <a:pt x="88391" y="224027"/>
                </a:lnTo>
                <a:lnTo>
                  <a:pt x="77723" y="220979"/>
                </a:lnTo>
                <a:lnTo>
                  <a:pt x="68579" y="216407"/>
                </a:lnTo>
                <a:lnTo>
                  <a:pt x="36575" y="188975"/>
                </a:lnTo>
                <a:lnTo>
                  <a:pt x="16763" y="152399"/>
                </a:lnTo>
                <a:lnTo>
                  <a:pt x="12191" y="131063"/>
                </a:lnTo>
                <a:lnTo>
                  <a:pt x="12191" y="109727"/>
                </a:lnTo>
                <a:lnTo>
                  <a:pt x="15239" y="99059"/>
                </a:lnTo>
                <a:lnTo>
                  <a:pt x="16763" y="88391"/>
                </a:lnTo>
                <a:lnTo>
                  <a:pt x="21335" y="79247"/>
                </a:lnTo>
                <a:lnTo>
                  <a:pt x="25907" y="68579"/>
                </a:lnTo>
                <a:lnTo>
                  <a:pt x="30479" y="60959"/>
                </a:lnTo>
                <a:lnTo>
                  <a:pt x="59435" y="32003"/>
                </a:lnTo>
                <a:lnTo>
                  <a:pt x="99059" y="15239"/>
                </a:lnTo>
                <a:lnTo>
                  <a:pt x="109727" y="13715"/>
                </a:lnTo>
                <a:lnTo>
                  <a:pt x="174497" y="13715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70">
                <a:moveTo>
                  <a:pt x="174497" y="13715"/>
                </a:moveTo>
                <a:lnTo>
                  <a:pt x="131063" y="13715"/>
                </a:lnTo>
                <a:lnTo>
                  <a:pt x="141731" y="15239"/>
                </a:lnTo>
                <a:lnTo>
                  <a:pt x="163067" y="21335"/>
                </a:lnTo>
                <a:lnTo>
                  <a:pt x="196595" y="44195"/>
                </a:lnTo>
                <a:lnTo>
                  <a:pt x="219455" y="79247"/>
                </a:lnTo>
                <a:lnTo>
                  <a:pt x="228599" y="121919"/>
                </a:lnTo>
                <a:lnTo>
                  <a:pt x="225551" y="143255"/>
                </a:lnTo>
                <a:lnTo>
                  <a:pt x="222503" y="153923"/>
                </a:lnTo>
                <a:lnTo>
                  <a:pt x="219455" y="163067"/>
                </a:lnTo>
                <a:lnTo>
                  <a:pt x="210311" y="181355"/>
                </a:lnTo>
                <a:lnTo>
                  <a:pt x="202691" y="190499"/>
                </a:lnTo>
                <a:lnTo>
                  <a:pt x="196595" y="198119"/>
                </a:lnTo>
                <a:lnTo>
                  <a:pt x="161543" y="220979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7743" y="96011"/>
                </a:lnTo>
                <a:lnTo>
                  <a:pt x="234695" y="85343"/>
                </a:lnTo>
                <a:lnTo>
                  <a:pt x="231647" y="73151"/>
                </a:lnTo>
                <a:lnTo>
                  <a:pt x="205739" y="35051"/>
                </a:lnTo>
                <a:lnTo>
                  <a:pt x="176783" y="15239"/>
                </a:lnTo>
                <a:lnTo>
                  <a:pt x="174497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176009" y="5041781"/>
            <a:ext cx="21336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659635" y="49971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52016" y="499110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69" h="241300">
                <a:moveTo>
                  <a:pt x="132587" y="0"/>
                </a:moveTo>
                <a:lnTo>
                  <a:pt x="108203" y="0"/>
                </a:lnTo>
                <a:lnTo>
                  <a:pt x="96011" y="3047"/>
                </a:lnTo>
                <a:lnTo>
                  <a:pt x="53339" y="21335"/>
                </a:lnTo>
                <a:lnTo>
                  <a:pt x="21335" y="53339"/>
                </a:lnTo>
                <a:lnTo>
                  <a:pt x="3047" y="96011"/>
                </a:lnTo>
                <a:lnTo>
                  <a:pt x="0" y="120395"/>
                </a:lnTo>
                <a:lnTo>
                  <a:pt x="3047" y="144779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69163" y="231647"/>
                </a:lnTo>
                <a:lnTo>
                  <a:pt x="176275" y="228599"/>
                </a:lnTo>
                <a:lnTo>
                  <a:pt x="109727" y="228599"/>
                </a:lnTo>
                <a:lnTo>
                  <a:pt x="99059" y="225551"/>
                </a:lnTo>
                <a:lnTo>
                  <a:pt x="60959" y="210311"/>
                </a:lnTo>
                <a:lnTo>
                  <a:pt x="32003" y="181355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53339" y="36575"/>
                </a:lnTo>
                <a:lnTo>
                  <a:pt x="89915" y="16763"/>
                </a:lnTo>
                <a:lnTo>
                  <a:pt x="121919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69" h="241300">
                <a:moveTo>
                  <a:pt x="174751" y="12191"/>
                </a:moveTo>
                <a:lnTo>
                  <a:pt x="121919" y="12191"/>
                </a:lnTo>
                <a:lnTo>
                  <a:pt x="143255" y="15239"/>
                </a:lnTo>
                <a:lnTo>
                  <a:pt x="153923" y="18287"/>
                </a:lnTo>
                <a:lnTo>
                  <a:pt x="163067" y="21335"/>
                </a:lnTo>
                <a:lnTo>
                  <a:pt x="173735" y="25907"/>
                </a:lnTo>
                <a:lnTo>
                  <a:pt x="181355" y="30479"/>
                </a:lnTo>
                <a:lnTo>
                  <a:pt x="190499" y="38099"/>
                </a:lnTo>
                <a:lnTo>
                  <a:pt x="198119" y="44195"/>
                </a:lnTo>
                <a:lnTo>
                  <a:pt x="220979" y="79247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27075" y="143255"/>
                </a:lnTo>
                <a:lnTo>
                  <a:pt x="224027" y="152399"/>
                </a:lnTo>
                <a:lnTo>
                  <a:pt x="220979" y="163067"/>
                </a:lnTo>
                <a:lnTo>
                  <a:pt x="198119" y="196595"/>
                </a:lnTo>
                <a:lnTo>
                  <a:pt x="163067" y="219455"/>
                </a:lnTo>
                <a:lnTo>
                  <a:pt x="132587" y="228599"/>
                </a:lnTo>
                <a:lnTo>
                  <a:pt x="176275" y="228599"/>
                </a:lnTo>
                <a:lnTo>
                  <a:pt x="207263" y="205739"/>
                </a:lnTo>
                <a:lnTo>
                  <a:pt x="233171" y="167639"/>
                </a:lnTo>
                <a:lnTo>
                  <a:pt x="236219" y="155447"/>
                </a:lnTo>
                <a:lnTo>
                  <a:pt x="239267" y="14477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36219" y="83819"/>
                </a:lnTo>
                <a:lnTo>
                  <a:pt x="214883" y="44195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67839" y="509320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61744" y="5087111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120395" y="0"/>
                </a:moveTo>
                <a:lnTo>
                  <a:pt x="62483" y="15239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9727"/>
                </a:lnTo>
                <a:lnTo>
                  <a:pt x="0" y="134111"/>
                </a:lnTo>
                <a:lnTo>
                  <a:pt x="21335" y="188975"/>
                </a:lnTo>
                <a:lnTo>
                  <a:pt x="62483" y="227075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9435" y="210311"/>
                </a:lnTo>
                <a:lnTo>
                  <a:pt x="30479" y="181355"/>
                </a:lnTo>
                <a:lnTo>
                  <a:pt x="12191" y="120395"/>
                </a:lnTo>
                <a:lnTo>
                  <a:pt x="16763" y="88391"/>
                </a:lnTo>
                <a:lnTo>
                  <a:pt x="21335" y="79247"/>
                </a:lnTo>
                <a:lnTo>
                  <a:pt x="25907" y="68579"/>
                </a:lnTo>
                <a:lnTo>
                  <a:pt x="51815" y="38099"/>
                </a:lnTo>
                <a:lnTo>
                  <a:pt x="60959" y="32003"/>
                </a:lnTo>
                <a:lnTo>
                  <a:pt x="68579" y="25907"/>
                </a:lnTo>
                <a:lnTo>
                  <a:pt x="79247" y="21335"/>
                </a:lnTo>
                <a:lnTo>
                  <a:pt x="88391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70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2399" y="18287"/>
                </a:lnTo>
                <a:lnTo>
                  <a:pt x="196595" y="44195"/>
                </a:lnTo>
                <a:lnTo>
                  <a:pt x="219455" y="79247"/>
                </a:lnTo>
                <a:lnTo>
                  <a:pt x="225551" y="99059"/>
                </a:lnTo>
                <a:lnTo>
                  <a:pt x="228599" y="109727"/>
                </a:lnTo>
                <a:lnTo>
                  <a:pt x="228599" y="121919"/>
                </a:lnTo>
                <a:lnTo>
                  <a:pt x="224027" y="153923"/>
                </a:lnTo>
                <a:lnTo>
                  <a:pt x="204215" y="190499"/>
                </a:lnTo>
                <a:lnTo>
                  <a:pt x="179831" y="210311"/>
                </a:lnTo>
                <a:lnTo>
                  <a:pt x="172211" y="216407"/>
                </a:lnTo>
                <a:lnTo>
                  <a:pt x="161543" y="220979"/>
                </a:lnTo>
                <a:lnTo>
                  <a:pt x="152399" y="224027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96595" y="27431"/>
                </a:lnTo>
                <a:lnTo>
                  <a:pt x="178307" y="15239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721613" y="5041781"/>
            <a:ext cx="21336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177795" y="49971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71700" y="49911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83819" y="6095"/>
                </a:lnTo>
                <a:lnTo>
                  <a:pt x="44195" y="27431"/>
                </a:lnTo>
                <a:lnTo>
                  <a:pt x="13715" y="64007"/>
                </a:lnTo>
                <a:lnTo>
                  <a:pt x="0" y="108203"/>
                </a:lnTo>
                <a:lnTo>
                  <a:pt x="0" y="132587"/>
                </a:lnTo>
                <a:lnTo>
                  <a:pt x="21335" y="188975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5551"/>
                </a:lnTo>
                <a:lnTo>
                  <a:pt x="59435" y="210311"/>
                </a:lnTo>
                <a:lnTo>
                  <a:pt x="30479" y="181355"/>
                </a:lnTo>
                <a:lnTo>
                  <a:pt x="21335" y="161543"/>
                </a:lnTo>
                <a:lnTo>
                  <a:pt x="16763" y="152399"/>
                </a:lnTo>
                <a:lnTo>
                  <a:pt x="12191" y="120395"/>
                </a:lnTo>
                <a:lnTo>
                  <a:pt x="15239" y="99059"/>
                </a:lnTo>
                <a:lnTo>
                  <a:pt x="21335" y="77723"/>
                </a:lnTo>
                <a:lnTo>
                  <a:pt x="30479" y="59435"/>
                </a:lnTo>
                <a:lnTo>
                  <a:pt x="38099" y="51815"/>
                </a:lnTo>
                <a:lnTo>
                  <a:pt x="44195" y="44195"/>
                </a:lnTo>
                <a:lnTo>
                  <a:pt x="51815" y="36575"/>
                </a:lnTo>
                <a:lnTo>
                  <a:pt x="60959" y="30479"/>
                </a:lnTo>
                <a:lnTo>
                  <a:pt x="88391" y="16763"/>
                </a:lnTo>
                <a:lnTo>
                  <a:pt x="120395" y="12191"/>
                </a:lnTo>
                <a:lnTo>
                  <a:pt x="174751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20395" y="12191"/>
                </a:lnTo>
                <a:lnTo>
                  <a:pt x="132587" y="13715"/>
                </a:lnTo>
                <a:lnTo>
                  <a:pt x="143255" y="15239"/>
                </a:lnTo>
                <a:lnTo>
                  <a:pt x="152399" y="18287"/>
                </a:lnTo>
                <a:lnTo>
                  <a:pt x="163067" y="21335"/>
                </a:lnTo>
                <a:lnTo>
                  <a:pt x="181355" y="30479"/>
                </a:lnTo>
                <a:lnTo>
                  <a:pt x="188975" y="38099"/>
                </a:lnTo>
                <a:lnTo>
                  <a:pt x="196595" y="44195"/>
                </a:lnTo>
                <a:lnTo>
                  <a:pt x="204215" y="51815"/>
                </a:lnTo>
                <a:lnTo>
                  <a:pt x="210311" y="60959"/>
                </a:lnTo>
                <a:lnTo>
                  <a:pt x="224027" y="88391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25551" y="143255"/>
                </a:lnTo>
                <a:lnTo>
                  <a:pt x="224027" y="152399"/>
                </a:lnTo>
                <a:lnTo>
                  <a:pt x="204215" y="188975"/>
                </a:lnTo>
                <a:lnTo>
                  <a:pt x="172211" y="214883"/>
                </a:lnTo>
                <a:lnTo>
                  <a:pt x="161543" y="219455"/>
                </a:lnTo>
                <a:lnTo>
                  <a:pt x="152399" y="224027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86000" y="509320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79903" y="5087111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69" h="242570">
                <a:moveTo>
                  <a:pt x="120395" y="0"/>
                </a:moveTo>
                <a:lnTo>
                  <a:pt x="73151" y="10667"/>
                </a:lnTo>
                <a:lnTo>
                  <a:pt x="27431" y="44195"/>
                </a:lnTo>
                <a:lnTo>
                  <a:pt x="6095" y="85343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25907" y="17221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32003" y="60959"/>
                </a:lnTo>
                <a:lnTo>
                  <a:pt x="38099" y="51815"/>
                </a:lnTo>
                <a:lnTo>
                  <a:pt x="70103" y="25907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69" h="242570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4027" y="89915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33171" y="16763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241297" y="5041781"/>
            <a:ext cx="21209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065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97479" y="498347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89859" y="4975860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69" h="242570">
                <a:moveTo>
                  <a:pt x="120395" y="0"/>
                </a:moveTo>
                <a:lnTo>
                  <a:pt x="64007" y="15239"/>
                </a:lnTo>
                <a:lnTo>
                  <a:pt x="27431" y="44195"/>
                </a:lnTo>
                <a:lnTo>
                  <a:pt x="6095" y="85343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69163" y="231647"/>
                </a:lnTo>
                <a:lnTo>
                  <a:pt x="175259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25907" y="172211"/>
                </a:lnTo>
                <a:lnTo>
                  <a:pt x="18287" y="152399"/>
                </a:lnTo>
                <a:lnTo>
                  <a:pt x="15239" y="143255"/>
                </a:lnTo>
                <a:lnTo>
                  <a:pt x="13715" y="132587"/>
                </a:lnTo>
                <a:lnTo>
                  <a:pt x="13715" y="109727"/>
                </a:lnTo>
                <a:lnTo>
                  <a:pt x="25907" y="70103"/>
                </a:lnTo>
                <a:lnTo>
                  <a:pt x="60959" y="32003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69" h="242570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4027" y="89915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5259" y="228599"/>
                </a:lnTo>
                <a:lnTo>
                  <a:pt x="214883" y="198119"/>
                </a:lnTo>
                <a:lnTo>
                  <a:pt x="236219" y="156971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05683" y="507949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99588" y="5073396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97535" y="225551"/>
                </a:lnTo>
                <a:lnTo>
                  <a:pt x="88391" y="222503"/>
                </a:lnTo>
                <a:lnTo>
                  <a:pt x="77723" y="219455"/>
                </a:lnTo>
                <a:lnTo>
                  <a:pt x="59435" y="210311"/>
                </a:lnTo>
                <a:lnTo>
                  <a:pt x="51815" y="202691"/>
                </a:lnTo>
                <a:lnTo>
                  <a:pt x="44195" y="196595"/>
                </a:lnTo>
                <a:lnTo>
                  <a:pt x="36575" y="188975"/>
                </a:lnTo>
                <a:lnTo>
                  <a:pt x="30479" y="179831"/>
                </a:lnTo>
                <a:lnTo>
                  <a:pt x="16763" y="152399"/>
                </a:lnTo>
                <a:lnTo>
                  <a:pt x="15239" y="141731"/>
                </a:lnTo>
                <a:lnTo>
                  <a:pt x="12191" y="131063"/>
                </a:lnTo>
                <a:lnTo>
                  <a:pt x="12191" y="120395"/>
                </a:lnTo>
                <a:lnTo>
                  <a:pt x="13715" y="108203"/>
                </a:lnTo>
                <a:lnTo>
                  <a:pt x="30479" y="59435"/>
                </a:lnTo>
                <a:lnTo>
                  <a:pt x="60959" y="30479"/>
                </a:lnTo>
                <a:lnTo>
                  <a:pt x="79247" y="21335"/>
                </a:lnTo>
                <a:lnTo>
                  <a:pt x="88391" y="16763"/>
                </a:lnTo>
                <a:lnTo>
                  <a:pt x="99059" y="13715"/>
                </a:lnTo>
                <a:lnTo>
                  <a:pt x="109727" y="12191"/>
                </a:lnTo>
                <a:lnTo>
                  <a:pt x="174751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31063" y="12191"/>
                </a:lnTo>
                <a:lnTo>
                  <a:pt x="141731" y="15239"/>
                </a:lnTo>
                <a:lnTo>
                  <a:pt x="152399" y="16763"/>
                </a:lnTo>
                <a:lnTo>
                  <a:pt x="163067" y="21335"/>
                </a:lnTo>
                <a:lnTo>
                  <a:pt x="204215" y="51815"/>
                </a:lnTo>
                <a:lnTo>
                  <a:pt x="219455" y="79247"/>
                </a:lnTo>
                <a:lnTo>
                  <a:pt x="224027" y="88391"/>
                </a:lnTo>
                <a:lnTo>
                  <a:pt x="228599" y="120395"/>
                </a:lnTo>
                <a:lnTo>
                  <a:pt x="224027" y="152399"/>
                </a:lnTo>
                <a:lnTo>
                  <a:pt x="219455" y="163067"/>
                </a:lnTo>
                <a:lnTo>
                  <a:pt x="188975" y="204215"/>
                </a:lnTo>
                <a:lnTo>
                  <a:pt x="161543" y="21945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19455" y="51815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29271" y="54726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23175" y="5466588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44779" y="237743"/>
                </a:lnTo>
                <a:lnTo>
                  <a:pt x="156971" y="236219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59435" y="210311"/>
                </a:lnTo>
                <a:lnTo>
                  <a:pt x="30479" y="179831"/>
                </a:lnTo>
                <a:lnTo>
                  <a:pt x="21335" y="161543"/>
                </a:lnTo>
                <a:lnTo>
                  <a:pt x="16763" y="152399"/>
                </a:lnTo>
                <a:lnTo>
                  <a:pt x="15239" y="141731"/>
                </a:lnTo>
                <a:lnTo>
                  <a:pt x="12191" y="131063"/>
                </a:lnTo>
                <a:lnTo>
                  <a:pt x="12191" y="120395"/>
                </a:lnTo>
                <a:lnTo>
                  <a:pt x="21335" y="77723"/>
                </a:lnTo>
                <a:lnTo>
                  <a:pt x="51815" y="36575"/>
                </a:lnTo>
                <a:lnTo>
                  <a:pt x="79247" y="21335"/>
                </a:lnTo>
                <a:lnTo>
                  <a:pt x="88391" y="16763"/>
                </a:lnTo>
                <a:lnTo>
                  <a:pt x="99059" y="13715"/>
                </a:lnTo>
                <a:lnTo>
                  <a:pt x="109727" y="12191"/>
                </a:lnTo>
                <a:lnTo>
                  <a:pt x="174751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20395" y="12191"/>
                </a:lnTo>
                <a:lnTo>
                  <a:pt x="152399" y="16763"/>
                </a:lnTo>
                <a:lnTo>
                  <a:pt x="163067" y="21335"/>
                </a:lnTo>
                <a:lnTo>
                  <a:pt x="204215" y="51815"/>
                </a:lnTo>
                <a:lnTo>
                  <a:pt x="219455" y="79247"/>
                </a:lnTo>
                <a:lnTo>
                  <a:pt x="224027" y="88391"/>
                </a:lnTo>
                <a:lnTo>
                  <a:pt x="228599" y="120395"/>
                </a:lnTo>
                <a:lnTo>
                  <a:pt x="224027" y="152399"/>
                </a:lnTo>
                <a:lnTo>
                  <a:pt x="219455" y="163067"/>
                </a:lnTo>
                <a:lnTo>
                  <a:pt x="188975" y="204215"/>
                </a:lnTo>
                <a:lnTo>
                  <a:pt x="161543" y="21945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5551" y="62483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37475" y="55686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31379" y="556260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69" h="241300">
                <a:moveTo>
                  <a:pt x="132587" y="0"/>
                </a:moveTo>
                <a:lnTo>
                  <a:pt x="120395" y="0"/>
                </a:ln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35051" y="35051"/>
                </a:lnTo>
                <a:lnTo>
                  <a:pt x="9143" y="74675"/>
                </a:lnTo>
                <a:lnTo>
                  <a:pt x="0" y="120395"/>
                </a:lnTo>
                <a:lnTo>
                  <a:pt x="1523" y="134111"/>
                </a:lnTo>
                <a:lnTo>
                  <a:pt x="15239" y="178307"/>
                </a:lnTo>
                <a:lnTo>
                  <a:pt x="36575" y="205739"/>
                </a:lnTo>
                <a:lnTo>
                  <a:pt x="44195" y="213359"/>
                </a:lnTo>
                <a:lnTo>
                  <a:pt x="85343" y="236219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88391" y="224027"/>
                </a:lnTo>
                <a:lnTo>
                  <a:pt x="79247" y="219455"/>
                </a:lnTo>
                <a:lnTo>
                  <a:pt x="68579" y="214883"/>
                </a:lnTo>
                <a:lnTo>
                  <a:pt x="32003" y="181355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32003" y="60959"/>
                </a:lnTo>
                <a:lnTo>
                  <a:pt x="38099" y="51815"/>
                </a:lnTo>
                <a:lnTo>
                  <a:pt x="79247" y="21335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21919" y="12191"/>
                </a:lnTo>
                <a:lnTo>
                  <a:pt x="172973" y="12191"/>
                </a:lnTo>
                <a:lnTo>
                  <a:pt x="167639" y="9143"/>
                </a:lnTo>
                <a:lnTo>
                  <a:pt x="156971" y="6095"/>
                </a:lnTo>
                <a:lnTo>
                  <a:pt x="132587" y="0"/>
                </a:lnTo>
                <a:close/>
              </a:path>
              <a:path w="242569" h="241300">
                <a:moveTo>
                  <a:pt x="172973" y="12191"/>
                </a:moveTo>
                <a:lnTo>
                  <a:pt x="121919" y="12191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36219" y="156971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297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53539" y="54726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47444" y="5466588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5239" y="62483"/>
                </a:lnTo>
                <a:lnTo>
                  <a:pt x="6095" y="85343"/>
                </a:lnTo>
                <a:lnTo>
                  <a:pt x="3047" y="96011"/>
                </a:lnTo>
                <a:lnTo>
                  <a:pt x="0" y="108203"/>
                </a:lnTo>
                <a:lnTo>
                  <a:pt x="0" y="120395"/>
                </a:lnTo>
                <a:lnTo>
                  <a:pt x="9143" y="167639"/>
                </a:lnTo>
                <a:lnTo>
                  <a:pt x="35051" y="205739"/>
                </a:lnTo>
                <a:lnTo>
                  <a:pt x="85343" y="236219"/>
                </a:lnTo>
                <a:lnTo>
                  <a:pt x="108203" y="240791"/>
                </a:lnTo>
                <a:lnTo>
                  <a:pt x="134111" y="240791"/>
                </a:lnTo>
                <a:lnTo>
                  <a:pt x="144779" y="237743"/>
                </a:lnTo>
                <a:lnTo>
                  <a:pt x="156971" y="236219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88391" y="224027"/>
                </a:lnTo>
                <a:lnTo>
                  <a:pt x="79247" y="219455"/>
                </a:lnTo>
                <a:lnTo>
                  <a:pt x="68579" y="214883"/>
                </a:lnTo>
                <a:lnTo>
                  <a:pt x="60959" y="210311"/>
                </a:lnTo>
                <a:lnTo>
                  <a:pt x="51815" y="204215"/>
                </a:lnTo>
                <a:lnTo>
                  <a:pt x="44195" y="196595"/>
                </a:lnTo>
                <a:lnTo>
                  <a:pt x="38099" y="188975"/>
                </a:lnTo>
                <a:lnTo>
                  <a:pt x="30479" y="179831"/>
                </a:lnTo>
                <a:lnTo>
                  <a:pt x="15239" y="141731"/>
                </a:lnTo>
                <a:lnTo>
                  <a:pt x="12191" y="120395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44195" y="44195"/>
                </a:lnTo>
                <a:lnTo>
                  <a:pt x="88391" y="16763"/>
                </a:lnTo>
                <a:lnTo>
                  <a:pt x="109727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20395" y="12191"/>
                </a:lnTo>
                <a:lnTo>
                  <a:pt x="132587" y="13715"/>
                </a:lnTo>
                <a:lnTo>
                  <a:pt x="153923" y="16763"/>
                </a:lnTo>
                <a:lnTo>
                  <a:pt x="181355" y="30479"/>
                </a:lnTo>
                <a:lnTo>
                  <a:pt x="188975" y="36575"/>
                </a:lnTo>
                <a:lnTo>
                  <a:pt x="204215" y="51815"/>
                </a:lnTo>
                <a:lnTo>
                  <a:pt x="210311" y="60959"/>
                </a:lnTo>
                <a:lnTo>
                  <a:pt x="216407" y="68579"/>
                </a:lnTo>
                <a:lnTo>
                  <a:pt x="220979" y="79247"/>
                </a:lnTo>
                <a:lnTo>
                  <a:pt x="224027" y="88391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0311" y="181355"/>
                </a:lnTo>
                <a:lnTo>
                  <a:pt x="181355" y="210311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63267" y="55686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5140"/>
                </a:lnTo>
                <a:lnTo>
                  <a:pt x="12024" y="166093"/>
                </a:lnTo>
                <a:lnTo>
                  <a:pt x="36754" y="198903"/>
                </a:lnTo>
                <a:lnTo>
                  <a:pt x="71804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55647" y="556260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69" h="241300">
                <a:moveTo>
                  <a:pt x="134111" y="0"/>
                </a:moveTo>
                <a:lnTo>
                  <a:pt x="120395" y="0"/>
                </a:lnTo>
                <a:lnTo>
                  <a:pt x="96011" y="3047"/>
                </a:lnTo>
                <a:lnTo>
                  <a:pt x="53339" y="21335"/>
                </a:lnTo>
                <a:lnTo>
                  <a:pt x="21335" y="53339"/>
                </a:lnTo>
                <a:lnTo>
                  <a:pt x="3047" y="97535"/>
                </a:lnTo>
                <a:lnTo>
                  <a:pt x="0" y="120395"/>
                </a:lnTo>
                <a:lnTo>
                  <a:pt x="1523" y="134111"/>
                </a:lnTo>
                <a:lnTo>
                  <a:pt x="15239" y="178307"/>
                </a:lnTo>
                <a:lnTo>
                  <a:pt x="44195" y="213359"/>
                </a:lnTo>
                <a:lnTo>
                  <a:pt x="85343" y="236219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69163" y="231647"/>
                </a:lnTo>
                <a:lnTo>
                  <a:pt x="176275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60959" y="210311"/>
                </a:lnTo>
                <a:lnTo>
                  <a:pt x="32003" y="181355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32003" y="60959"/>
                </a:lnTo>
                <a:lnTo>
                  <a:pt x="38099" y="51815"/>
                </a:lnTo>
                <a:lnTo>
                  <a:pt x="79247" y="21335"/>
                </a:lnTo>
                <a:lnTo>
                  <a:pt x="121919" y="12191"/>
                </a:lnTo>
                <a:lnTo>
                  <a:pt x="172973" y="12191"/>
                </a:lnTo>
                <a:lnTo>
                  <a:pt x="167639" y="9143"/>
                </a:lnTo>
                <a:lnTo>
                  <a:pt x="156971" y="6095"/>
                </a:lnTo>
                <a:lnTo>
                  <a:pt x="144779" y="3047"/>
                </a:lnTo>
                <a:lnTo>
                  <a:pt x="134111" y="0"/>
                </a:lnTo>
                <a:close/>
              </a:path>
              <a:path w="242569" h="241300">
                <a:moveTo>
                  <a:pt x="172973" y="12191"/>
                </a:moveTo>
                <a:lnTo>
                  <a:pt x="121919" y="12191"/>
                </a:lnTo>
                <a:lnTo>
                  <a:pt x="143255" y="15239"/>
                </a:lnTo>
                <a:lnTo>
                  <a:pt x="153923" y="18287"/>
                </a:lnTo>
                <a:lnTo>
                  <a:pt x="163067" y="21335"/>
                </a:lnTo>
                <a:lnTo>
                  <a:pt x="173735" y="25907"/>
                </a:lnTo>
                <a:lnTo>
                  <a:pt x="181355" y="32003"/>
                </a:lnTo>
                <a:lnTo>
                  <a:pt x="190499" y="38099"/>
                </a:lnTo>
                <a:lnTo>
                  <a:pt x="198119" y="44195"/>
                </a:lnTo>
                <a:lnTo>
                  <a:pt x="204215" y="51815"/>
                </a:lnTo>
                <a:lnTo>
                  <a:pt x="211835" y="60959"/>
                </a:lnTo>
                <a:lnTo>
                  <a:pt x="220979" y="79247"/>
                </a:lnTo>
                <a:lnTo>
                  <a:pt x="224027" y="88391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204215" y="188975"/>
                </a:lnTo>
                <a:lnTo>
                  <a:pt x="198119" y="198119"/>
                </a:lnTo>
                <a:lnTo>
                  <a:pt x="163067" y="220979"/>
                </a:lnTo>
                <a:lnTo>
                  <a:pt x="132587" y="228599"/>
                </a:lnTo>
                <a:lnTo>
                  <a:pt x="176275" y="228599"/>
                </a:lnTo>
                <a:lnTo>
                  <a:pt x="207263" y="205739"/>
                </a:lnTo>
                <a:lnTo>
                  <a:pt x="233171" y="16763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36219" y="85343"/>
                </a:lnTo>
                <a:lnTo>
                  <a:pt x="233171" y="73151"/>
                </a:lnTo>
                <a:lnTo>
                  <a:pt x="207263" y="35051"/>
                </a:lnTo>
                <a:lnTo>
                  <a:pt x="188975" y="21335"/>
                </a:lnTo>
                <a:lnTo>
                  <a:pt x="17297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77795" y="54726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171700" y="5466588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5239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44779" y="237743"/>
                </a:lnTo>
                <a:lnTo>
                  <a:pt x="156971" y="236219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88391" y="224027"/>
                </a:lnTo>
                <a:lnTo>
                  <a:pt x="51815" y="204215"/>
                </a:lnTo>
                <a:lnTo>
                  <a:pt x="25907" y="172211"/>
                </a:lnTo>
                <a:lnTo>
                  <a:pt x="21335" y="161543"/>
                </a:lnTo>
                <a:lnTo>
                  <a:pt x="16763" y="152399"/>
                </a:lnTo>
                <a:lnTo>
                  <a:pt x="12191" y="120395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30479" y="59435"/>
                </a:lnTo>
                <a:lnTo>
                  <a:pt x="38099" y="51815"/>
                </a:lnTo>
                <a:lnTo>
                  <a:pt x="44195" y="44195"/>
                </a:lnTo>
                <a:lnTo>
                  <a:pt x="88391" y="16763"/>
                </a:lnTo>
                <a:lnTo>
                  <a:pt x="109727" y="12191"/>
                </a:lnTo>
                <a:lnTo>
                  <a:pt x="174751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20395" y="12191"/>
                </a:lnTo>
                <a:lnTo>
                  <a:pt x="132587" y="13715"/>
                </a:lnTo>
                <a:lnTo>
                  <a:pt x="143255" y="15239"/>
                </a:lnTo>
                <a:lnTo>
                  <a:pt x="181355" y="30479"/>
                </a:lnTo>
                <a:lnTo>
                  <a:pt x="210311" y="60959"/>
                </a:lnTo>
                <a:lnTo>
                  <a:pt x="219455" y="79247"/>
                </a:lnTo>
                <a:lnTo>
                  <a:pt x="224027" y="88391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25551" y="141731"/>
                </a:lnTo>
                <a:lnTo>
                  <a:pt x="224027" y="152399"/>
                </a:lnTo>
                <a:lnTo>
                  <a:pt x="204215" y="188975"/>
                </a:lnTo>
                <a:lnTo>
                  <a:pt x="172211" y="214883"/>
                </a:lnTo>
                <a:lnTo>
                  <a:pt x="161543" y="21945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86000" y="55686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79903" y="556260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69" h="241300">
                <a:moveTo>
                  <a:pt x="132587" y="0"/>
                </a:moveTo>
                <a:lnTo>
                  <a:pt x="120395" y="0"/>
                </a:ln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64007" y="15239"/>
                </a:lnTo>
                <a:lnTo>
                  <a:pt x="53339" y="21335"/>
                </a:lnTo>
                <a:lnTo>
                  <a:pt x="44195" y="27431"/>
                </a:lnTo>
                <a:lnTo>
                  <a:pt x="9143" y="74675"/>
                </a:lnTo>
                <a:lnTo>
                  <a:pt x="0" y="120395"/>
                </a:lnTo>
                <a:lnTo>
                  <a:pt x="1523" y="134111"/>
                </a:lnTo>
                <a:lnTo>
                  <a:pt x="15239" y="178307"/>
                </a:lnTo>
                <a:lnTo>
                  <a:pt x="44195" y="213359"/>
                </a:lnTo>
                <a:lnTo>
                  <a:pt x="85343" y="236219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60959" y="210311"/>
                </a:lnTo>
                <a:lnTo>
                  <a:pt x="32003" y="181355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32003" y="60959"/>
                </a:lnTo>
                <a:lnTo>
                  <a:pt x="38099" y="51815"/>
                </a:lnTo>
                <a:lnTo>
                  <a:pt x="53339" y="36575"/>
                </a:lnTo>
                <a:lnTo>
                  <a:pt x="60959" y="30479"/>
                </a:lnTo>
                <a:lnTo>
                  <a:pt x="79247" y="21335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21919" y="12191"/>
                </a:lnTo>
                <a:lnTo>
                  <a:pt x="172973" y="12191"/>
                </a:lnTo>
                <a:lnTo>
                  <a:pt x="167639" y="9143"/>
                </a:lnTo>
                <a:lnTo>
                  <a:pt x="156971" y="6095"/>
                </a:lnTo>
                <a:lnTo>
                  <a:pt x="132587" y="0"/>
                </a:lnTo>
                <a:close/>
              </a:path>
              <a:path w="242569" h="241300">
                <a:moveTo>
                  <a:pt x="172973" y="12191"/>
                </a:moveTo>
                <a:lnTo>
                  <a:pt x="121919" y="12191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33171" y="16763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297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42987" y="59573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36891" y="5949696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69" h="242570">
                <a:moveTo>
                  <a:pt x="120395" y="0"/>
                </a:moveTo>
                <a:lnTo>
                  <a:pt x="73151" y="10667"/>
                </a:lnTo>
                <a:lnTo>
                  <a:pt x="35051" y="36575"/>
                </a:lnTo>
                <a:lnTo>
                  <a:pt x="9143" y="7467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38099" y="188975"/>
                </a:lnTo>
                <a:lnTo>
                  <a:pt x="32003" y="181355"/>
                </a:lnTo>
                <a:lnTo>
                  <a:pt x="25907" y="172211"/>
                </a:lnTo>
                <a:lnTo>
                  <a:pt x="21335" y="163067"/>
                </a:lnTo>
                <a:lnTo>
                  <a:pt x="18287" y="152399"/>
                </a:lnTo>
                <a:lnTo>
                  <a:pt x="15239" y="143255"/>
                </a:lnTo>
                <a:lnTo>
                  <a:pt x="13715" y="132587"/>
                </a:lnTo>
                <a:lnTo>
                  <a:pt x="13715" y="109727"/>
                </a:lnTo>
                <a:lnTo>
                  <a:pt x="25907" y="70103"/>
                </a:lnTo>
                <a:lnTo>
                  <a:pt x="60959" y="32003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4751" y="13715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69" h="242570">
                <a:moveTo>
                  <a:pt x="174751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11251"/>
                </a:lnTo>
                <a:lnTo>
                  <a:pt x="228599" y="132587"/>
                </a:lnTo>
                <a:lnTo>
                  <a:pt x="216407" y="173735"/>
                </a:lnTo>
                <a:lnTo>
                  <a:pt x="210311" y="181355"/>
                </a:lnTo>
                <a:lnTo>
                  <a:pt x="204215" y="190499"/>
                </a:lnTo>
                <a:lnTo>
                  <a:pt x="172211" y="216407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14883" y="198119"/>
                </a:lnTo>
                <a:lnTo>
                  <a:pt x="236219" y="156971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8307" y="15239"/>
                </a:lnTo>
                <a:lnTo>
                  <a:pt x="17475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52715" y="605332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46619" y="6047232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97535" y="225551"/>
                </a:lnTo>
                <a:lnTo>
                  <a:pt x="88391" y="222503"/>
                </a:lnTo>
                <a:lnTo>
                  <a:pt x="77723" y="219455"/>
                </a:lnTo>
                <a:lnTo>
                  <a:pt x="59435" y="210311"/>
                </a:lnTo>
                <a:lnTo>
                  <a:pt x="51815" y="202691"/>
                </a:lnTo>
                <a:lnTo>
                  <a:pt x="44195" y="196595"/>
                </a:lnTo>
                <a:lnTo>
                  <a:pt x="16763" y="152399"/>
                </a:lnTo>
                <a:lnTo>
                  <a:pt x="12191" y="131063"/>
                </a:lnTo>
                <a:lnTo>
                  <a:pt x="12191" y="108203"/>
                </a:lnTo>
                <a:lnTo>
                  <a:pt x="15239" y="97535"/>
                </a:lnTo>
                <a:lnTo>
                  <a:pt x="16763" y="88391"/>
                </a:lnTo>
                <a:lnTo>
                  <a:pt x="36575" y="51815"/>
                </a:lnTo>
                <a:lnTo>
                  <a:pt x="68579" y="25907"/>
                </a:lnTo>
                <a:lnTo>
                  <a:pt x="79247" y="21335"/>
                </a:lnTo>
                <a:lnTo>
                  <a:pt x="88391" y="16763"/>
                </a:lnTo>
                <a:lnTo>
                  <a:pt x="99059" y="13715"/>
                </a:lnTo>
                <a:lnTo>
                  <a:pt x="109727" y="12191"/>
                </a:lnTo>
                <a:lnTo>
                  <a:pt x="173735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735" y="12191"/>
                </a:moveTo>
                <a:lnTo>
                  <a:pt x="131063" y="12191"/>
                </a:lnTo>
                <a:lnTo>
                  <a:pt x="141731" y="15239"/>
                </a:lnTo>
                <a:lnTo>
                  <a:pt x="152399" y="16763"/>
                </a:lnTo>
                <a:lnTo>
                  <a:pt x="163067" y="21335"/>
                </a:lnTo>
                <a:lnTo>
                  <a:pt x="204215" y="51815"/>
                </a:lnTo>
                <a:lnTo>
                  <a:pt x="219455" y="79247"/>
                </a:lnTo>
                <a:lnTo>
                  <a:pt x="224027" y="88391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19455" y="163067"/>
                </a:lnTo>
                <a:lnTo>
                  <a:pt x="210311" y="181355"/>
                </a:lnTo>
                <a:lnTo>
                  <a:pt x="202691" y="188975"/>
                </a:lnTo>
                <a:lnTo>
                  <a:pt x="196595" y="196595"/>
                </a:lnTo>
                <a:lnTo>
                  <a:pt x="188975" y="204215"/>
                </a:lnTo>
                <a:lnTo>
                  <a:pt x="179831" y="210311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19455" y="51815"/>
                </a:lnTo>
                <a:lnTo>
                  <a:pt x="187451" y="19811"/>
                </a:lnTo>
                <a:lnTo>
                  <a:pt x="176783" y="13715"/>
                </a:lnTo>
                <a:lnTo>
                  <a:pt x="17373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44395" y="59573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38300" y="5949696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120395" y="0"/>
                </a:moveTo>
                <a:lnTo>
                  <a:pt x="62483" y="15239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9727"/>
                </a:lnTo>
                <a:lnTo>
                  <a:pt x="0" y="134111"/>
                </a:lnTo>
                <a:lnTo>
                  <a:pt x="3047" y="146303"/>
                </a:lnTo>
                <a:lnTo>
                  <a:pt x="6095" y="156971"/>
                </a:lnTo>
                <a:lnTo>
                  <a:pt x="9143" y="169163"/>
                </a:lnTo>
                <a:lnTo>
                  <a:pt x="35051" y="207263"/>
                </a:lnTo>
                <a:lnTo>
                  <a:pt x="64007" y="227075"/>
                </a:lnTo>
                <a:lnTo>
                  <a:pt x="73151" y="233171"/>
                </a:lnTo>
                <a:lnTo>
                  <a:pt x="85343" y="236219"/>
                </a:lnTo>
                <a:lnTo>
                  <a:pt x="96011" y="239267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9435" y="210311"/>
                </a:lnTo>
                <a:lnTo>
                  <a:pt x="30479" y="181355"/>
                </a:lnTo>
                <a:lnTo>
                  <a:pt x="15239" y="143255"/>
                </a:lnTo>
                <a:lnTo>
                  <a:pt x="12191" y="120395"/>
                </a:lnTo>
                <a:lnTo>
                  <a:pt x="15239" y="99059"/>
                </a:lnTo>
                <a:lnTo>
                  <a:pt x="18287" y="88391"/>
                </a:lnTo>
                <a:lnTo>
                  <a:pt x="21335" y="79247"/>
                </a:lnTo>
                <a:lnTo>
                  <a:pt x="30479" y="60959"/>
                </a:lnTo>
                <a:lnTo>
                  <a:pt x="38099" y="51815"/>
                </a:lnTo>
                <a:lnTo>
                  <a:pt x="44195" y="44195"/>
                </a:lnTo>
                <a:lnTo>
                  <a:pt x="79247" y="21335"/>
                </a:lnTo>
                <a:lnTo>
                  <a:pt x="109727" y="13715"/>
                </a:lnTo>
                <a:lnTo>
                  <a:pt x="174751" y="13715"/>
                </a:lnTo>
                <a:lnTo>
                  <a:pt x="167639" y="10667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70">
                <a:moveTo>
                  <a:pt x="174751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2399" y="18287"/>
                </a:lnTo>
                <a:lnTo>
                  <a:pt x="188975" y="38099"/>
                </a:lnTo>
                <a:lnTo>
                  <a:pt x="219455" y="79247"/>
                </a:lnTo>
                <a:lnTo>
                  <a:pt x="228599" y="111251"/>
                </a:lnTo>
                <a:lnTo>
                  <a:pt x="228599" y="132587"/>
                </a:lnTo>
                <a:lnTo>
                  <a:pt x="225551" y="143255"/>
                </a:lnTo>
                <a:lnTo>
                  <a:pt x="224027" y="153923"/>
                </a:lnTo>
                <a:lnTo>
                  <a:pt x="219455" y="163067"/>
                </a:lnTo>
                <a:lnTo>
                  <a:pt x="214883" y="173735"/>
                </a:lnTo>
                <a:lnTo>
                  <a:pt x="210311" y="181355"/>
                </a:lnTo>
                <a:lnTo>
                  <a:pt x="181355" y="210311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178307" y="227075"/>
                </a:lnTo>
                <a:lnTo>
                  <a:pt x="188975" y="220979"/>
                </a:lnTo>
                <a:lnTo>
                  <a:pt x="198119" y="214883"/>
                </a:lnTo>
                <a:lnTo>
                  <a:pt x="205739" y="205739"/>
                </a:lnTo>
                <a:lnTo>
                  <a:pt x="213359" y="19811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4007"/>
                </a:lnTo>
                <a:lnTo>
                  <a:pt x="196595" y="27431"/>
                </a:lnTo>
                <a:lnTo>
                  <a:pt x="178307" y="15239"/>
                </a:lnTo>
                <a:lnTo>
                  <a:pt x="17475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752600" y="605332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746504" y="6047232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69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5239" y="62483"/>
                </a:lnTo>
                <a:lnTo>
                  <a:pt x="6095" y="85343"/>
                </a:lnTo>
                <a:lnTo>
                  <a:pt x="3047" y="96011"/>
                </a:lnTo>
                <a:lnTo>
                  <a:pt x="0" y="120395"/>
                </a:lnTo>
                <a:lnTo>
                  <a:pt x="3047" y="144779"/>
                </a:lnTo>
                <a:lnTo>
                  <a:pt x="6095" y="156971"/>
                </a:lnTo>
                <a:lnTo>
                  <a:pt x="36575" y="205739"/>
                </a:lnTo>
                <a:lnTo>
                  <a:pt x="85343" y="236219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7743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88391" y="222503"/>
                </a:lnTo>
                <a:lnTo>
                  <a:pt x="79247" y="219455"/>
                </a:lnTo>
                <a:lnTo>
                  <a:pt x="60959" y="210311"/>
                </a:lnTo>
                <a:lnTo>
                  <a:pt x="51815" y="202691"/>
                </a:lnTo>
                <a:lnTo>
                  <a:pt x="44195" y="196595"/>
                </a:lnTo>
                <a:lnTo>
                  <a:pt x="21335" y="161543"/>
                </a:lnTo>
                <a:lnTo>
                  <a:pt x="13715" y="131063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53339" y="36575"/>
                </a:lnTo>
                <a:lnTo>
                  <a:pt x="89915" y="16763"/>
                </a:lnTo>
                <a:lnTo>
                  <a:pt x="109727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69" h="241300">
                <a:moveTo>
                  <a:pt x="174751" y="12191"/>
                </a:moveTo>
                <a:lnTo>
                  <a:pt x="132587" y="12191"/>
                </a:lnTo>
                <a:lnTo>
                  <a:pt x="143255" y="15239"/>
                </a:lnTo>
                <a:lnTo>
                  <a:pt x="153923" y="16763"/>
                </a:lnTo>
                <a:lnTo>
                  <a:pt x="181355" y="30479"/>
                </a:lnTo>
                <a:lnTo>
                  <a:pt x="210311" y="59435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6407" y="172211"/>
                </a:lnTo>
                <a:lnTo>
                  <a:pt x="188975" y="20421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7263" y="205739"/>
                </a:lnTo>
                <a:lnTo>
                  <a:pt x="227075" y="176783"/>
                </a:lnTo>
                <a:lnTo>
                  <a:pt x="233171" y="167639"/>
                </a:lnTo>
                <a:lnTo>
                  <a:pt x="236219" y="155447"/>
                </a:lnTo>
                <a:lnTo>
                  <a:pt x="239267" y="144779"/>
                </a:lnTo>
                <a:lnTo>
                  <a:pt x="242315" y="120395"/>
                </a:lnTo>
                <a:lnTo>
                  <a:pt x="227075" y="62483"/>
                </a:lnTo>
                <a:lnTo>
                  <a:pt x="198119" y="2743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26223" y="64556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18603" y="6449567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69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5239" y="62483"/>
                </a:lnTo>
                <a:lnTo>
                  <a:pt x="0" y="120395"/>
                </a:lnTo>
                <a:lnTo>
                  <a:pt x="3047" y="144779"/>
                </a:lnTo>
                <a:lnTo>
                  <a:pt x="21335" y="187451"/>
                </a:lnTo>
                <a:lnTo>
                  <a:pt x="53339" y="219455"/>
                </a:lnTo>
                <a:lnTo>
                  <a:pt x="109727" y="240791"/>
                </a:lnTo>
                <a:lnTo>
                  <a:pt x="121919" y="240791"/>
                </a:lnTo>
                <a:lnTo>
                  <a:pt x="146303" y="237743"/>
                </a:lnTo>
                <a:lnTo>
                  <a:pt x="156971" y="234695"/>
                </a:lnTo>
                <a:lnTo>
                  <a:pt x="169163" y="231647"/>
                </a:lnTo>
                <a:lnTo>
                  <a:pt x="174497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51815" y="202691"/>
                </a:lnTo>
                <a:lnTo>
                  <a:pt x="25907" y="170687"/>
                </a:lnTo>
                <a:lnTo>
                  <a:pt x="13715" y="131063"/>
                </a:lnTo>
                <a:lnTo>
                  <a:pt x="13715" y="108203"/>
                </a:lnTo>
                <a:lnTo>
                  <a:pt x="25907" y="68579"/>
                </a:lnTo>
                <a:lnTo>
                  <a:pt x="60959" y="30479"/>
                </a:lnTo>
                <a:lnTo>
                  <a:pt x="100583" y="13715"/>
                </a:lnTo>
                <a:lnTo>
                  <a:pt x="111251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69" h="241300">
                <a:moveTo>
                  <a:pt x="174751" y="12191"/>
                </a:moveTo>
                <a:lnTo>
                  <a:pt x="132587" y="12191"/>
                </a:lnTo>
                <a:lnTo>
                  <a:pt x="143255" y="13715"/>
                </a:lnTo>
                <a:lnTo>
                  <a:pt x="153923" y="16763"/>
                </a:lnTo>
                <a:lnTo>
                  <a:pt x="163067" y="21335"/>
                </a:lnTo>
                <a:lnTo>
                  <a:pt x="173735" y="25907"/>
                </a:lnTo>
                <a:lnTo>
                  <a:pt x="181355" y="30479"/>
                </a:lnTo>
                <a:lnTo>
                  <a:pt x="210311" y="59435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6407" y="172211"/>
                </a:lnTo>
                <a:lnTo>
                  <a:pt x="210311" y="179831"/>
                </a:lnTo>
                <a:lnTo>
                  <a:pt x="204215" y="188975"/>
                </a:lnTo>
                <a:lnTo>
                  <a:pt x="198119" y="196595"/>
                </a:lnTo>
                <a:lnTo>
                  <a:pt x="190499" y="202691"/>
                </a:lnTo>
                <a:lnTo>
                  <a:pt x="181355" y="210311"/>
                </a:lnTo>
                <a:lnTo>
                  <a:pt x="163067" y="219455"/>
                </a:lnTo>
                <a:lnTo>
                  <a:pt x="152399" y="222503"/>
                </a:lnTo>
                <a:lnTo>
                  <a:pt x="143255" y="225551"/>
                </a:lnTo>
                <a:lnTo>
                  <a:pt x="132587" y="227075"/>
                </a:lnTo>
                <a:lnTo>
                  <a:pt x="120395" y="228599"/>
                </a:lnTo>
                <a:lnTo>
                  <a:pt x="174497" y="228599"/>
                </a:lnTo>
                <a:lnTo>
                  <a:pt x="207263" y="205739"/>
                </a:lnTo>
                <a:lnTo>
                  <a:pt x="233171" y="166115"/>
                </a:lnTo>
                <a:lnTo>
                  <a:pt x="242315" y="120395"/>
                </a:lnTo>
                <a:lnTo>
                  <a:pt x="240791" y="106679"/>
                </a:lnTo>
                <a:lnTo>
                  <a:pt x="227075" y="62483"/>
                </a:lnTo>
                <a:lnTo>
                  <a:pt x="205739" y="35051"/>
                </a:lnTo>
                <a:lnTo>
                  <a:pt x="198119" y="27431"/>
                </a:lnTo>
                <a:lnTo>
                  <a:pt x="188975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34427" y="655167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28331" y="654558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83819" y="6095"/>
                </a:lnTo>
                <a:lnTo>
                  <a:pt x="44195" y="27431"/>
                </a:lnTo>
                <a:lnTo>
                  <a:pt x="13715" y="64007"/>
                </a:lnTo>
                <a:lnTo>
                  <a:pt x="0" y="108203"/>
                </a:lnTo>
                <a:lnTo>
                  <a:pt x="0" y="132587"/>
                </a:lnTo>
                <a:lnTo>
                  <a:pt x="21335" y="188975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5551"/>
                </a:lnTo>
                <a:lnTo>
                  <a:pt x="59435" y="210311"/>
                </a:lnTo>
                <a:lnTo>
                  <a:pt x="30479" y="181355"/>
                </a:lnTo>
                <a:lnTo>
                  <a:pt x="21335" y="161543"/>
                </a:lnTo>
                <a:lnTo>
                  <a:pt x="16763" y="152399"/>
                </a:lnTo>
                <a:lnTo>
                  <a:pt x="12191" y="120395"/>
                </a:lnTo>
                <a:lnTo>
                  <a:pt x="16763" y="88391"/>
                </a:lnTo>
                <a:lnTo>
                  <a:pt x="21335" y="77723"/>
                </a:lnTo>
                <a:lnTo>
                  <a:pt x="51815" y="36575"/>
                </a:lnTo>
                <a:lnTo>
                  <a:pt x="79247" y="21335"/>
                </a:lnTo>
                <a:lnTo>
                  <a:pt x="88391" y="16763"/>
                </a:lnTo>
                <a:lnTo>
                  <a:pt x="120395" y="12191"/>
                </a:lnTo>
                <a:lnTo>
                  <a:pt x="174751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20395" y="12191"/>
                </a:lnTo>
                <a:lnTo>
                  <a:pt x="132587" y="13715"/>
                </a:lnTo>
                <a:lnTo>
                  <a:pt x="143255" y="15239"/>
                </a:lnTo>
                <a:lnTo>
                  <a:pt x="152399" y="18287"/>
                </a:lnTo>
                <a:lnTo>
                  <a:pt x="163067" y="21335"/>
                </a:lnTo>
                <a:lnTo>
                  <a:pt x="181355" y="30479"/>
                </a:lnTo>
                <a:lnTo>
                  <a:pt x="188975" y="38099"/>
                </a:lnTo>
                <a:lnTo>
                  <a:pt x="196595" y="44195"/>
                </a:lnTo>
                <a:lnTo>
                  <a:pt x="204215" y="51815"/>
                </a:lnTo>
                <a:lnTo>
                  <a:pt x="210311" y="60959"/>
                </a:lnTo>
                <a:lnTo>
                  <a:pt x="224027" y="88391"/>
                </a:lnTo>
                <a:lnTo>
                  <a:pt x="225551" y="99059"/>
                </a:lnTo>
                <a:lnTo>
                  <a:pt x="228599" y="109727"/>
                </a:lnTo>
                <a:lnTo>
                  <a:pt x="228599" y="120395"/>
                </a:lnTo>
                <a:lnTo>
                  <a:pt x="227075" y="132587"/>
                </a:lnTo>
                <a:lnTo>
                  <a:pt x="210311" y="181355"/>
                </a:lnTo>
                <a:lnTo>
                  <a:pt x="179831" y="210311"/>
                </a:lnTo>
                <a:lnTo>
                  <a:pt x="161543" y="219455"/>
                </a:lnTo>
                <a:lnTo>
                  <a:pt x="152399" y="224027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648200" y="4907279"/>
            <a:ext cx="533400" cy="487680"/>
          </a:xfrm>
          <a:custGeom>
            <a:avLst/>
            <a:gdLst/>
            <a:ahLst/>
            <a:cxnLst/>
            <a:rect l="l" t="t" r="r" b="b"/>
            <a:pathLst>
              <a:path w="533400" h="487679">
                <a:moveTo>
                  <a:pt x="0" y="487679"/>
                </a:moveTo>
                <a:lnTo>
                  <a:pt x="533399" y="487679"/>
                </a:lnTo>
                <a:lnTo>
                  <a:pt x="533399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648200" y="5394960"/>
            <a:ext cx="533400" cy="487680"/>
          </a:xfrm>
          <a:custGeom>
            <a:avLst/>
            <a:gdLst/>
            <a:ahLst/>
            <a:cxnLst/>
            <a:rect l="l" t="t" r="r" b="b"/>
            <a:pathLst>
              <a:path w="533400" h="487679">
                <a:moveTo>
                  <a:pt x="0" y="487679"/>
                </a:moveTo>
                <a:lnTo>
                  <a:pt x="533399" y="487679"/>
                </a:lnTo>
                <a:lnTo>
                  <a:pt x="533399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648200" y="5882640"/>
            <a:ext cx="533400" cy="487680"/>
          </a:xfrm>
          <a:custGeom>
            <a:avLst/>
            <a:gdLst/>
            <a:ahLst/>
            <a:cxnLst/>
            <a:rect l="l" t="t" r="r" b="b"/>
            <a:pathLst>
              <a:path w="533400" h="487679">
                <a:moveTo>
                  <a:pt x="0" y="487679"/>
                </a:moveTo>
                <a:lnTo>
                  <a:pt x="533399" y="487679"/>
                </a:lnTo>
                <a:lnTo>
                  <a:pt x="533399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48200" y="6370320"/>
            <a:ext cx="533400" cy="487680"/>
          </a:xfrm>
          <a:custGeom>
            <a:avLst/>
            <a:gdLst/>
            <a:ahLst/>
            <a:cxnLst/>
            <a:rect l="l" t="t" r="r" b="b"/>
            <a:pathLst>
              <a:path w="533400" h="487679">
                <a:moveTo>
                  <a:pt x="0" y="487679"/>
                </a:moveTo>
                <a:lnTo>
                  <a:pt x="533399" y="487679"/>
                </a:lnTo>
                <a:lnTo>
                  <a:pt x="533399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82361" y="4899660"/>
            <a:ext cx="0" cy="1965960"/>
          </a:xfrm>
          <a:custGeom>
            <a:avLst/>
            <a:gdLst/>
            <a:ahLst/>
            <a:cxnLst/>
            <a:rect l="l" t="t" r="r" b="b"/>
            <a:pathLst>
              <a:path h="1965959">
                <a:moveTo>
                  <a:pt x="0" y="0"/>
                </a:moveTo>
                <a:lnTo>
                  <a:pt x="0" y="1965959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39611" y="4899660"/>
            <a:ext cx="0" cy="1965960"/>
          </a:xfrm>
          <a:custGeom>
            <a:avLst/>
            <a:gdLst/>
            <a:ahLst/>
            <a:cxnLst/>
            <a:rect l="l" t="t" r="r" b="b"/>
            <a:pathLst>
              <a:path h="1965959">
                <a:moveTo>
                  <a:pt x="0" y="0"/>
                </a:moveTo>
                <a:lnTo>
                  <a:pt x="0" y="1965959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96861" y="4899660"/>
            <a:ext cx="0" cy="1965960"/>
          </a:xfrm>
          <a:custGeom>
            <a:avLst/>
            <a:gdLst/>
            <a:ahLst/>
            <a:cxnLst/>
            <a:rect l="l" t="t" r="r" b="b"/>
            <a:pathLst>
              <a:path h="1965959">
                <a:moveTo>
                  <a:pt x="0" y="0"/>
                </a:moveTo>
                <a:lnTo>
                  <a:pt x="0" y="1965959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754111" y="4899660"/>
            <a:ext cx="0" cy="1965960"/>
          </a:xfrm>
          <a:custGeom>
            <a:avLst/>
            <a:gdLst/>
            <a:ahLst/>
            <a:cxnLst/>
            <a:rect l="l" t="t" r="r" b="b"/>
            <a:pathLst>
              <a:path h="1965959">
                <a:moveTo>
                  <a:pt x="0" y="0"/>
                </a:moveTo>
                <a:lnTo>
                  <a:pt x="0" y="1965959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611361" y="4899660"/>
            <a:ext cx="0" cy="1965960"/>
          </a:xfrm>
          <a:custGeom>
            <a:avLst/>
            <a:gdLst/>
            <a:ahLst/>
            <a:cxnLst/>
            <a:rect l="l" t="t" r="r" b="b"/>
            <a:pathLst>
              <a:path h="1965959">
                <a:moveTo>
                  <a:pt x="0" y="0"/>
                </a:moveTo>
                <a:lnTo>
                  <a:pt x="0" y="1965959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2103" y="5394960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715" y="0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42103" y="5882640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715" y="0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42103" y="6370320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715" y="0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648961" y="4899660"/>
            <a:ext cx="0" cy="1965960"/>
          </a:xfrm>
          <a:custGeom>
            <a:avLst/>
            <a:gdLst/>
            <a:ahLst/>
            <a:cxnLst/>
            <a:rect l="l" t="t" r="r" b="b"/>
            <a:pathLst>
              <a:path h="1965959">
                <a:moveTo>
                  <a:pt x="0" y="0"/>
                </a:moveTo>
                <a:lnTo>
                  <a:pt x="0" y="1965959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601961" y="4899660"/>
            <a:ext cx="0" cy="1965960"/>
          </a:xfrm>
          <a:custGeom>
            <a:avLst/>
            <a:gdLst/>
            <a:ahLst/>
            <a:cxnLst/>
            <a:rect l="l" t="t" r="r" b="b"/>
            <a:pathLst>
              <a:path h="1965959">
                <a:moveTo>
                  <a:pt x="0" y="0"/>
                </a:moveTo>
                <a:lnTo>
                  <a:pt x="0" y="1965959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642103" y="4906517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715" y="0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642103" y="6858761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715" y="0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771644" y="5042916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59" y="0"/>
                </a:moveTo>
                <a:lnTo>
                  <a:pt x="91320" y="7950"/>
                </a:lnTo>
                <a:lnTo>
                  <a:pt x="54797" y="27685"/>
                </a:lnTo>
                <a:lnTo>
                  <a:pt x="25878" y="57184"/>
                </a:lnTo>
                <a:lnTo>
                  <a:pt x="6850" y="94369"/>
                </a:lnTo>
                <a:lnTo>
                  <a:pt x="0" y="137159"/>
                </a:lnTo>
                <a:lnTo>
                  <a:pt x="59" y="141238"/>
                </a:lnTo>
                <a:lnTo>
                  <a:pt x="8115" y="183604"/>
                </a:lnTo>
                <a:lnTo>
                  <a:pt x="28140" y="220174"/>
                </a:lnTo>
                <a:lnTo>
                  <a:pt x="57846" y="248869"/>
                </a:lnTo>
                <a:lnTo>
                  <a:pt x="94948" y="267610"/>
                </a:lnTo>
                <a:lnTo>
                  <a:pt x="137159" y="274319"/>
                </a:lnTo>
                <a:lnTo>
                  <a:pt x="141238" y="274261"/>
                </a:lnTo>
                <a:lnTo>
                  <a:pt x="183604" y="266369"/>
                </a:lnTo>
                <a:lnTo>
                  <a:pt x="220174" y="246634"/>
                </a:lnTo>
                <a:lnTo>
                  <a:pt x="248869" y="217135"/>
                </a:lnTo>
                <a:lnTo>
                  <a:pt x="267610" y="179950"/>
                </a:lnTo>
                <a:lnTo>
                  <a:pt x="274319" y="137159"/>
                </a:lnTo>
                <a:lnTo>
                  <a:pt x="274261" y="133081"/>
                </a:lnTo>
                <a:lnTo>
                  <a:pt x="266369" y="90715"/>
                </a:lnTo>
                <a:lnTo>
                  <a:pt x="246634" y="54145"/>
                </a:lnTo>
                <a:lnTo>
                  <a:pt x="217135" y="25450"/>
                </a:lnTo>
                <a:lnTo>
                  <a:pt x="179950" y="6709"/>
                </a:lnTo>
                <a:lnTo>
                  <a:pt x="1371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765547" y="5036820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20">
                <a:moveTo>
                  <a:pt x="158495" y="0"/>
                </a:moveTo>
                <a:lnTo>
                  <a:pt x="129539" y="0"/>
                </a:lnTo>
                <a:lnTo>
                  <a:pt x="114299" y="3047"/>
                </a:lnTo>
                <a:lnTo>
                  <a:pt x="74675" y="16763"/>
                </a:lnTo>
                <a:lnTo>
                  <a:pt x="33527" y="51815"/>
                </a:lnTo>
                <a:lnTo>
                  <a:pt x="12191" y="88391"/>
                </a:lnTo>
                <a:lnTo>
                  <a:pt x="6095" y="100583"/>
                </a:lnTo>
                <a:lnTo>
                  <a:pt x="3047" y="114299"/>
                </a:lnTo>
                <a:lnTo>
                  <a:pt x="1523" y="129539"/>
                </a:lnTo>
                <a:lnTo>
                  <a:pt x="0" y="143255"/>
                </a:lnTo>
                <a:lnTo>
                  <a:pt x="12191" y="199643"/>
                </a:lnTo>
                <a:lnTo>
                  <a:pt x="33527" y="234695"/>
                </a:lnTo>
                <a:lnTo>
                  <a:pt x="64007" y="262127"/>
                </a:lnTo>
                <a:lnTo>
                  <a:pt x="102107" y="280415"/>
                </a:lnTo>
                <a:lnTo>
                  <a:pt x="129539" y="286511"/>
                </a:lnTo>
                <a:lnTo>
                  <a:pt x="158495" y="286511"/>
                </a:lnTo>
                <a:lnTo>
                  <a:pt x="173735" y="283463"/>
                </a:lnTo>
                <a:lnTo>
                  <a:pt x="187451" y="280415"/>
                </a:lnTo>
                <a:lnTo>
                  <a:pt x="199643" y="275843"/>
                </a:lnTo>
                <a:lnTo>
                  <a:pt x="203072" y="274319"/>
                </a:lnTo>
                <a:lnTo>
                  <a:pt x="143255" y="274319"/>
                </a:lnTo>
                <a:lnTo>
                  <a:pt x="129539" y="272795"/>
                </a:lnTo>
                <a:lnTo>
                  <a:pt x="80771" y="257555"/>
                </a:lnTo>
                <a:lnTo>
                  <a:pt x="42671" y="227075"/>
                </a:lnTo>
                <a:lnTo>
                  <a:pt x="22859" y="193547"/>
                </a:lnTo>
                <a:lnTo>
                  <a:pt x="13715" y="156971"/>
                </a:lnTo>
                <a:lnTo>
                  <a:pt x="13715" y="129539"/>
                </a:lnTo>
                <a:lnTo>
                  <a:pt x="15239" y="117347"/>
                </a:lnTo>
                <a:lnTo>
                  <a:pt x="19811" y="103631"/>
                </a:lnTo>
                <a:lnTo>
                  <a:pt x="22859" y="91439"/>
                </a:lnTo>
                <a:lnTo>
                  <a:pt x="51815" y="50291"/>
                </a:lnTo>
                <a:lnTo>
                  <a:pt x="92963" y="22859"/>
                </a:lnTo>
                <a:lnTo>
                  <a:pt x="144779" y="12191"/>
                </a:lnTo>
                <a:lnTo>
                  <a:pt x="202691" y="12191"/>
                </a:lnTo>
                <a:lnTo>
                  <a:pt x="199643" y="10667"/>
                </a:lnTo>
                <a:lnTo>
                  <a:pt x="185927" y="6095"/>
                </a:lnTo>
                <a:lnTo>
                  <a:pt x="158495" y="0"/>
                </a:lnTo>
                <a:close/>
              </a:path>
              <a:path w="288289" h="287020">
                <a:moveTo>
                  <a:pt x="202691" y="12191"/>
                </a:moveTo>
                <a:lnTo>
                  <a:pt x="144779" y="12191"/>
                </a:lnTo>
                <a:lnTo>
                  <a:pt x="156971" y="13715"/>
                </a:lnTo>
                <a:lnTo>
                  <a:pt x="170687" y="15239"/>
                </a:lnTo>
                <a:lnTo>
                  <a:pt x="182879" y="18287"/>
                </a:lnTo>
                <a:lnTo>
                  <a:pt x="217931" y="35051"/>
                </a:lnTo>
                <a:lnTo>
                  <a:pt x="252983" y="70103"/>
                </a:lnTo>
                <a:lnTo>
                  <a:pt x="268223" y="105155"/>
                </a:lnTo>
                <a:lnTo>
                  <a:pt x="272795" y="117347"/>
                </a:lnTo>
                <a:lnTo>
                  <a:pt x="274319" y="131063"/>
                </a:lnTo>
                <a:lnTo>
                  <a:pt x="274319" y="156971"/>
                </a:lnTo>
                <a:lnTo>
                  <a:pt x="263651" y="195071"/>
                </a:lnTo>
                <a:lnTo>
                  <a:pt x="236219" y="236219"/>
                </a:lnTo>
                <a:lnTo>
                  <a:pt x="195071" y="263651"/>
                </a:lnTo>
                <a:lnTo>
                  <a:pt x="156971" y="274319"/>
                </a:lnTo>
                <a:lnTo>
                  <a:pt x="203072" y="274319"/>
                </a:lnTo>
                <a:lnTo>
                  <a:pt x="213359" y="269747"/>
                </a:lnTo>
                <a:lnTo>
                  <a:pt x="224027" y="262127"/>
                </a:lnTo>
                <a:lnTo>
                  <a:pt x="236219" y="254507"/>
                </a:lnTo>
                <a:lnTo>
                  <a:pt x="263651" y="224027"/>
                </a:lnTo>
                <a:lnTo>
                  <a:pt x="284987" y="172211"/>
                </a:lnTo>
                <a:lnTo>
                  <a:pt x="286511" y="156971"/>
                </a:lnTo>
                <a:lnTo>
                  <a:pt x="288035" y="143255"/>
                </a:lnTo>
                <a:lnTo>
                  <a:pt x="275843" y="86867"/>
                </a:lnTo>
                <a:lnTo>
                  <a:pt x="254507" y="51815"/>
                </a:lnTo>
                <a:lnTo>
                  <a:pt x="224027" y="24383"/>
                </a:lnTo>
                <a:lnTo>
                  <a:pt x="211835" y="16763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2759458" y="5026540"/>
            <a:ext cx="220218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0"/>
              </a:lnSpc>
              <a:tabLst>
                <a:tab pos="2110740" algn="l"/>
              </a:tabLst>
            </a:pPr>
            <a:r>
              <a:rPr sz="1100" b="1" dirty="0">
                <a:latin typeface="Arial"/>
                <a:cs typeface="Arial"/>
              </a:rPr>
              <a:t>4	</a:t>
            </a:r>
            <a:r>
              <a:rPr sz="1650" b="1" baseline="5050" dirty="0">
                <a:latin typeface="Arial"/>
                <a:cs typeface="Arial"/>
              </a:rPr>
              <a:t>1</a:t>
            </a:r>
            <a:endParaRPr sz="1650" baseline="50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192773" y="5517269"/>
            <a:ext cx="21209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065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717041" y="5517269"/>
            <a:ext cx="21209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065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241297" y="5517269"/>
            <a:ext cx="21209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065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206489" y="6000377"/>
            <a:ext cx="21336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707897" y="6000377"/>
            <a:ext cx="21209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  <a:p>
            <a:pPr marL="12065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188201" y="6498726"/>
            <a:ext cx="21336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645150" y="4968407"/>
            <a:ext cx="891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+</a:t>
            </a:r>
            <a:r>
              <a:rPr sz="1100" spc="-5" dirty="0">
                <a:latin typeface="Arial"/>
                <a:cs typeface="Arial"/>
              </a:rPr>
              <a:t>4</a:t>
            </a:r>
            <a:r>
              <a:rPr sz="1100" dirty="0">
                <a:latin typeface="Arial"/>
                <a:cs typeface="Arial"/>
              </a:rPr>
              <a:t>+</a:t>
            </a:r>
            <a:r>
              <a:rPr sz="1100" spc="-5" dirty="0">
                <a:latin typeface="Arial"/>
                <a:cs typeface="Arial"/>
              </a:rPr>
              <a:t>6</a:t>
            </a:r>
            <a:r>
              <a:rPr sz="1100" dirty="0">
                <a:latin typeface="Arial"/>
                <a:cs typeface="Arial"/>
              </a:rPr>
              <a:t>+6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645150" y="5456087"/>
            <a:ext cx="6616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+</a:t>
            </a:r>
            <a:r>
              <a:rPr sz="1100" spc="-5" dirty="0">
                <a:latin typeface="Arial"/>
                <a:cs typeface="Arial"/>
              </a:rPr>
              <a:t>6</a:t>
            </a:r>
            <a:r>
              <a:rPr sz="1100" dirty="0">
                <a:latin typeface="Arial"/>
                <a:cs typeface="Arial"/>
              </a:rPr>
              <a:t>+</a:t>
            </a:r>
            <a:r>
              <a:rPr sz="1100" spc="-5" dirty="0">
                <a:latin typeface="Arial"/>
                <a:cs typeface="Arial"/>
              </a:rPr>
              <a:t>6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8645150" y="5945291"/>
            <a:ext cx="5016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3</a:t>
            </a:r>
            <a:r>
              <a:rPr sz="1100" dirty="0">
                <a:latin typeface="Arial"/>
                <a:cs typeface="Arial"/>
              </a:rPr>
              <a:t>+</a:t>
            </a:r>
            <a:r>
              <a:rPr sz="1100" spc="-5" dirty="0">
                <a:latin typeface="Arial"/>
                <a:cs typeface="Arial"/>
              </a:rPr>
              <a:t>9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645150" y="6432972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4771644" y="5487923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59" y="0"/>
                </a:moveTo>
                <a:lnTo>
                  <a:pt x="91320" y="8115"/>
                </a:lnTo>
                <a:lnTo>
                  <a:pt x="54797" y="28140"/>
                </a:lnTo>
                <a:lnTo>
                  <a:pt x="25878" y="57846"/>
                </a:lnTo>
                <a:lnTo>
                  <a:pt x="6850" y="94948"/>
                </a:lnTo>
                <a:lnTo>
                  <a:pt x="0" y="137159"/>
                </a:lnTo>
                <a:lnTo>
                  <a:pt x="59" y="141238"/>
                </a:lnTo>
                <a:lnTo>
                  <a:pt x="8115" y="183604"/>
                </a:lnTo>
                <a:lnTo>
                  <a:pt x="28140" y="220174"/>
                </a:lnTo>
                <a:lnTo>
                  <a:pt x="57846" y="248869"/>
                </a:lnTo>
                <a:lnTo>
                  <a:pt x="94948" y="267610"/>
                </a:lnTo>
                <a:lnTo>
                  <a:pt x="137159" y="274319"/>
                </a:lnTo>
                <a:lnTo>
                  <a:pt x="141238" y="274261"/>
                </a:lnTo>
                <a:lnTo>
                  <a:pt x="183604" y="266369"/>
                </a:lnTo>
                <a:lnTo>
                  <a:pt x="220174" y="246634"/>
                </a:lnTo>
                <a:lnTo>
                  <a:pt x="248869" y="217135"/>
                </a:lnTo>
                <a:lnTo>
                  <a:pt x="267610" y="179950"/>
                </a:lnTo>
                <a:lnTo>
                  <a:pt x="274319" y="137159"/>
                </a:lnTo>
                <a:lnTo>
                  <a:pt x="274261" y="133160"/>
                </a:lnTo>
                <a:lnTo>
                  <a:pt x="266369" y="91320"/>
                </a:lnTo>
                <a:lnTo>
                  <a:pt x="246634" y="54797"/>
                </a:lnTo>
                <a:lnTo>
                  <a:pt x="217135" y="25878"/>
                </a:lnTo>
                <a:lnTo>
                  <a:pt x="179950" y="6850"/>
                </a:lnTo>
                <a:lnTo>
                  <a:pt x="13715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65547" y="548182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3255" y="0"/>
                </a:moveTo>
                <a:lnTo>
                  <a:pt x="129539" y="1523"/>
                </a:lnTo>
                <a:lnTo>
                  <a:pt x="114299" y="3047"/>
                </a:lnTo>
                <a:lnTo>
                  <a:pt x="100583" y="7619"/>
                </a:lnTo>
                <a:lnTo>
                  <a:pt x="88391" y="12191"/>
                </a:lnTo>
                <a:lnTo>
                  <a:pt x="74675" y="18287"/>
                </a:lnTo>
                <a:lnTo>
                  <a:pt x="64007" y="25907"/>
                </a:lnTo>
                <a:lnTo>
                  <a:pt x="51815" y="33527"/>
                </a:lnTo>
                <a:lnTo>
                  <a:pt x="24383" y="64007"/>
                </a:lnTo>
                <a:lnTo>
                  <a:pt x="6095" y="102107"/>
                </a:lnTo>
                <a:lnTo>
                  <a:pt x="0" y="144779"/>
                </a:lnTo>
                <a:lnTo>
                  <a:pt x="1523" y="158495"/>
                </a:lnTo>
                <a:lnTo>
                  <a:pt x="3047" y="173735"/>
                </a:lnTo>
                <a:lnTo>
                  <a:pt x="7619" y="187451"/>
                </a:lnTo>
                <a:lnTo>
                  <a:pt x="12191" y="199643"/>
                </a:lnTo>
                <a:lnTo>
                  <a:pt x="18287" y="213359"/>
                </a:lnTo>
                <a:lnTo>
                  <a:pt x="25907" y="224027"/>
                </a:lnTo>
                <a:lnTo>
                  <a:pt x="33527" y="236219"/>
                </a:lnTo>
                <a:lnTo>
                  <a:pt x="64007" y="263651"/>
                </a:lnTo>
                <a:lnTo>
                  <a:pt x="115823" y="284987"/>
                </a:lnTo>
                <a:lnTo>
                  <a:pt x="144779" y="288035"/>
                </a:lnTo>
                <a:lnTo>
                  <a:pt x="158495" y="286511"/>
                </a:lnTo>
                <a:lnTo>
                  <a:pt x="173735" y="284987"/>
                </a:lnTo>
                <a:lnTo>
                  <a:pt x="187451" y="280415"/>
                </a:lnTo>
                <a:lnTo>
                  <a:pt x="199643" y="275843"/>
                </a:lnTo>
                <a:lnTo>
                  <a:pt x="203072" y="274319"/>
                </a:lnTo>
                <a:lnTo>
                  <a:pt x="129539" y="274319"/>
                </a:lnTo>
                <a:lnTo>
                  <a:pt x="117347" y="272795"/>
                </a:lnTo>
                <a:lnTo>
                  <a:pt x="80771" y="259079"/>
                </a:lnTo>
                <a:lnTo>
                  <a:pt x="42671" y="227075"/>
                </a:lnTo>
                <a:lnTo>
                  <a:pt x="18287" y="182879"/>
                </a:lnTo>
                <a:lnTo>
                  <a:pt x="13715" y="156971"/>
                </a:lnTo>
                <a:lnTo>
                  <a:pt x="13715" y="129539"/>
                </a:lnTo>
                <a:lnTo>
                  <a:pt x="15239" y="117347"/>
                </a:lnTo>
                <a:lnTo>
                  <a:pt x="19811" y="105155"/>
                </a:lnTo>
                <a:lnTo>
                  <a:pt x="22859" y="92963"/>
                </a:lnTo>
                <a:lnTo>
                  <a:pt x="60959" y="42671"/>
                </a:lnTo>
                <a:lnTo>
                  <a:pt x="105155" y="18287"/>
                </a:lnTo>
                <a:lnTo>
                  <a:pt x="131063" y="13715"/>
                </a:lnTo>
                <a:lnTo>
                  <a:pt x="202691" y="13715"/>
                </a:lnTo>
                <a:lnTo>
                  <a:pt x="199643" y="12191"/>
                </a:lnTo>
                <a:lnTo>
                  <a:pt x="185927" y="6095"/>
                </a:lnTo>
                <a:lnTo>
                  <a:pt x="172211" y="3047"/>
                </a:lnTo>
                <a:lnTo>
                  <a:pt x="158495" y="1523"/>
                </a:lnTo>
                <a:lnTo>
                  <a:pt x="143255" y="0"/>
                </a:lnTo>
                <a:close/>
              </a:path>
              <a:path w="288289" h="288289">
                <a:moveTo>
                  <a:pt x="202691" y="13715"/>
                </a:moveTo>
                <a:lnTo>
                  <a:pt x="156971" y="13715"/>
                </a:lnTo>
                <a:lnTo>
                  <a:pt x="170687" y="15239"/>
                </a:lnTo>
                <a:lnTo>
                  <a:pt x="182879" y="19811"/>
                </a:lnTo>
                <a:lnTo>
                  <a:pt x="217931" y="35051"/>
                </a:lnTo>
                <a:lnTo>
                  <a:pt x="252983" y="71627"/>
                </a:lnTo>
                <a:lnTo>
                  <a:pt x="268223" y="105155"/>
                </a:lnTo>
                <a:lnTo>
                  <a:pt x="272795" y="117347"/>
                </a:lnTo>
                <a:lnTo>
                  <a:pt x="274319" y="131063"/>
                </a:lnTo>
                <a:lnTo>
                  <a:pt x="274319" y="156971"/>
                </a:lnTo>
                <a:lnTo>
                  <a:pt x="259079" y="207263"/>
                </a:lnTo>
                <a:lnTo>
                  <a:pt x="227075" y="245363"/>
                </a:lnTo>
                <a:lnTo>
                  <a:pt x="182879" y="268223"/>
                </a:lnTo>
                <a:lnTo>
                  <a:pt x="170687" y="272795"/>
                </a:lnTo>
                <a:lnTo>
                  <a:pt x="156971" y="274319"/>
                </a:lnTo>
                <a:lnTo>
                  <a:pt x="203072" y="274319"/>
                </a:lnTo>
                <a:lnTo>
                  <a:pt x="213359" y="269747"/>
                </a:lnTo>
                <a:lnTo>
                  <a:pt x="224027" y="262127"/>
                </a:lnTo>
                <a:lnTo>
                  <a:pt x="236219" y="254507"/>
                </a:lnTo>
                <a:lnTo>
                  <a:pt x="263651" y="224027"/>
                </a:lnTo>
                <a:lnTo>
                  <a:pt x="284987" y="172211"/>
                </a:lnTo>
                <a:lnTo>
                  <a:pt x="288035" y="143255"/>
                </a:lnTo>
                <a:lnTo>
                  <a:pt x="286511" y="129539"/>
                </a:lnTo>
                <a:lnTo>
                  <a:pt x="284987" y="114299"/>
                </a:lnTo>
                <a:lnTo>
                  <a:pt x="280415" y="100583"/>
                </a:lnTo>
                <a:lnTo>
                  <a:pt x="275843" y="88391"/>
                </a:lnTo>
                <a:lnTo>
                  <a:pt x="269747" y="74675"/>
                </a:lnTo>
                <a:lnTo>
                  <a:pt x="262127" y="64007"/>
                </a:lnTo>
                <a:lnTo>
                  <a:pt x="254507" y="51815"/>
                </a:lnTo>
                <a:lnTo>
                  <a:pt x="245363" y="42671"/>
                </a:lnTo>
                <a:lnTo>
                  <a:pt x="224027" y="24383"/>
                </a:lnTo>
                <a:lnTo>
                  <a:pt x="20269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4858007" y="5555369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4771644" y="5974079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59" y="0"/>
                </a:moveTo>
                <a:lnTo>
                  <a:pt x="91320" y="8115"/>
                </a:lnTo>
                <a:lnTo>
                  <a:pt x="54797" y="28140"/>
                </a:lnTo>
                <a:lnTo>
                  <a:pt x="25878" y="57846"/>
                </a:lnTo>
                <a:lnTo>
                  <a:pt x="6850" y="94948"/>
                </a:lnTo>
                <a:lnTo>
                  <a:pt x="0" y="137159"/>
                </a:lnTo>
                <a:lnTo>
                  <a:pt x="59" y="141238"/>
                </a:lnTo>
                <a:lnTo>
                  <a:pt x="8115" y="183604"/>
                </a:lnTo>
                <a:lnTo>
                  <a:pt x="28140" y="220174"/>
                </a:lnTo>
                <a:lnTo>
                  <a:pt x="57846" y="248869"/>
                </a:lnTo>
                <a:lnTo>
                  <a:pt x="94948" y="267610"/>
                </a:lnTo>
                <a:lnTo>
                  <a:pt x="137159" y="274319"/>
                </a:lnTo>
                <a:lnTo>
                  <a:pt x="141238" y="274261"/>
                </a:lnTo>
                <a:lnTo>
                  <a:pt x="183604" y="266369"/>
                </a:lnTo>
                <a:lnTo>
                  <a:pt x="220174" y="246634"/>
                </a:lnTo>
                <a:lnTo>
                  <a:pt x="248869" y="217135"/>
                </a:lnTo>
                <a:lnTo>
                  <a:pt x="267610" y="179950"/>
                </a:lnTo>
                <a:lnTo>
                  <a:pt x="274319" y="137159"/>
                </a:lnTo>
                <a:lnTo>
                  <a:pt x="274261" y="133160"/>
                </a:lnTo>
                <a:lnTo>
                  <a:pt x="266369" y="91320"/>
                </a:lnTo>
                <a:lnTo>
                  <a:pt x="246634" y="54797"/>
                </a:lnTo>
                <a:lnTo>
                  <a:pt x="217135" y="25878"/>
                </a:lnTo>
                <a:lnTo>
                  <a:pt x="179950" y="6850"/>
                </a:lnTo>
                <a:lnTo>
                  <a:pt x="1371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65547" y="596798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3255" y="0"/>
                </a:moveTo>
                <a:lnTo>
                  <a:pt x="129539" y="1523"/>
                </a:lnTo>
                <a:lnTo>
                  <a:pt x="114299" y="3047"/>
                </a:lnTo>
                <a:lnTo>
                  <a:pt x="100583" y="7619"/>
                </a:lnTo>
                <a:lnTo>
                  <a:pt x="88391" y="12191"/>
                </a:lnTo>
                <a:lnTo>
                  <a:pt x="74675" y="18287"/>
                </a:lnTo>
                <a:lnTo>
                  <a:pt x="64007" y="25907"/>
                </a:lnTo>
                <a:lnTo>
                  <a:pt x="51815" y="33527"/>
                </a:lnTo>
                <a:lnTo>
                  <a:pt x="24383" y="64007"/>
                </a:lnTo>
                <a:lnTo>
                  <a:pt x="6095" y="102107"/>
                </a:lnTo>
                <a:lnTo>
                  <a:pt x="0" y="144779"/>
                </a:lnTo>
                <a:lnTo>
                  <a:pt x="1523" y="158495"/>
                </a:lnTo>
                <a:lnTo>
                  <a:pt x="3047" y="173735"/>
                </a:lnTo>
                <a:lnTo>
                  <a:pt x="7619" y="187451"/>
                </a:lnTo>
                <a:lnTo>
                  <a:pt x="12191" y="199643"/>
                </a:lnTo>
                <a:lnTo>
                  <a:pt x="18287" y="213359"/>
                </a:lnTo>
                <a:lnTo>
                  <a:pt x="25907" y="224027"/>
                </a:lnTo>
                <a:lnTo>
                  <a:pt x="33527" y="236219"/>
                </a:lnTo>
                <a:lnTo>
                  <a:pt x="64007" y="263651"/>
                </a:lnTo>
                <a:lnTo>
                  <a:pt x="115823" y="284987"/>
                </a:lnTo>
                <a:lnTo>
                  <a:pt x="144779" y="288035"/>
                </a:lnTo>
                <a:lnTo>
                  <a:pt x="158495" y="286511"/>
                </a:lnTo>
                <a:lnTo>
                  <a:pt x="173735" y="284987"/>
                </a:lnTo>
                <a:lnTo>
                  <a:pt x="187451" y="280415"/>
                </a:lnTo>
                <a:lnTo>
                  <a:pt x="199643" y="275843"/>
                </a:lnTo>
                <a:lnTo>
                  <a:pt x="203072" y="274319"/>
                </a:lnTo>
                <a:lnTo>
                  <a:pt x="129539" y="274319"/>
                </a:lnTo>
                <a:lnTo>
                  <a:pt x="117347" y="272795"/>
                </a:lnTo>
                <a:lnTo>
                  <a:pt x="80771" y="259079"/>
                </a:lnTo>
                <a:lnTo>
                  <a:pt x="42671" y="227075"/>
                </a:lnTo>
                <a:lnTo>
                  <a:pt x="18287" y="182879"/>
                </a:lnTo>
                <a:lnTo>
                  <a:pt x="13715" y="156971"/>
                </a:lnTo>
                <a:lnTo>
                  <a:pt x="13715" y="129539"/>
                </a:lnTo>
                <a:lnTo>
                  <a:pt x="15239" y="117347"/>
                </a:lnTo>
                <a:lnTo>
                  <a:pt x="19811" y="105155"/>
                </a:lnTo>
                <a:lnTo>
                  <a:pt x="22859" y="92963"/>
                </a:lnTo>
                <a:lnTo>
                  <a:pt x="60959" y="42671"/>
                </a:lnTo>
                <a:lnTo>
                  <a:pt x="105155" y="18287"/>
                </a:lnTo>
                <a:lnTo>
                  <a:pt x="131063" y="13715"/>
                </a:lnTo>
                <a:lnTo>
                  <a:pt x="202691" y="13715"/>
                </a:lnTo>
                <a:lnTo>
                  <a:pt x="199643" y="12191"/>
                </a:lnTo>
                <a:lnTo>
                  <a:pt x="185927" y="6095"/>
                </a:lnTo>
                <a:lnTo>
                  <a:pt x="172211" y="3047"/>
                </a:lnTo>
                <a:lnTo>
                  <a:pt x="158495" y="1523"/>
                </a:lnTo>
                <a:lnTo>
                  <a:pt x="143255" y="0"/>
                </a:lnTo>
                <a:close/>
              </a:path>
              <a:path w="288289" h="288289">
                <a:moveTo>
                  <a:pt x="202691" y="13715"/>
                </a:moveTo>
                <a:lnTo>
                  <a:pt x="156971" y="13715"/>
                </a:lnTo>
                <a:lnTo>
                  <a:pt x="170687" y="15239"/>
                </a:lnTo>
                <a:lnTo>
                  <a:pt x="182879" y="19811"/>
                </a:lnTo>
                <a:lnTo>
                  <a:pt x="217931" y="35051"/>
                </a:lnTo>
                <a:lnTo>
                  <a:pt x="252983" y="71627"/>
                </a:lnTo>
                <a:lnTo>
                  <a:pt x="268223" y="105155"/>
                </a:lnTo>
                <a:lnTo>
                  <a:pt x="272795" y="117347"/>
                </a:lnTo>
                <a:lnTo>
                  <a:pt x="274319" y="131063"/>
                </a:lnTo>
                <a:lnTo>
                  <a:pt x="274319" y="156971"/>
                </a:lnTo>
                <a:lnTo>
                  <a:pt x="259079" y="207263"/>
                </a:lnTo>
                <a:lnTo>
                  <a:pt x="227075" y="245363"/>
                </a:lnTo>
                <a:lnTo>
                  <a:pt x="182879" y="268223"/>
                </a:lnTo>
                <a:lnTo>
                  <a:pt x="170687" y="272795"/>
                </a:lnTo>
                <a:lnTo>
                  <a:pt x="156971" y="274319"/>
                </a:lnTo>
                <a:lnTo>
                  <a:pt x="203072" y="274319"/>
                </a:lnTo>
                <a:lnTo>
                  <a:pt x="213359" y="269747"/>
                </a:lnTo>
                <a:lnTo>
                  <a:pt x="224027" y="262127"/>
                </a:lnTo>
                <a:lnTo>
                  <a:pt x="236219" y="254507"/>
                </a:lnTo>
                <a:lnTo>
                  <a:pt x="263651" y="224027"/>
                </a:lnTo>
                <a:lnTo>
                  <a:pt x="284987" y="172211"/>
                </a:lnTo>
                <a:lnTo>
                  <a:pt x="288035" y="143255"/>
                </a:lnTo>
                <a:lnTo>
                  <a:pt x="286511" y="129539"/>
                </a:lnTo>
                <a:lnTo>
                  <a:pt x="284987" y="114299"/>
                </a:lnTo>
                <a:lnTo>
                  <a:pt x="280415" y="100583"/>
                </a:lnTo>
                <a:lnTo>
                  <a:pt x="275843" y="88391"/>
                </a:lnTo>
                <a:lnTo>
                  <a:pt x="269747" y="74675"/>
                </a:lnTo>
                <a:lnTo>
                  <a:pt x="262127" y="64007"/>
                </a:lnTo>
                <a:lnTo>
                  <a:pt x="254507" y="51815"/>
                </a:lnTo>
                <a:lnTo>
                  <a:pt x="245363" y="42671"/>
                </a:lnTo>
                <a:lnTo>
                  <a:pt x="224027" y="24383"/>
                </a:lnTo>
                <a:lnTo>
                  <a:pt x="20269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4858007" y="6041525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4774691" y="6477000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59" y="0"/>
                </a:moveTo>
                <a:lnTo>
                  <a:pt x="90715" y="8115"/>
                </a:lnTo>
                <a:lnTo>
                  <a:pt x="54145" y="28140"/>
                </a:lnTo>
                <a:lnTo>
                  <a:pt x="25450" y="57846"/>
                </a:lnTo>
                <a:lnTo>
                  <a:pt x="6709" y="94948"/>
                </a:lnTo>
                <a:lnTo>
                  <a:pt x="0" y="137159"/>
                </a:lnTo>
                <a:lnTo>
                  <a:pt x="58" y="141238"/>
                </a:lnTo>
                <a:lnTo>
                  <a:pt x="7950" y="183604"/>
                </a:lnTo>
                <a:lnTo>
                  <a:pt x="27685" y="220174"/>
                </a:lnTo>
                <a:lnTo>
                  <a:pt x="57184" y="248869"/>
                </a:lnTo>
                <a:lnTo>
                  <a:pt x="94369" y="267610"/>
                </a:lnTo>
                <a:lnTo>
                  <a:pt x="137159" y="274319"/>
                </a:lnTo>
                <a:lnTo>
                  <a:pt x="141238" y="274261"/>
                </a:lnTo>
                <a:lnTo>
                  <a:pt x="183604" y="266369"/>
                </a:lnTo>
                <a:lnTo>
                  <a:pt x="220174" y="246634"/>
                </a:lnTo>
                <a:lnTo>
                  <a:pt x="248869" y="217135"/>
                </a:lnTo>
                <a:lnTo>
                  <a:pt x="267610" y="179950"/>
                </a:lnTo>
                <a:lnTo>
                  <a:pt x="274319" y="137159"/>
                </a:lnTo>
                <a:lnTo>
                  <a:pt x="274261" y="133160"/>
                </a:lnTo>
                <a:lnTo>
                  <a:pt x="266369" y="91320"/>
                </a:lnTo>
                <a:lnTo>
                  <a:pt x="246634" y="54797"/>
                </a:lnTo>
                <a:lnTo>
                  <a:pt x="217135" y="25878"/>
                </a:lnTo>
                <a:lnTo>
                  <a:pt x="179950" y="6850"/>
                </a:lnTo>
                <a:lnTo>
                  <a:pt x="13715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768595" y="6470903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90">
                <a:moveTo>
                  <a:pt x="143255" y="0"/>
                </a:moveTo>
                <a:lnTo>
                  <a:pt x="86867" y="12191"/>
                </a:lnTo>
                <a:lnTo>
                  <a:pt x="51815" y="33527"/>
                </a:lnTo>
                <a:lnTo>
                  <a:pt x="24383" y="64007"/>
                </a:lnTo>
                <a:lnTo>
                  <a:pt x="6095" y="102107"/>
                </a:lnTo>
                <a:lnTo>
                  <a:pt x="0" y="129539"/>
                </a:lnTo>
                <a:lnTo>
                  <a:pt x="0" y="158495"/>
                </a:lnTo>
                <a:lnTo>
                  <a:pt x="10667" y="199643"/>
                </a:lnTo>
                <a:lnTo>
                  <a:pt x="24383" y="224027"/>
                </a:lnTo>
                <a:lnTo>
                  <a:pt x="32003" y="236219"/>
                </a:lnTo>
                <a:lnTo>
                  <a:pt x="62483" y="263651"/>
                </a:lnTo>
                <a:lnTo>
                  <a:pt x="114299" y="284987"/>
                </a:lnTo>
                <a:lnTo>
                  <a:pt x="129539" y="286511"/>
                </a:lnTo>
                <a:lnTo>
                  <a:pt x="143255" y="288035"/>
                </a:lnTo>
                <a:lnTo>
                  <a:pt x="158495" y="286511"/>
                </a:lnTo>
                <a:lnTo>
                  <a:pt x="172211" y="284987"/>
                </a:lnTo>
                <a:lnTo>
                  <a:pt x="199643" y="275843"/>
                </a:lnTo>
                <a:lnTo>
                  <a:pt x="202691" y="274319"/>
                </a:lnTo>
                <a:lnTo>
                  <a:pt x="129539" y="274319"/>
                </a:lnTo>
                <a:lnTo>
                  <a:pt x="115823" y="272795"/>
                </a:lnTo>
                <a:lnTo>
                  <a:pt x="70103" y="252983"/>
                </a:lnTo>
                <a:lnTo>
                  <a:pt x="27431" y="205739"/>
                </a:lnTo>
                <a:lnTo>
                  <a:pt x="12191" y="156971"/>
                </a:lnTo>
                <a:lnTo>
                  <a:pt x="12191" y="143255"/>
                </a:lnTo>
                <a:lnTo>
                  <a:pt x="18287" y="105155"/>
                </a:lnTo>
                <a:lnTo>
                  <a:pt x="35051" y="70103"/>
                </a:lnTo>
                <a:lnTo>
                  <a:pt x="70103" y="35051"/>
                </a:lnTo>
                <a:lnTo>
                  <a:pt x="105155" y="18287"/>
                </a:lnTo>
                <a:lnTo>
                  <a:pt x="129539" y="13715"/>
                </a:lnTo>
                <a:lnTo>
                  <a:pt x="201548" y="13715"/>
                </a:lnTo>
                <a:lnTo>
                  <a:pt x="198119" y="12191"/>
                </a:lnTo>
                <a:lnTo>
                  <a:pt x="185927" y="6095"/>
                </a:lnTo>
                <a:lnTo>
                  <a:pt x="172211" y="3047"/>
                </a:lnTo>
                <a:lnTo>
                  <a:pt x="156971" y="1523"/>
                </a:lnTo>
                <a:lnTo>
                  <a:pt x="143255" y="0"/>
                </a:lnTo>
                <a:close/>
              </a:path>
              <a:path w="287020" h="288290">
                <a:moveTo>
                  <a:pt x="201548" y="13715"/>
                </a:moveTo>
                <a:lnTo>
                  <a:pt x="156971" y="13715"/>
                </a:lnTo>
                <a:lnTo>
                  <a:pt x="169163" y="15239"/>
                </a:lnTo>
                <a:lnTo>
                  <a:pt x="182879" y="19811"/>
                </a:lnTo>
                <a:lnTo>
                  <a:pt x="227075" y="42671"/>
                </a:lnTo>
                <a:lnTo>
                  <a:pt x="263651" y="92963"/>
                </a:lnTo>
                <a:lnTo>
                  <a:pt x="274319" y="144779"/>
                </a:lnTo>
                <a:lnTo>
                  <a:pt x="272795" y="156971"/>
                </a:lnTo>
                <a:lnTo>
                  <a:pt x="271271" y="170687"/>
                </a:lnTo>
                <a:lnTo>
                  <a:pt x="257555" y="207263"/>
                </a:lnTo>
                <a:lnTo>
                  <a:pt x="225551" y="245363"/>
                </a:lnTo>
                <a:lnTo>
                  <a:pt x="181355" y="268223"/>
                </a:lnTo>
                <a:lnTo>
                  <a:pt x="169163" y="272795"/>
                </a:lnTo>
                <a:lnTo>
                  <a:pt x="155447" y="274319"/>
                </a:lnTo>
                <a:lnTo>
                  <a:pt x="202691" y="274319"/>
                </a:lnTo>
                <a:lnTo>
                  <a:pt x="245363" y="245363"/>
                </a:lnTo>
                <a:lnTo>
                  <a:pt x="269747" y="211835"/>
                </a:lnTo>
                <a:lnTo>
                  <a:pt x="286511" y="158495"/>
                </a:lnTo>
                <a:lnTo>
                  <a:pt x="286511" y="129539"/>
                </a:lnTo>
                <a:lnTo>
                  <a:pt x="275843" y="88391"/>
                </a:lnTo>
                <a:lnTo>
                  <a:pt x="252983" y="51815"/>
                </a:lnTo>
                <a:lnTo>
                  <a:pt x="222503" y="24383"/>
                </a:lnTo>
                <a:lnTo>
                  <a:pt x="211835" y="18287"/>
                </a:lnTo>
                <a:lnTo>
                  <a:pt x="201548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4861055" y="6544446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5245607" y="49971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239511" y="499110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70" h="241300">
                <a:moveTo>
                  <a:pt x="132587" y="0"/>
                </a:moveTo>
                <a:lnTo>
                  <a:pt x="108203" y="0"/>
                </a:ln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35051" y="35051"/>
                </a:lnTo>
                <a:lnTo>
                  <a:pt x="15239" y="64007"/>
                </a:lnTo>
                <a:lnTo>
                  <a:pt x="9143" y="73151"/>
                </a:lnTo>
                <a:lnTo>
                  <a:pt x="6095" y="85343"/>
                </a:lnTo>
                <a:lnTo>
                  <a:pt x="3047" y="96011"/>
                </a:lnTo>
                <a:lnTo>
                  <a:pt x="0" y="120395"/>
                </a:lnTo>
                <a:lnTo>
                  <a:pt x="15239" y="178307"/>
                </a:lnTo>
                <a:lnTo>
                  <a:pt x="36575" y="205739"/>
                </a:lnTo>
                <a:lnTo>
                  <a:pt x="44195" y="213359"/>
                </a:lnTo>
                <a:lnTo>
                  <a:pt x="85343" y="236219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5551"/>
                </a:lnTo>
                <a:lnTo>
                  <a:pt x="88391" y="224027"/>
                </a:lnTo>
                <a:lnTo>
                  <a:pt x="79247" y="219455"/>
                </a:lnTo>
                <a:lnTo>
                  <a:pt x="68579" y="214883"/>
                </a:lnTo>
                <a:lnTo>
                  <a:pt x="32003" y="181355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51815" y="36575"/>
                </a:lnTo>
                <a:lnTo>
                  <a:pt x="89915" y="16763"/>
                </a:lnTo>
                <a:lnTo>
                  <a:pt x="121919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70" h="241300">
                <a:moveTo>
                  <a:pt x="174751" y="12191"/>
                </a:moveTo>
                <a:lnTo>
                  <a:pt x="121919" y="12191"/>
                </a:lnTo>
                <a:lnTo>
                  <a:pt x="143255" y="15239"/>
                </a:lnTo>
                <a:lnTo>
                  <a:pt x="153923" y="18287"/>
                </a:lnTo>
                <a:lnTo>
                  <a:pt x="163067" y="21335"/>
                </a:lnTo>
                <a:lnTo>
                  <a:pt x="181355" y="30479"/>
                </a:lnTo>
                <a:lnTo>
                  <a:pt x="190499" y="38099"/>
                </a:lnTo>
                <a:lnTo>
                  <a:pt x="198119" y="44195"/>
                </a:lnTo>
                <a:lnTo>
                  <a:pt x="220979" y="79247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27075" y="143255"/>
                </a:lnTo>
                <a:lnTo>
                  <a:pt x="224027" y="152399"/>
                </a:lnTo>
                <a:lnTo>
                  <a:pt x="220979" y="163067"/>
                </a:lnTo>
                <a:lnTo>
                  <a:pt x="188975" y="204215"/>
                </a:lnTo>
                <a:lnTo>
                  <a:pt x="152399" y="224027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31647" y="16763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355335" y="509320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5140"/>
                </a:lnTo>
                <a:lnTo>
                  <a:pt x="12024" y="166093"/>
                </a:lnTo>
                <a:lnTo>
                  <a:pt x="36754" y="198903"/>
                </a:lnTo>
                <a:lnTo>
                  <a:pt x="71804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349239" y="5087111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120395" y="0"/>
                </a:moveTo>
                <a:lnTo>
                  <a:pt x="62483" y="15239"/>
                </a:lnTo>
                <a:lnTo>
                  <a:pt x="35051" y="36575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9727"/>
                </a:lnTo>
                <a:lnTo>
                  <a:pt x="0" y="134111"/>
                </a:lnTo>
                <a:lnTo>
                  <a:pt x="13715" y="178307"/>
                </a:lnTo>
                <a:lnTo>
                  <a:pt x="44195" y="214883"/>
                </a:lnTo>
                <a:lnTo>
                  <a:pt x="83819" y="236219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8203" y="228599"/>
                </a:lnTo>
                <a:lnTo>
                  <a:pt x="97535" y="227075"/>
                </a:lnTo>
                <a:lnTo>
                  <a:pt x="88391" y="224027"/>
                </a:lnTo>
                <a:lnTo>
                  <a:pt x="77723" y="220979"/>
                </a:lnTo>
                <a:lnTo>
                  <a:pt x="68579" y="216407"/>
                </a:lnTo>
                <a:lnTo>
                  <a:pt x="36575" y="188975"/>
                </a:lnTo>
                <a:lnTo>
                  <a:pt x="13715" y="141731"/>
                </a:lnTo>
                <a:lnTo>
                  <a:pt x="12191" y="131063"/>
                </a:lnTo>
                <a:lnTo>
                  <a:pt x="12191" y="109727"/>
                </a:lnTo>
                <a:lnTo>
                  <a:pt x="13715" y="99059"/>
                </a:lnTo>
                <a:lnTo>
                  <a:pt x="16763" y="88391"/>
                </a:lnTo>
                <a:lnTo>
                  <a:pt x="21335" y="79247"/>
                </a:lnTo>
                <a:lnTo>
                  <a:pt x="25907" y="68579"/>
                </a:lnTo>
                <a:lnTo>
                  <a:pt x="59435" y="32003"/>
                </a:lnTo>
                <a:lnTo>
                  <a:pt x="99059" y="15239"/>
                </a:lnTo>
                <a:lnTo>
                  <a:pt x="109727" y="13715"/>
                </a:lnTo>
                <a:lnTo>
                  <a:pt x="174116" y="13715"/>
                </a:lnTo>
                <a:lnTo>
                  <a:pt x="166115" y="9143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70">
                <a:moveTo>
                  <a:pt x="174116" y="13715"/>
                </a:moveTo>
                <a:lnTo>
                  <a:pt x="131063" y="13715"/>
                </a:lnTo>
                <a:lnTo>
                  <a:pt x="141731" y="15239"/>
                </a:lnTo>
                <a:lnTo>
                  <a:pt x="163067" y="21335"/>
                </a:lnTo>
                <a:lnTo>
                  <a:pt x="196595" y="44195"/>
                </a:lnTo>
                <a:lnTo>
                  <a:pt x="219455" y="79247"/>
                </a:lnTo>
                <a:lnTo>
                  <a:pt x="228599" y="121919"/>
                </a:lnTo>
                <a:lnTo>
                  <a:pt x="225551" y="143255"/>
                </a:lnTo>
                <a:lnTo>
                  <a:pt x="202691" y="190499"/>
                </a:lnTo>
                <a:lnTo>
                  <a:pt x="170687" y="216407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7743" y="96011"/>
                </a:lnTo>
                <a:lnTo>
                  <a:pt x="234695" y="85343"/>
                </a:lnTo>
                <a:lnTo>
                  <a:pt x="231647" y="73151"/>
                </a:lnTo>
                <a:lnTo>
                  <a:pt x="205739" y="35051"/>
                </a:lnTo>
                <a:lnTo>
                  <a:pt x="187451" y="21335"/>
                </a:lnTo>
                <a:lnTo>
                  <a:pt x="174116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5309112" y="5041781"/>
            <a:ext cx="21336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6096000" y="49971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89903" y="499110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70" h="241300">
                <a:moveTo>
                  <a:pt x="132587" y="0"/>
                </a:moveTo>
                <a:lnTo>
                  <a:pt x="108203" y="0"/>
                </a:ln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64007" y="15239"/>
                </a:lnTo>
                <a:lnTo>
                  <a:pt x="53339" y="21335"/>
                </a:lnTo>
                <a:lnTo>
                  <a:pt x="44195" y="27431"/>
                </a:lnTo>
                <a:lnTo>
                  <a:pt x="35051" y="35051"/>
                </a:lnTo>
                <a:lnTo>
                  <a:pt x="27431" y="44195"/>
                </a:lnTo>
                <a:lnTo>
                  <a:pt x="21335" y="53339"/>
                </a:lnTo>
                <a:lnTo>
                  <a:pt x="15239" y="64007"/>
                </a:lnTo>
                <a:lnTo>
                  <a:pt x="9143" y="73151"/>
                </a:lnTo>
                <a:lnTo>
                  <a:pt x="6095" y="85343"/>
                </a:lnTo>
                <a:lnTo>
                  <a:pt x="3047" y="96011"/>
                </a:lnTo>
                <a:lnTo>
                  <a:pt x="0" y="120395"/>
                </a:lnTo>
                <a:lnTo>
                  <a:pt x="15239" y="178307"/>
                </a:lnTo>
                <a:lnTo>
                  <a:pt x="44195" y="213359"/>
                </a:lnTo>
                <a:lnTo>
                  <a:pt x="85343" y="236219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5551"/>
                </a:lnTo>
                <a:lnTo>
                  <a:pt x="60959" y="210311"/>
                </a:lnTo>
                <a:lnTo>
                  <a:pt x="32003" y="181355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53339" y="36575"/>
                </a:lnTo>
                <a:lnTo>
                  <a:pt x="89915" y="16763"/>
                </a:lnTo>
                <a:lnTo>
                  <a:pt x="121919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70" h="241300">
                <a:moveTo>
                  <a:pt x="174751" y="12191"/>
                </a:moveTo>
                <a:lnTo>
                  <a:pt x="121919" y="12191"/>
                </a:lnTo>
                <a:lnTo>
                  <a:pt x="143255" y="15239"/>
                </a:lnTo>
                <a:lnTo>
                  <a:pt x="153923" y="18287"/>
                </a:lnTo>
                <a:lnTo>
                  <a:pt x="163067" y="21335"/>
                </a:lnTo>
                <a:lnTo>
                  <a:pt x="181355" y="30479"/>
                </a:lnTo>
                <a:lnTo>
                  <a:pt x="190499" y="38099"/>
                </a:lnTo>
                <a:lnTo>
                  <a:pt x="198119" y="44195"/>
                </a:lnTo>
                <a:lnTo>
                  <a:pt x="220979" y="79247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27075" y="143255"/>
                </a:lnTo>
                <a:lnTo>
                  <a:pt x="224027" y="152399"/>
                </a:lnTo>
                <a:lnTo>
                  <a:pt x="220979" y="163067"/>
                </a:lnTo>
                <a:lnTo>
                  <a:pt x="188975" y="204215"/>
                </a:lnTo>
                <a:lnTo>
                  <a:pt x="152399" y="224027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33171" y="167639"/>
                </a:lnTo>
                <a:lnTo>
                  <a:pt x="236219" y="155447"/>
                </a:lnTo>
                <a:lnTo>
                  <a:pt x="239267" y="14477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36219" y="83819"/>
                </a:lnTo>
                <a:lnTo>
                  <a:pt x="205739" y="3505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205727" y="509320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5140"/>
                </a:lnTo>
                <a:lnTo>
                  <a:pt x="12024" y="166093"/>
                </a:lnTo>
                <a:lnTo>
                  <a:pt x="36754" y="198903"/>
                </a:lnTo>
                <a:lnTo>
                  <a:pt x="71804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199632" y="5087111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120395" y="0"/>
                </a:moveTo>
                <a:lnTo>
                  <a:pt x="62483" y="15239"/>
                </a:lnTo>
                <a:lnTo>
                  <a:pt x="35051" y="36575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9727"/>
                </a:lnTo>
                <a:lnTo>
                  <a:pt x="0" y="134111"/>
                </a:lnTo>
                <a:lnTo>
                  <a:pt x="13715" y="178307"/>
                </a:lnTo>
                <a:lnTo>
                  <a:pt x="44195" y="214883"/>
                </a:lnTo>
                <a:lnTo>
                  <a:pt x="85343" y="236219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8203" y="228599"/>
                </a:lnTo>
                <a:lnTo>
                  <a:pt x="97535" y="227075"/>
                </a:lnTo>
                <a:lnTo>
                  <a:pt x="88391" y="224027"/>
                </a:lnTo>
                <a:lnTo>
                  <a:pt x="77723" y="220979"/>
                </a:lnTo>
                <a:lnTo>
                  <a:pt x="68579" y="216407"/>
                </a:lnTo>
                <a:lnTo>
                  <a:pt x="36575" y="188975"/>
                </a:lnTo>
                <a:lnTo>
                  <a:pt x="16763" y="152399"/>
                </a:lnTo>
                <a:lnTo>
                  <a:pt x="12191" y="131063"/>
                </a:lnTo>
                <a:lnTo>
                  <a:pt x="12191" y="109727"/>
                </a:lnTo>
                <a:lnTo>
                  <a:pt x="15239" y="99059"/>
                </a:lnTo>
                <a:lnTo>
                  <a:pt x="16763" y="88391"/>
                </a:lnTo>
                <a:lnTo>
                  <a:pt x="21335" y="79247"/>
                </a:lnTo>
                <a:lnTo>
                  <a:pt x="25907" y="68579"/>
                </a:lnTo>
                <a:lnTo>
                  <a:pt x="30479" y="60959"/>
                </a:lnTo>
                <a:lnTo>
                  <a:pt x="59435" y="32003"/>
                </a:lnTo>
                <a:lnTo>
                  <a:pt x="99059" y="15239"/>
                </a:lnTo>
                <a:lnTo>
                  <a:pt x="109727" y="13715"/>
                </a:lnTo>
                <a:lnTo>
                  <a:pt x="174497" y="13715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70">
                <a:moveTo>
                  <a:pt x="174497" y="13715"/>
                </a:moveTo>
                <a:lnTo>
                  <a:pt x="131063" y="13715"/>
                </a:lnTo>
                <a:lnTo>
                  <a:pt x="141731" y="15239"/>
                </a:lnTo>
                <a:lnTo>
                  <a:pt x="163067" y="21335"/>
                </a:lnTo>
                <a:lnTo>
                  <a:pt x="196595" y="44195"/>
                </a:lnTo>
                <a:lnTo>
                  <a:pt x="219455" y="79247"/>
                </a:lnTo>
                <a:lnTo>
                  <a:pt x="228599" y="121919"/>
                </a:lnTo>
                <a:lnTo>
                  <a:pt x="225551" y="143255"/>
                </a:lnTo>
                <a:lnTo>
                  <a:pt x="222503" y="153923"/>
                </a:lnTo>
                <a:lnTo>
                  <a:pt x="219455" y="163067"/>
                </a:lnTo>
                <a:lnTo>
                  <a:pt x="210311" y="181355"/>
                </a:lnTo>
                <a:lnTo>
                  <a:pt x="202691" y="190499"/>
                </a:lnTo>
                <a:lnTo>
                  <a:pt x="196595" y="198119"/>
                </a:lnTo>
                <a:lnTo>
                  <a:pt x="161543" y="220979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7743" y="96011"/>
                </a:lnTo>
                <a:lnTo>
                  <a:pt x="234695" y="85343"/>
                </a:lnTo>
                <a:lnTo>
                  <a:pt x="231647" y="73151"/>
                </a:lnTo>
                <a:lnTo>
                  <a:pt x="205739" y="35051"/>
                </a:lnTo>
                <a:lnTo>
                  <a:pt x="176783" y="15239"/>
                </a:lnTo>
                <a:lnTo>
                  <a:pt x="174497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6159505" y="5041781"/>
            <a:ext cx="21336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934200" y="49971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928103" y="499110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70" h="241300">
                <a:moveTo>
                  <a:pt x="132587" y="0"/>
                </a:moveTo>
                <a:lnTo>
                  <a:pt x="108203" y="0"/>
                </a:ln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64007" y="15239"/>
                </a:lnTo>
                <a:lnTo>
                  <a:pt x="53339" y="21335"/>
                </a:lnTo>
                <a:lnTo>
                  <a:pt x="44195" y="27431"/>
                </a:lnTo>
                <a:lnTo>
                  <a:pt x="35051" y="35051"/>
                </a:lnTo>
                <a:lnTo>
                  <a:pt x="27431" y="44195"/>
                </a:lnTo>
                <a:lnTo>
                  <a:pt x="21335" y="53339"/>
                </a:lnTo>
                <a:lnTo>
                  <a:pt x="15239" y="64007"/>
                </a:lnTo>
                <a:lnTo>
                  <a:pt x="9143" y="73151"/>
                </a:lnTo>
                <a:lnTo>
                  <a:pt x="6095" y="85343"/>
                </a:lnTo>
                <a:lnTo>
                  <a:pt x="3047" y="96011"/>
                </a:lnTo>
                <a:lnTo>
                  <a:pt x="0" y="120395"/>
                </a:lnTo>
                <a:lnTo>
                  <a:pt x="15239" y="178307"/>
                </a:lnTo>
                <a:lnTo>
                  <a:pt x="44195" y="213359"/>
                </a:lnTo>
                <a:lnTo>
                  <a:pt x="85343" y="236219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5551"/>
                </a:lnTo>
                <a:lnTo>
                  <a:pt x="60959" y="210311"/>
                </a:lnTo>
                <a:lnTo>
                  <a:pt x="32003" y="181355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53339" y="36575"/>
                </a:lnTo>
                <a:lnTo>
                  <a:pt x="89915" y="16763"/>
                </a:lnTo>
                <a:lnTo>
                  <a:pt x="121919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70" h="241300">
                <a:moveTo>
                  <a:pt x="174751" y="12191"/>
                </a:moveTo>
                <a:lnTo>
                  <a:pt x="121919" y="12191"/>
                </a:lnTo>
                <a:lnTo>
                  <a:pt x="143255" y="15239"/>
                </a:lnTo>
                <a:lnTo>
                  <a:pt x="153923" y="18287"/>
                </a:lnTo>
                <a:lnTo>
                  <a:pt x="163067" y="21335"/>
                </a:lnTo>
                <a:lnTo>
                  <a:pt x="181355" y="30479"/>
                </a:lnTo>
                <a:lnTo>
                  <a:pt x="190499" y="38099"/>
                </a:lnTo>
                <a:lnTo>
                  <a:pt x="198119" y="44195"/>
                </a:lnTo>
                <a:lnTo>
                  <a:pt x="220979" y="79247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27075" y="143255"/>
                </a:lnTo>
                <a:lnTo>
                  <a:pt x="224027" y="152399"/>
                </a:lnTo>
                <a:lnTo>
                  <a:pt x="220979" y="163067"/>
                </a:lnTo>
                <a:lnTo>
                  <a:pt x="188975" y="204215"/>
                </a:lnTo>
                <a:lnTo>
                  <a:pt x="152399" y="224027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33171" y="167639"/>
                </a:lnTo>
                <a:lnTo>
                  <a:pt x="236219" y="155447"/>
                </a:lnTo>
                <a:lnTo>
                  <a:pt x="239267" y="14477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36219" y="83819"/>
                </a:lnTo>
                <a:lnTo>
                  <a:pt x="205739" y="3505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43928" y="509320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5140"/>
                </a:lnTo>
                <a:lnTo>
                  <a:pt x="12024" y="166093"/>
                </a:lnTo>
                <a:lnTo>
                  <a:pt x="36754" y="198903"/>
                </a:lnTo>
                <a:lnTo>
                  <a:pt x="71804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037831" y="5087111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120395" y="0"/>
                </a:moveTo>
                <a:lnTo>
                  <a:pt x="62483" y="15239"/>
                </a:lnTo>
                <a:lnTo>
                  <a:pt x="35051" y="36575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9727"/>
                </a:lnTo>
                <a:lnTo>
                  <a:pt x="0" y="134111"/>
                </a:lnTo>
                <a:lnTo>
                  <a:pt x="13715" y="178307"/>
                </a:lnTo>
                <a:lnTo>
                  <a:pt x="44195" y="214883"/>
                </a:lnTo>
                <a:lnTo>
                  <a:pt x="85343" y="236219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8203" y="228599"/>
                </a:lnTo>
                <a:lnTo>
                  <a:pt x="97535" y="227075"/>
                </a:lnTo>
                <a:lnTo>
                  <a:pt x="88391" y="224027"/>
                </a:lnTo>
                <a:lnTo>
                  <a:pt x="77723" y="220979"/>
                </a:lnTo>
                <a:lnTo>
                  <a:pt x="68579" y="216407"/>
                </a:lnTo>
                <a:lnTo>
                  <a:pt x="36575" y="188975"/>
                </a:lnTo>
                <a:lnTo>
                  <a:pt x="16763" y="152399"/>
                </a:lnTo>
                <a:lnTo>
                  <a:pt x="12191" y="131063"/>
                </a:lnTo>
                <a:lnTo>
                  <a:pt x="12191" y="109727"/>
                </a:lnTo>
                <a:lnTo>
                  <a:pt x="15239" y="99059"/>
                </a:lnTo>
                <a:lnTo>
                  <a:pt x="16763" y="88391"/>
                </a:lnTo>
                <a:lnTo>
                  <a:pt x="21335" y="79247"/>
                </a:lnTo>
                <a:lnTo>
                  <a:pt x="25907" y="68579"/>
                </a:lnTo>
                <a:lnTo>
                  <a:pt x="30479" y="60959"/>
                </a:lnTo>
                <a:lnTo>
                  <a:pt x="59435" y="32003"/>
                </a:lnTo>
                <a:lnTo>
                  <a:pt x="99059" y="15239"/>
                </a:lnTo>
                <a:lnTo>
                  <a:pt x="109727" y="13715"/>
                </a:lnTo>
                <a:lnTo>
                  <a:pt x="174497" y="13715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70">
                <a:moveTo>
                  <a:pt x="174497" y="13715"/>
                </a:moveTo>
                <a:lnTo>
                  <a:pt x="131063" y="13715"/>
                </a:lnTo>
                <a:lnTo>
                  <a:pt x="141731" y="15239"/>
                </a:lnTo>
                <a:lnTo>
                  <a:pt x="163067" y="21335"/>
                </a:lnTo>
                <a:lnTo>
                  <a:pt x="196595" y="44195"/>
                </a:lnTo>
                <a:lnTo>
                  <a:pt x="219455" y="79247"/>
                </a:lnTo>
                <a:lnTo>
                  <a:pt x="228599" y="121919"/>
                </a:lnTo>
                <a:lnTo>
                  <a:pt x="225551" y="143255"/>
                </a:lnTo>
                <a:lnTo>
                  <a:pt x="222503" y="153923"/>
                </a:lnTo>
                <a:lnTo>
                  <a:pt x="219455" y="163067"/>
                </a:lnTo>
                <a:lnTo>
                  <a:pt x="210311" y="181355"/>
                </a:lnTo>
                <a:lnTo>
                  <a:pt x="202691" y="190499"/>
                </a:lnTo>
                <a:lnTo>
                  <a:pt x="196595" y="198119"/>
                </a:lnTo>
                <a:lnTo>
                  <a:pt x="161543" y="220979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7743" y="96011"/>
                </a:lnTo>
                <a:lnTo>
                  <a:pt x="234695" y="85343"/>
                </a:lnTo>
                <a:lnTo>
                  <a:pt x="231647" y="73151"/>
                </a:lnTo>
                <a:lnTo>
                  <a:pt x="205739" y="35051"/>
                </a:lnTo>
                <a:lnTo>
                  <a:pt x="176783" y="15239"/>
                </a:lnTo>
                <a:lnTo>
                  <a:pt x="174497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6997705" y="5041781"/>
            <a:ext cx="21336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7805928" y="498347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99831" y="4975860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120395" y="0"/>
                </a:moveTo>
                <a:lnTo>
                  <a:pt x="62483" y="15239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9727"/>
                </a:lnTo>
                <a:lnTo>
                  <a:pt x="0" y="134111"/>
                </a:lnTo>
                <a:lnTo>
                  <a:pt x="13715" y="178307"/>
                </a:lnTo>
                <a:lnTo>
                  <a:pt x="44195" y="214883"/>
                </a:lnTo>
                <a:lnTo>
                  <a:pt x="85343" y="236219"/>
                </a:lnTo>
                <a:lnTo>
                  <a:pt x="96011" y="239267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8203" y="228599"/>
                </a:lnTo>
                <a:lnTo>
                  <a:pt x="97535" y="227075"/>
                </a:lnTo>
                <a:lnTo>
                  <a:pt x="88391" y="224027"/>
                </a:lnTo>
                <a:lnTo>
                  <a:pt x="77723" y="220979"/>
                </a:lnTo>
                <a:lnTo>
                  <a:pt x="68579" y="216407"/>
                </a:lnTo>
                <a:lnTo>
                  <a:pt x="36575" y="188975"/>
                </a:lnTo>
                <a:lnTo>
                  <a:pt x="16763" y="152399"/>
                </a:lnTo>
                <a:lnTo>
                  <a:pt x="12191" y="132587"/>
                </a:lnTo>
                <a:lnTo>
                  <a:pt x="12191" y="109727"/>
                </a:lnTo>
                <a:lnTo>
                  <a:pt x="15239" y="99059"/>
                </a:lnTo>
                <a:lnTo>
                  <a:pt x="16763" y="88391"/>
                </a:lnTo>
                <a:lnTo>
                  <a:pt x="36575" y="51815"/>
                </a:lnTo>
                <a:lnTo>
                  <a:pt x="68579" y="25907"/>
                </a:lnTo>
                <a:lnTo>
                  <a:pt x="109727" y="13715"/>
                </a:lnTo>
                <a:lnTo>
                  <a:pt x="174497" y="13715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70">
                <a:moveTo>
                  <a:pt x="174497" y="13715"/>
                </a:moveTo>
                <a:lnTo>
                  <a:pt x="131063" y="13715"/>
                </a:lnTo>
                <a:lnTo>
                  <a:pt x="141731" y="15239"/>
                </a:lnTo>
                <a:lnTo>
                  <a:pt x="163067" y="21335"/>
                </a:lnTo>
                <a:lnTo>
                  <a:pt x="204215" y="53339"/>
                </a:lnTo>
                <a:lnTo>
                  <a:pt x="224027" y="89915"/>
                </a:lnTo>
                <a:lnTo>
                  <a:pt x="228599" y="121919"/>
                </a:lnTo>
                <a:lnTo>
                  <a:pt x="225551" y="143255"/>
                </a:lnTo>
                <a:lnTo>
                  <a:pt x="222503" y="153923"/>
                </a:lnTo>
                <a:lnTo>
                  <a:pt x="219455" y="163067"/>
                </a:lnTo>
                <a:lnTo>
                  <a:pt x="210311" y="181355"/>
                </a:lnTo>
                <a:lnTo>
                  <a:pt x="202691" y="190499"/>
                </a:lnTo>
                <a:lnTo>
                  <a:pt x="196595" y="198119"/>
                </a:lnTo>
                <a:lnTo>
                  <a:pt x="161543" y="220979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13359" y="19811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19455" y="53339"/>
                </a:lnTo>
                <a:lnTo>
                  <a:pt x="187451" y="21335"/>
                </a:lnTo>
                <a:lnTo>
                  <a:pt x="176783" y="15239"/>
                </a:lnTo>
                <a:lnTo>
                  <a:pt x="174497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914131" y="507949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908035" y="5073396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7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5239" y="62483"/>
                </a:lnTo>
                <a:lnTo>
                  <a:pt x="6095" y="85343"/>
                </a:lnTo>
                <a:lnTo>
                  <a:pt x="3047" y="96011"/>
                </a:lnTo>
                <a:lnTo>
                  <a:pt x="0" y="120395"/>
                </a:lnTo>
                <a:lnTo>
                  <a:pt x="3047" y="144779"/>
                </a:lnTo>
                <a:lnTo>
                  <a:pt x="6095" y="156971"/>
                </a:lnTo>
                <a:lnTo>
                  <a:pt x="27431" y="196595"/>
                </a:lnTo>
                <a:lnTo>
                  <a:pt x="64007" y="227075"/>
                </a:lnTo>
                <a:lnTo>
                  <a:pt x="108203" y="240791"/>
                </a:lnTo>
                <a:lnTo>
                  <a:pt x="134111" y="240791"/>
                </a:lnTo>
                <a:lnTo>
                  <a:pt x="146303" y="237743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60959" y="210311"/>
                </a:lnTo>
                <a:lnTo>
                  <a:pt x="51815" y="202691"/>
                </a:lnTo>
                <a:lnTo>
                  <a:pt x="44195" y="196595"/>
                </a:lnTo>
                <a:lnTo>
                  <a:pt x="38099" y="188975"/>
                </a:lnTo>
                <a:lnTo>
                  <a:pt x="30479" y="179831"/>
                </a:lnTo>
                <a:lnTo>
                  <a:pt x="21335" y="161543"/>
                </a:lnTo>
                <a:lnTo>
                  <a:pt x="18287" y="152399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44195" y="44195"/>
                </a:lnTo>
                <a:lnTo>
                  <a:pt x="88391" y="16763"/>
                </a:lnTo>
                <a:lnTo>
                  <a:pt x="109727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70" h="241300">
                <a:moveTo>
                  <a:pt x="174751" y="12191"/>
                </a:moveTo>
                <a:lnTo>
                  <a:pt x="132587" y="12191"/>
                </a:lnTo>
                <a:lnTo>
                  <a:pt x="143255" y="15239"/>
                </a:lnTo>
                <a:lnTo>
                  <a:pt x="153923" y="16763"/>
                </a:lnTo>
                <a:lnTo>
                  <a:pt x="181355" y="30479"/>
                </a:lnTo>
                <a:lnTo>
                  <a:pt x="210311" y="59435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6407" y="172211"/>
                </a:lnTo>
                <a:lnTo>
                  <a:pt x="188975" y="20421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14883" y="196595"/>
                </a:lnTo>
                <a:lnTo>
                  <a:pt x="236219" y="155447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1815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7869434" y="5026540"/>
            <a:ext cx="21209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065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262371" y="54726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56276" y="5466588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44779" y="237743"/>
                </a:lnTo>
                <a:lnTo>
                  <a:pt x="156971" y="236219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59435" y="210311"/>
                </a:lnTo>
                <a:lnTo>
                  <a:pt x="30479" y="179831"/>
                </a:lnTo>
                <a:lnTo>
                  <a:pt x="21335" y="161543"/>
                </a:lnTo>
                <a:lnTo>
                  <a:pt x="16763" y="152399"/>
                </a:lnTo>
                <a:lnTo>
                  <a:pt x="13715" y="141731"/>
                </a:lnTo>
                <a:lnTo>
                  <a:pt x="12191" y="131063"/>
                </a:lnTo>
                <a:lnTo>
                  <a:pt x="12191" y="108203"/>
                </a:lnTo>
                <a:lnTo>
                  <a:pt x="15239" y="97535"/>
                </a:lnTo>
                <a:lnTo>
                  <a:pt x="16763" y="88391"/>
                </a:lnTo>
                <a:lnTo>
                  <a:pt x="36575" y="51815"/>
                </a:lnTo>
                <a:lnTo>
                  <a:pt x="68579" y="25907"/>
                </a:lnTo>
                <a:lnTo>
                  <a:pt x="79247" y="21335"/>
                </a:lnTo>
                <a:lnTo>
                  <a:pt x="88391" y="16763"/>
                </a:lnTo>
                <a:lnTo>
                  <a:pt x="99059" y="13715"/>
                </a:lnTo>
                <a:lnTo>
                  <a:pt x="109727" y="12191"/>
                </a:lnTo>
                <a:lnTo>
                  <a:pt x="173735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735" y="12191"/>
                </a:moveTo>
                <a:lnTo>
                  <a:pt x="120395" y="12191"/>
                </a:lnTo>
                <a:lnTo>
                  <a:pt x="152399" y="16763"/>
                </a:lnTo>
                <a:lnTo>
                  <a:pt x="163067" y="21335"/>
                </a:lnTo>
                <a:lnTo>
                  <a:pt x="204215" y="51815"/>
                </a:lnTo>
                <a:lnTo>
                  <a:pt x="219455" y="79247"/>
                </a:lnTo>
                <a:lnTo>
                  <a:pt x="224027" y="88391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19455" y="163067"/>
                </a:lnTo>
                <a:lnTo>
                  <a:pt x="210311" y="181355"/>
                </a:lnTo>
                <a:lnTo>
                  <a:pt x="202691" y="188975"/>
                </a:lnTo>
                <a:lnTo>
                  <a:pt x="196595" y="196595"/>
                </a:lnTo>
                <a:lnTo>
                  <a:pt x="188975" y="204215"/>
                </a:lnTo>
                <a:lnTo>
                  <a:pt x="179831" y="210311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4695" y="83819"/>
                </a:lnTo>
                <a:lnTo>
                  <a:pt x="231647" y="73151"/>
                </a:lnTo>
                <a:lnTo>
                  <a:pt x="225551" y="62483"/>
                </a:lnTo>
                <a:lnTo>
                  <a:pt x="219455" y="53339"/>
                </a:lnTo>
                <a:lnTo>
                  <a:pt x="213359" y="42671"/>
                </a:lnTo>
                <a:lnTo>
                  <a:pt x="205739" y="35051"/>
                </a:lnTo>
                <a:lnTo>
                  <a:pt x="187451" y="19811"/>
                </a:lnTo>
                <a:lnTo>
                  <a:pt x="176783" y="13715"/>
                </a:lnTo>
                <a:lnTo>
                  <a:pt x="17373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370576" y="55686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364479" y="55626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20395" y="0"/>
                </a:ln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35051" y="35051"/>
                </a:lnTo>
                <a:lnTo>
                  <a:pt x="9143" y="74675"/>
                </a:lnTo>
                <a:lnTo>
                  <a:pt x="3047" y="97535"/>
                </a:lnTo>
                <a:lnTo>
                  <a:pt x="0" y="108203"/>
                </a:lnTo>
                <a:lnTo>
                  <a:pt x="0" y="120395"/>
                </a:lnTo>
                <a:lnTo>
                  <a:pt x="1523" y="134111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08203" y="240791"/>
                </a:lnTo>
                <a:lnTo>
                  <a:pt x="134111" y="240791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88391" y="224027"/>
                </a:lnTo>
                <a:lnTo>
                  <a:pt x="79247" y="219455"/>
                </a:lnTo>
                <a:lnTo>
                  <a:pt x="68579" y="214883"/>
                </a:lnTo>
                <a:lnTo>
                  <a:pt x="36575" y="188975"/>
                </a:lnTo>
                <a:lnTo>
                  <a:pt x="15239" y="141731"/>
                </a:lnTo>
                <a:lnTo>
                  <a:pt x="12191" y="120395"/>
                </a:lnTo>
                <a:lnTo>
                  <a:pt x="15239" y="99059"/>
                </a:lnTo>
                <a:lnTo>
                  <a:pt x="18287" y="88391"/>
                </a:lnTo>
                <a:lnTo>
                  <a:pt x="21335" y="79247"/>
                </a:lnTo>
                <a:lnTo>
                  <a:pt x="25907" y="68579"/>
                </a:lnTo>
                <a:lnTo>
                  <a:pt x="32003" y="60959"/>
                </a:lnTo>
                <a:lnTo>
                  <a:pt x="38099" y="51815"/>
                </a:lnTo>
                <a:lnTo>
                  <a:pt x="79247" y="21335"/>
                </a:lnTo>
                <a:lnTo>
                  <a:pt x="120395" y="12191"/>
                </a:lnTo>
                <a:lnTo>
                  <a:pt x="172973" y="12191"/>
                </a:lnTo>
                <a:lnTo>
                  <a:pt x="167639" y="9143"/>
                </a:lnTo>
                <a:lnTo>
                  <a:pt x="156971" y="6095"/>
                </a:lnTo>
                <a:lnTo>
                  <a:pt x="132587" y="0"/>
                </a:lnTo>
                <a:close/>
              </a:path>
              <a:path w="241300" h="241300">
                <a:moveTo>
                  <a:pt x="172973" y="12191"/>
                </a:moveTo>
                <a:lnTo>
                  <a:pt x="120395" y="12191"/>
                </a:lnTo>
                <a:lnTo>
                  <a:pt x="132587" y="13715"/>
                </a:lnTo>
                <a:lnTo>
                  <a:pt x="143255" y="15239"/>
                </a:lnTo>
                <a:lnTo>
                  <a:pt x="181355" y="32003"/>
                </a:lnTo>
                <a:lnTo>
                  <a:pt x="188975" y="38099"/>
                </a:lnTo>
                <a:lnTo>
                  <a:pt x="198119" y="44195"/>
                </a:lnTo>
                <a:lnTo>
                  <a:pt x="220979" y="79247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0311" y="181355"/>
                </a:lnTo>
                <a:lnTo>
                  <a:pt x="181355" y="210311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96595" y="27431"/>
                </a:lnTo>
                <a:lnTo>
                  <a:pt x="178307" y="15239"/>
                </a:lnTo>
                <a:lnTo>
                  <a:pt x="17297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5325876" y="5517269"/>
            <a:ext cx="21209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065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096000" y="54726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089903" y="5466588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7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5239" y="62483"/>
                </a:lnTo>
                <a:lnTo>
                  <a:pt x="6095" y="85343"/>
                </a:lnTo>
                <a:lnTo>
                  <a:pt x="3047" y="96011"/>
                </a:lnTo>
                <a:lnTo>
                  <a:pt x="0" y="120395"/>
                </a:lnTo>
                <a:lnTo>
                  <a:pt x="3047" y="144779"/>
                </a:lnTo>
                <a:lnTo>
                  <a:pt x="6095" y="156971"/>
                </a:lnTo>
                <a:lnTo>
                  <a:pt x="36575" y="205739"/>
                </a:lnTo>
                <a:lnTo>
                  <a:pt x="85343" y="236219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7743"/>
                </a:lnTo>
                <a:lnTo>
                  <a:pt x="156971" y="236219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88391" y="224027"/>
                </a:lnTo>
                <a:lnTo>
                  <a:pt x="51815" y="204215"/>
                </a:lnTo>
                <a:lnTo>
                  <a:pt x="32003" y="179831"/>
                </a:lnTo>
                <a:lnTo>
                  <a:pt x="25907" y="172211"/>
                </a:lnTo>
                <a:lnTo>
                  <a:pt x="21335" y="161543"/>
                </a:lnTo>
                <a:lnTo>
                  <a:pt x="18287" y="152399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53339" y="36575"/>
                </a:lnTo>
                <a:lnTo>
                  <a:pt x="89915" y="16763"/>
                </a:lnTo>
                <a:lnTo>
                  <a:pt x="109727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70" h="241300">
                <a:moveTo>
                  <a:pt x="174751" y="12191"/>
                </a:moveTo>
                <a:lnTo>
                  <a:pt x="121919" y="12191"/>
                </a:lnTo>
                <a:lnTo>
                  <a:pt x="153923" y="16763"/>
                </a:lnTo>
                <a:lnTo>
                  <a:pt x="181355" y="30479"/>
                </a:lnTo>
                <a:lnTo>
                  <a:pt x="190499" y="36575"/>
                </a:lnTo>
                <a:lnTo>
                  <a:pt x="198119" y="44195"/>
                </a:lnTo>
                <a:lnTo>
                  <a:pt x="204215" y="51815"/>
                </a:lnTo>
                <a:lnTo>
                  <a:pt x="210311" y="60959"/>
                </a:lnTo>
                <a:lnTo>
                  <a:pt x="216407" y="68579"/>
                </a:lnTo>
                <a:lnTo>
                  <a:pt x="220979" y="79247"/>
                </a:lnTo>
                <a:lnTo>
                  <a:pt x="224027" y="88391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6407" y="172211"/>
                </a:lnTo>
                <a:lnTo>
                  <a:pt x="188975" y="20421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7263" y="205739"/>
                </a:lnTo>
                <a:lnTo>
                  <a:pt x="233171" y="167639"/>
                </a:lnTo>
                <a:lnTo>
                  <a:pt x="236219" y="155447"/>
                </a:lnTo>
                <a:lnTo>
                  <a:pt x="239267" y="14477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36219" y="83819"/>
                </a:lnTo>
                <a:lnTo>
                  <a:pt x="205739" y="3505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205727" y="55686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5140"/>
                </a:lnTo>
                <a:lnTo>
                  <a:pt x="12024" y="166093"/>
                </a:lnTo>
                <a:lnTo>
                  <a:pt x="36754" y="198903"/>
                </a:lnTo>
                <a:lnTo>
                  <a:pt x="71804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199632" y="55626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20395" y="0"/>
                </a:lnTo>
                <a:lnTo>
                  <a:pt x="96011" y="3047"/>
                </a:lnTo>
                <a:lnTo>
                  <a:pt x="51815" y="21335"/>
                </a:lnTo>
                <a:lnTo>
                  <a:pt x="19811" y="53339"/>
                </a:lnTo>
                <a:lnTo>
                  <a:pt x="1523" y="97535"/>
                </a:lnTo>
                <a:lnTo>
                  <a:pt x="0" y="108203"/>
                </a:lnTo>
                <a:lnTo>
                  <a:pt x="0" y="134111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8203" y="228599"/>
                </a:lnTo>
                <a:lnTo>
                  <a:pt x="97535" y="227075"/>
                </a:lnTo>
                <a:lnTo>
                  <a:pt x="59435" y="210311"/>
                </a:lnTo>
                <a:lnTo>
                  <a:pt x="30479" y="181355"/>
                </a:lnTo>
                <a:lnTo>
                  <a:pt x="13715" y="141731"/>
                </a:lnTo>
                <a:lnTo>
                  <a:pt x="12191" y="131063"/>
                </a:lnTo>
                <a:lnTo>
                  <a:pt x="12191" y="109727"/>
                </a:lnTo>
                <a:lnTo>
                  <a:pt x="15239" y="99059"/>
                </a:lnTo>
                <a:lnTo>
                  <a:pt x="16763" y="88391"/>
                </a:lnTo>
                <a:lnTo>
                  <a:pt x="21335" y="79247"/>
                </a:lnTo>
                <a:lnTo>
                  <a:pt x="25907" y="68579"/>
                </a:lnTo>
                <a:lnTo>
                  <a:pt x="30479" y="60959"/>
                </a:lnTo>
                <a:lnTo>
                  <a:pt x="59435" y="30479"/>
                </a:lnTo>
                <a:lnTo>
                  <a:pt x="99059" y="15239"/>
                </a:lnTo>
                <a:lnTo>
                  <a:pt x="120395" y="12191"/>
                </a:lnTo>
                <a:lnTo>
                  <a:pt x="172211" y="12191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32587" y="0"/>
                </a:lnTo>
                <a:close/>
              </a:path>
              <a:path w="241300" h="241300">
                <a:moveTo>
                  <a:pt x="172211" y="12191"/>
                </a:moveTo>
                <a:lnTo>
                  <a:pt x="120395" y="12191"/>
                </a:lnTo>
                <a:lnTo>
                  <a:pt x="141731" y="15239"/>
                </a:lnTo>
                <a:lnTo>
                  <a:pt x="163067" y="21335"/>
                </a:lnTo>
                <a:lnTo>
                  <a:pt x="196595" y="44195"/>
                </a:lnTo>
                <a:lnTo>
                  <a:pt x="224027" y="88391"/>
                </a:lnTo>
                <a:lnTo>
                  <a:pt x="228599" y="120395"/>
                </a:lnTo>
                <a:lnTo>
                  <a:pt x="227075" y="132587"/>
                </a:lnTo>
                <a:lnTo>
                  <a:pt x="210311" y="181355"/>
                </a:lnTo>
                <a:lnTo>
                  <a:pt x="202691" y="188975"/>
                </a:lnTo>
                <a:lnTo>
                  <a:pt x="196595" y="198119"/>
                </a:lnTo>
                <a:lnTo>
                  <a:pt x="161543" y="220979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7743" y="96011"/>
                </a:lnTo>
                <a:lnTo>
                  <a:pt x="234695" y="85343"/>
                </a:lnTo>
                <a:lnTo>
                  <a:pt x="231647" y="73151"/>
                </a:lnTo>
                <a:lnTo>
                  <a:pt x="205739" y="35051"/>
                </a:lnTo>
                <a:lnTo>
                  <a:pt x="176783" y="15239"/>
                </a:lnTo>
                <a:lnTo>
                  <a:pt x="17221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6159505" y="5517269"/>
            <a:ext cx="21336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6934200" y="54726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928103" y="5466588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7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5239" y="62483"/>
                </a:lnTo>
                <a:lnTo>
                  <a:pt x="6095" y="85343"/>
                </a:lnTo>
                <a:lnTo>
                  <a:pt x="3047" y="96011"/>
                </a:lnTo>
                <a:lnTo>
                  <a:pt x="0" y="120395"/>
                </a:lnTo>
                <a:lnTo>
                  <a:pt x="3047" y="144779"/>
                </a:lnTo>
                <a:lnTo>
                  <a:pt x="6095" y="156971"/>
                </a:lnTo>
                <a:lnTo>
                  <a:pt x="36575" y="205739"/>
                </a:lnTo>
                <a:lnTo>
                  <a:pt x="85343" y="236219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7743"/>
                </a:lnTo>
                <a:lnTo>
                  <a:pt x="156971" y="236219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88391" y="224027"/>
                </a:lnTo>
                <a:lnTo>
                  <a:pt x="51815" y="204215"/>
                </a:lnTo>
                <a:lnTo>
                  <a:pt x="32003" y="179831"/>
                </a:lnTo>
                <a:lnTo>
                  <a:pt x="25907" y="172211"/>
                </a:lnTo>
                <a:lnTo>
                  <a:pt x="21335" y="161543"/>
                </a:lnTo>
                <a:lnTo>
                  <a:pt x="18287" y="152399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53339" y="36575"/>
                </a:lnTo>
                <a:lnTo>
                  <a:pt x="89915" y="16763"/>
                </a:lnTo>
                <a:lnTo>
                  <a:pt x="109727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70" h="241300">
                <a:moveTo>
                  <a:pt x="174751" y="12191"/>
                </a:moveTo>
                <a:lnTo>
                  <a:pt x="121919" y="12191"/>
                </a:lnTo>
                <a:lnTo>
                  <a:pt x="153923" y="16763"/>
                </a:lnTo>
                <a:lnTo>
                  <a:pt x="181355" y="30479"/>
                </a:lnTo>
                <a:lnTo>
                  <a:pt x="190499" y="36575"/>
                </a:lnTo>
                <a:lnTo>
                  <a:pt x="198119" y="44195"/>
                </a:lnTo>
                <a:lnTo>
                  <a:pt x="204215" y="51815"/>
                </a:lnTo>
                <a:lnTo>
                  <a:pt x="210311" y="60959"/>
                </a:lnTo>
                <a:lnTo>
                  <a:pt x="216407" y="68579"/>
                </a:lnTo>
                <a:lnTo>
                  <a:pt x="220979" y="79247"/>
                </a:lnTo>
                <a:lnTo>
                  <a:pt x="224027" y="88391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6407" y="172211"/>
                </a:lnTo>
                <a:lnTo>
                  <a:pt x="188975" y="20421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7263" y="205739"/>
                </a:lnTo>
                <a:lnTo>
                  <a:pt x="233171" y="167639"/>
                </a:lnTo>
                <a:lnTo>
                  <a:pt x="236219" y="155447"/>
                </a:lnTo>
                <a:lnTo>
                  <a:pt x="239267" y="14477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36219" y="83819"/>
                </a:lnTo>
                <a:lnTo>
                  <a:pt x="205739" y="3505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043928" y="55686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5140"/>
                </a:lnTo>
                <a:lnTo>
                  <a:pt x="12024" y="166093"/>
                </a:lnTo>
                <a:lnTo>
                  <a:pt x="36754" y="198903"/>
                </a:lnTo>
                <a:lnTo>
                  <a:pt x="71804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037831" y="55626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20395" y="0"/>
                </a:lnTo>
                <a:lnTo>
                  <a:pt x="96011" y="3047"/>
                </a:lnTo>
                <a:lnTo>
                  <a:pt x="51815" y="21335"/>
                </a:lnTo>
                <a:lnTo>
                  <a:pt x="19811" y="53339"/>
                </a:lnTo>
                <a:lnTo>
                  <a:pt x="1523" y="97535"/>
                </a:lnTo>
                <a:lnTo>
                  <a:pt x="0" y="108203"/>
                </a:lnTo>
                <a:lnTo>
                  <a:pt x="0" y="134111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8203" y="228599"/>
                </a:lnTo>
                <a:lnTo>
                  <a:pt x="97535" y="227075"/>
                </a:lnTo>
                <a:lnTo>
                  <a:pt x="59435" y="210311"/>
                </a:lnTo>
                <a:lnTo>
                  <a:pt x="30479" y="181355"/>
                </a:lnTo>
                <a:lnTo>
                  <a:pt x="13715" y="141731"/>
                </a:lnTo>
                <a:lnTo>
                  <a:pt x="12191" y="131063"/>
                </a:lnTo>
                <a:lnTo>
                  <a:pt x="12191" y="109727"/>
                </a:lnTo>
                <a:lnTo>
                  <a:pt x="15239" y="99059"/>
                </a:lnTo>
                <a:lnTo>
                  <a:pt x="16763" y="88391"/>
                </a:lnTo>
                <a:lnTo>
                  <a:pt x="21335" y="79247"/>
                </a:lnTo>
                <a:lnTo>
                  <a:pt x="25907" y="68579"/>
                </a:lnTo>
                <a:lnTo>
                  <a:pt x="30479" y="60959"/>
                </a:lnTo>
                <a:lnTo>
                  <a:pt x="59435" y="30479"/>
                </a:lnTo>
                <a:lnTo>
                  <a:pt x="99059" y="15239"/>
                </a:lnTo>
                <a:lnTo>
                  <a:pt x="120395" y="12191"/>
                </a:lnTo>
                <a:lnTo>
                  <a:pt x="172211" y="12191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32587" y="0"/>
                </a:lnTo>
                <a:close/>
              </a:path>
              <a:path w="241300" h="241300">
                <a:moveTo>
                  <a:pt x="172211" y="12191"/>
                </a:moveTo>
                <a:lnTo>
                  <a:pt x="120395" y="12191"/>
                </a:lnTo>
                <a:lnTo>
                  <a:pt x="141731" y="15239"/>
                </a:lnTo>
                <a:lnTo>
                  <a:pt x="163067" y="21335"/>
                </a:lnTo>
                <a:lnTo>
                  <a:pt x="196595" y="44195"/>
                </a:lnTo>
                <a:lnTo>
                  <a:pt x="224027" y="88391"/>
                </a:lnTo>
                <a:lnTo>
                  <a:pt x="228599" y="120395"/>
                </a:lnTo>
                <a:lnTo>
                  <a:pt x="227075" y="132587"/>
                </a:lnTo>
                <a:lnTo>
                  <a:pt x="210311" y="181355"/>
                </a:lnTo>
                <a:lnTo>
                  <a:pt x="202691" y="188975"/>
                </a:lnTo>
                <a:lnTo>
                  <a:pt x="196595" y="198119"/>
                </a:lnTo>
                <a:lnTo>
                  <a:pt x="161543" y="220979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7743" y="96011"/>
                </a:lnTo>
                <a:lnTo>
                  <a:pt x="234695" y="85343"/>
                </a:lnTo>
                <a:lnTo>
                  <a:pt x="231647" y="73151"/>
                </a:lnTo>
                <a:lnTo>
                  <a:pt x="205739" y="35051"/>
                </a:lnTo>
                <a:lnTo>
                  <a:pt x="176783" y="15239"/>
                </a:lnTo>
                <a:lnTo>
                  <a:pt x="17221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6997705" y="5517269"/>
            <a:ext cx="21336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5276088" y="59573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69991" y="5949696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120395" y="0"/>
                </a:moveTo>
                <a:lnTo>
                  <a:pt x="73151" y="10667"/>
                </a:lnTo>
                <a:lnTo>
                  <a:pt x="35051" y="36575"/>
                </a:lnTo>
                <a:lnTo>
                  <a:pt x="9143" y="74675"/>
                </a:lnTo>
                <a:lnTo>
                  <a:pt x="0" y="121919"/>
                </a:lnTo>
                <a:lnTo>
                  <a:pt x="3047" y="146303"/>
                </a:lnTo>
                <a:lnTo>
                  <a:pt x="27431" y="198119"/>
                </a:lnTo>
                <a:lnTo>
                  <a:pt x="74675" y="233171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88391" y="224027"/>
                </a:lnTo>
                <a:lnTo>
                  <a:pt x="79247" y="220979"/>
                </a:lnTo>
                <a:lnTo>
                  <a:pt x="68579" y="216407"/>
                </a:lnTo>
                <a:lnTo>
                  <a:pt x="60959" y="210311"/>
                </a:lnTo>
                <a:lnTo>
                  <a:pt x="51815" y="204215"/>
                </a:lnTo>
                <a:lnTo>
                  <a:pt x="25907" y="172211"/>
                </a:lnTo>
                <a:lnTo>
                  <a:pt x="18287" y="152399"/>
                </a:lnTo>
                <a:lnTo>
                  <a:pt x="15239" y="143255"/>
                </a:lnTo>
                <a:lnTo>
                  <a:pt x="13715" y="132587"/>
                </a:lnTo>
                <a:lnTo>
                  <a:pt x="13715" y="109727"/>
                </a:lnTo>
                <a:lnTo>
                  <a:pt x="25907" y="70103"/>
                </a:lnTo>
                <a:lnTo>
                  <a:pt x="51815" y="38099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4751" y="13715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70" h="242570">
                <a:moveTo>
                  <a:pt x="174751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11251"/>
                </a:lnTo>
                <a:lnTo>
                  <a:pt x="228599" y="132587"/>
                </a:lnTo>
                <a:lnTo>
                  <a:pt x="216407" y="173735"/>
                </a:lnTo>
                <a:lnTo>
                  <a:pt x="210311" y="181355"/>
                </a:lnTo>
                <a:lnTo>
                  <a:pt x="204215" y="190499"/>
                </a:lnTo>
                <a:lnTo>
                  <a:pt x="172211" y="216407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14883" y="198119"/>
                </a:lnTo>
                <a:lnTo>
                  <a:pt x="236219" y="156971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8307" y="15239"/>
                </a:lnTo>
                <a:lnTo>
                  <a:pt x="17475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385815" y="605332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379719" y="6047232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97535" y="225551"/>
                </a:lnTo>
                <a:lnTo>
                  <a:pt x="88391" y="222503"/>
                </a:lnTo>
                <a:lnTo>
                  <a:pt x="77723" y="219455"/>
                </a:lnTo>
                <a:lnTo>
                  <a:pt x="59435" y="210311"/>
                </a:lnTo>
                <a:lnTo>
                  <a:pt x="51815" y="202691"/>
                </a:lnTo>
                <a:lnTo>
                  <a:pt x="44195" y="196595"/>
                </a:lnTo>
                <a:lnTo>
                  <a:pt x="19811" y="161543"/>
                </a:lnTo>
                <a:lnTo>
                  <a:pt x="12191" y="131063"/>
                </a:lnTo>
                <a:lnTo>
                  <a:pt x="12191" y="108203"/>
                </a:lnTo>
                <a:lnTo>
                  <a:pt x="30479" y="59435"/>
                </a:lnTo>
                <a:lnTo>
                  <a:pt x="59435" y="30479"/>
                </a:lnTo>
                <a:lnTo>
                  <a:pt x="99059" y="13715"/>
                </a:lnTo>
                <a:lnTo>
                  <a:pt x="109727" y="12191"/>
                </a:lnTo>
                <a:lnTo>
                  <a:pt x="173227" y="12191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227" y="12191"/>
                </a:moveTo>
                <a:lnTo>
                  <a:pt x="131063" y="12191"/>
                </a:lnTo>
                <a:lnTo>
                  <a:pt x="141731" y="15239"/>
                </a:lnTo>
                <a:lnTo>
                  <a:pt x="152399" y="16763"/>
                </a:lnTo>
                <a:lnTo>
                  <a:pt x="163067" y="21335"/>
                </a:lnTo>
                <a:lnTo>
                  <a:pt x="204215" y="51815"/>
                </a:lnTo>
                <a:lnTo>
                  <a:pt x="219455" y="79247"/>
                </a:lnTo>
                <a:lnTo>
                  <a:pt x="224027" y="88391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19455" y="163067"/>
                </a:lnTo>
                <a:lnTo>
                  <a:pt x="196595" y="19659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34695" y="155447"/>
                </a:lnTo>
                <a:lnTo>
                  <a:pt x="237743" y="14477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19455" y="51815"/>
                </a:lnTo>
                <a:lnTo>
                  <a:pt x="187451" y="19811"/>
                </a:lnTo>
                <a:lnTo>
                  <a:pt x="176783" y="13715"/>
                </a:lnTo>
                <a:lnTo>
                  <a:pt x="17322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5339592" y="6000377"/>
            <a:ext cx="21336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6096000" y="59573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089903" y="5949696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120395" y="0"/>
                </a:moveTo>
                <a:lnTo>
                  <a:pt x="73151" y="10667"/>
                </a:lnTo>
                <a:lnTo>
                  <a:pt x="35051" y="36575"/>
                </a:lnTo>
                <a:lnTo>
                  <a:pt x="9143" y="7467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38099" y="188975"/>
                </a:lnTo>
                <a:lnTo>
                  <a:pt x="32003" y="181355"/>
                </a:lnTo>
                <a:lnTo>
                  <a:pt x="25907" y="172211"/>
                </a:lnTo>
                <a:lnTo>
                  <a:pt x="21335" y="163067"/>
                </a:lnTo>
                <a:lnTo>
                  <a:pt x="18287" y="152399"/>
                </a:lnTo>
                <a:lnTo>
                  <a:pt x="15239" y="143255"/>
                </a:lnTo>
                <a:lnTo>
                  <a:pt x="13715" y="132587"/>
                </a:lnTo>
                <a:lnTo>
                  <a:pt x="13715" y="109727"/>
                </a:lnTo>
                <a:lnTo>
                  <a:pt x="25907" y="70103"/>
                </a:lnTo>
                <a:lnTo>
                  <a:pt x="60959" y="32003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4751" y="13715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70" h="242570">
                <a:moveTo>
                  <a:pt x="174751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11251"/>
                </a:lnTo>
                <a:lnTo>
                  <a:pt x="228599" y="132587"/>
                </a:lnTo>
                <a:lnTo>
                  <a:pt x="216407" y="173735"/>
                </a:lnTo>
                <a:lnTo>
                  <a:pt x="210311" y="181355"/>
                </a:lnTo>
                <a:lnTo>
                  <a:pt x="204215" y="190499"/>
                </a:lnTo>
                <a:lnTo>
                  <a:pt x="172211" y="216407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14883" y="198119"/>
                </a:lnTo>
                <a:lnTo>
                  <a:pt x="236219" y="156971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8307" y="15239"/>
                </a:lnTo>
                <a:lnTo>
                  <a:pt x="17475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205727" y="605332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199632" y="6047232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97535" y="225551"/>
                </a:lnTo>
                <a:lnTo>
                  <a:pt x="88391" y="222503"/>
                </a:lnTo>
                <a:lnTo>
                  <a:pt x="77723" y="219455"/>
                </a:lnTo>
                <a:lnTo>
                  <a:pt x="59435" y="210311"/>
                </a:lnTo>
                <a:lnTo>
                  <a:pt x="51815" y="202691"/>
                </a:lnTo>
                <a:lnTo>
                  <a:pt x="44195" y="196595"/>
                </a:lnTo>
                <a:lnTo>
                  <a:pt x="16763" y="152399"/>
                </a:lnTo>
                <a:lnTo>
                  <a:pt x="12191" y="131063"/>
                </a:lnTo>
                <a:lnTo>
                  <a:pt x="12191" y="108203"/>
                </a:lnTo>
                <a:lnTo>
                  <a:pt x="15239" y="97535"/>
                </a:lnTo>
                <a:lnTo>
                  <a:pt x="16763" y="88391"/>
                </a:lnTo>
                <a:lnTo>
                  <a:pt x="36575" y="51815"/>
                </a:lnTo>
                <a:lnTo>
                  <a:pt x="68579" y="25907"/>
                </a:lnTo>
                <a:lnTo>
                  <a:pt x="79247" y="21335"/>
                </a:lnTo>
                <a:lnTo>
                  <a:pt x="88391" y="16763"/>
                </a:lnTo>
                <a:lnTo>
                  <a:pt x="99059" y="13715"/>
                </a:lnTo>
                <a:lnTo>
                  <a:pt x="109727" y="12191"/>
                </a:lnTo>
                <a:lnTo>
                  <a:pt x="173735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735" y="12191"/>
                </a:moveTo>
                <a:lnTo>
                  <a:pt x="131063" y="12191"/>
                </a:lnTo>
                <a:lnTo>
                  <a:pt x="141731" y="15239"/>
                </a:lnTo>
                <a:lnTo>
                  <a:pt x="152399" y="16763"/>
                </a:lnTo>
                <a:lnTo>
                  <a:pt x="163067" y="21335"/>
                </a:lnTo>
                <a:lnTo>
                  <a:pt x="204215" y="51815"/>
                </a:lnTo>
                <a:lnTo>
                  <a:pt x="219455" y="79247"/>
                </a:lnTo>
                <a:lnTo>
                  <a:pt x="224027" y="88391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19455" y="163067"/>
                </a:lnTo>
                <a:lnTo>
                  <a:pt x="210311" y="181355"/>
                </a:lnTo>
                <a:lnTo>
                  <a:pt x="202691" y="188975"/>
                </a:lnTo>
                <a:lnTo>
                  <a:pt x="196595" y="196595"/>
                </a:lnTo>
                <a:lnTo>
                  <a:pt x="188975" y="204215"/>
                </a:lnTo>
                <a:lnTo>
                  <a:pt x="179831" y="210311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19455" y="51815"/>
                </a:lnTo>
                <a:lnTo>
                  <a:pt x="187451" y="19811"/>
                </a:lnTo>
                <a:lnTo>
                  <a:pt x="176783" y="13715"/>
                </a:lnTo>
                <a:lnTo>
                  <a:pt x="17373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6159505" y="6000377"/>
            <a:ext cx="21336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5257800" y="64556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51703" y="6449567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7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5239" y="62483"/>
                </a:lnTo>
                <a:lnTo>
                  <a:pt x="0" y="120395"/>
                </a:lnTo>
                <a:lnTo>
                  <a:pt x="3047" y="144779"/>
                </a:lnTo>
                <a:lnTo>
                  <a:pt x="21335" y="187451"/>
                </a:lnTo>
                <a:lnTo>
                  <a:pt x="53339" y="219455"/>
                </a:lnTo>
                <a:lnTo>
                  <a:pt x="109727" y="240791"/>
                </a:lnTo>
                <a:lnTo>
                  <a:pt x="121919" y="240791"/>
                </a:lnTo>
                <a:lnTo>
                  <a:pt x="146303" y="237743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51815" y="202691"/>
                </a:lnTo>
                <a:lnTo>
                  <a:pt x="25907" y="170687"/>
                </a:lnTo>
                <a:lnTo>
                  <a:pt x="13715" y="131063"/>
                </a:lnTo>
                <a:lnTo>
                  <a:pt x="13715" y="108203"/>
                </a:lnTo>
                <a:lnTo>
                  <a:pt x="25907" y="68579"/>
                </a:lnTo>
                <a:lnTo>
                  <a:pt x="60959" y="30479"/>
                </a:lnTo>
                <a:lnTo>
                  <a:pt x="89915" y="16763"/>
                </a:lnTo>
                <a:lnTo>
                  <a:pt x="99059" y="13715"/>
                </a:lnTo>
                <a:lnTo>
                  <a:pt x="109727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2570" h="241300">
                <a:moveTo>
                  <a:pt x="174751" y="12191"/>
                </a:moveTo>
                <a:lnTo>
                  <a:pt x="132587" y="12191"/>
                </a:lnTo>
                <a:lnTo>
                  <a:pt x="143255" y="13715"/>
                </a:lnTo>
                <a:lnTo>
                  <a:pt x="153923" y="16763"/>
                </a:lnTo>
                <a:lnTo>
                  <a:pt x="190499" y="36575"/>
                </a:lnTo>
                <a:lnTo>
                  <a:pt x="216407" y="6857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6407" y="172211"/>
                </a:lnTo>
                <a:lnTo>
                  <a:pt x="210311" y="179831"/>
                </a:lnTo>
                <a:lnTo>
                  <a:pt x="204215" y="188975"/>
                </a:lnTo>
                <a:lnTo>
                  <a:pt x="196595" y="196595"/>
                </a:lnTo>
                <a:lnTo>
                  <a:pt x="188975" y="202691"/>
                </a:lnTo>
                <a:lnTo>
                  <a:pt x="181355" y="210311"/>
                </a:lnTo>
                <a:lnTo>
                  <a:pt x="163067" y="219455"/>
                </a:lnTo>
                <a:lnTo>
                  <a:pt x="152399" y="222503"/>
                </a:lnTo>
                <a:lnTo>
                  <a:pt x="143255" y="225551"/>
                </a:lnTo>
                <a:lnTo>
                  <a:pt x="132587" y="227075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7263" y="205739"/>
                </a:lnTo>
                <a:lnTo>
                  <a:pt x="233171" y="166115"/>
                </a:lnTo>
                <a:lnTo>
                  <a:pt x="242315" y="120395"/>
                </a:lnTo>
                <a:lnTo>
                  <a:pt x="240791" y="106679"/>
                </a:lnTo>
                <a:lnTo>
                  <a:pt x="227075" y="62483"/>
                </a:lnTo>
                <a:lnTo>
                  <a:pt x="198119" y="2743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367527" y="655167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361432" y="654558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83819" y="6095"/>
                </a:lnTo>
                <a:lnTo>
                  <a:pt x="42671" y="27431"/>
                </a:lnTo>
                <a:lnTo>
                  <a:pt x="13715" y="64007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8203" y="228599"/>
                </a:lnTo>
                <a:lnTo>
                  <a:pt x="97535" y="225551"/>
                </a:lnTo>
                <a:lnTo>
                  <a:pt x="59435" y="210311"/>
                </a:lnTo>
                <a:lnTo>
                  <a:pt x="30479" y="181355"/>
                </a:lnTo>
                <a:lnTo>
                  <a:pt x="21335" y="161543"/>
                </a:lnTo>
                <a:lnTo>
                  <a:pt x="16763" y="152399"/>
                </a:lnTo>
                <a:lnTo>
                  <a:pt x="13715" y="141731"/>
                </a:lnTo>
                <a:lnTo>
                  <a:pt x="12191" y="131063"/>
                </a:lnTo>
                <a:lnTo>
                  <a:pt x="12191" y="109727"/>
                </a:lnTo>
                <a:lnTo>
                  <a:pt x="15239" y="99059"/>
                </a:lnTo>
                <a:lnTo>
                  <a:pt x="16763" y="88391"/>
                </a:lnTo>
                <a:lnTo>
                  <a:pt x="36575" y="51815"/>
                </a:lnTo>
                <a:lnTo>
                  <a:pt x="68579" y="25907"/>
                </a:lnTo>
                <a:lnTo>
                  <a:pt x="79247" y="21335"/>
                </a:lnTo>
                <a:lnTo>
                  <a:pt x="88391" y="16763"/>
                </a:lnTo>
                <a:lnTo>
                  <a:pt x="120395" y="12191"/>
                </a:lnTo>
                <a:lnTo>
                  <a:pt x="173735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735" y="12191"/>
                </a:moveTo>
                <a:lnTo>
                  <a:pt x="120395" y="12191"/>
                </a:lnTo>
                <a:lnTo>
                  <a:pt x="141731" y="15239"/>
                </a:lnTo>
                <a:lnTo>
                  <a:pt x="163067" y="21335"/>
                </a:lnTo>
                <a:lnTo>
                  <a:pt x="181355" y="30479"/>
                </a:lnTo>
                <a:lnTo>
                  <a:pt x="188975" y="38099"/>
                </a:lnTo>
                <a:lnTo>
                  <a:pt x="196595" y="44195"/>
                </a:lnTo>
                <a:lnTo>
                  <a:pt x="204215" y="51815"/>
                </a:lnTo>
                <a:lnTo>
                  <a:pt x="210311" y="60959"/>
                </a:lnTo>
                <a:lnTo>
                  <a:pt x="224027" y="88391"/>
                </a:lnTo>
                <a:lnTo>
                  <a:pt x="228599" y="120395"/>
                </a:lnTo>
                <a:lnTo>
                  <a:pt x="227075" y="132587"/>
                </a:lnTo>
                <a:lnTo>
                  <a:pt x="225551" y="143255"/>
                </a:lnTo>
                <a:lnTo>
                  <a:pt x="222503" y="152399"/>
                </a:lnTo>
                <a:lnTo>
                  <a:pt x="219455" y="163067"/>
                </a:lnTo>
                <a:lnTo>
                  <a:pt x="210311" y="181355"/>
                </a:lnTo>
                <a:lnTo>
                  <a:pt x="202691" y="188975"/>
                </a:lnTo>
                <a:lnTo>
                  <a:pt x="196595" y="196595"/>
                </a:lnTo>
                <a:lnTo>
                  <a:pt x="152399" y="224027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5551" y="62483"/>
                </a:lnTo>
                <a:lnTo>
                  <a:pt x="187451" y="19811"/>
                </a:lnTo>
                <a:lnTo>
                  <a:pt x="176783" y="13715"/>
                </a:lnTo>
                <a:lnTo>
                  <a:pt x="17373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5321304" y="6498726"/>
            <a:ext cx="21336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5716523" y="4953000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2444"/>
                </a:lnTo>
                <a:lnTo>
                  <a:pt x="9751" y="133203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944"/>
                </a:lnTo>
                <a:lnTo>
                  <a:pt x="270363" y="128070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716523" y="5440679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60">
                <a:moveTo>
                  <a:pt x="251459" y="0"/>
                </a:moveTo>
                <a:lnTo>
                  <a:pt x="22859" y="0"/>
                </a:lnTo>
                <a:lnTo>
                  <a:pt x="15320" y="1215"/>
                </a:lnTo>
                <a:lnTo>
                  <a:pt x="4384" y="9089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4715"/>
                </a:lnTo>
                <a:lnTo>
                  <a:pt x="265230" y="3956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716523" y="5925311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2444"/>
                </a:lnTo>
                <a:lnTo>
                  <a:pt x="9751" y="133203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944"/>
                </a:lnTo>
                <a:lnTo>
                  <a:pt x="270363" y="128070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5802888" y="5924177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5716523" y="6400800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59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2444"/>
                </a:lnTo>
                <a:lnTo>
                  <a:pt x="9751" y="133203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944"/>
                </a:lnTo>
                <a:lnTo>
                  <a:pt x="270363" y="128070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5802888" y="6399665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6583679" y="4953000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2444"/>
                </a:lnTo>
                <a:lnTo>
                  <a:pt x="9751" y="133203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944"/>
                </a:lnTo>
                <a:lnTo>
                  <a:pt x="270363" y="128070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583679" y="5440679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60">
                <a:moveTo>
                  <a:pt x="251459" y="0"/>
                </a:moveTo>
                <a:lnTo>
                  <a:pt x="22859" y="0"/>
                </a:lnTo>
                <a:lnTo>
                  <a:pt x="15320" y="1215"/>
                </a:lnTo>
                <a:lnTo>
                  <a:pt x="4384" y="9089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4715"/>
                </a:lnTo>
                <a:lnTo>
                  <a:pt x="265230" y="3956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583679" y="5925311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2444"/>
                </a:lnTo>
                <a:lnTo>
                  <a:pt x="9751" y="133203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944"/>
                </a:lnTo>
                <a:lnTo>
                  <a:pt x="270363" y="128070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6670045" y="5924177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7421879" y="4953000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2444"/>
                </a:lnTo>
                <a:lnTo>
                  <a:pt x="9751" y="133203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944"/>
                </a:lnTo>
                <a:lnTo>
                  <a:pt x="270363" y="128070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421879" y="5440679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60">
                <a:moveTo>
                  <a:pt x="251459" y="0"/>
                </a:moveTo>
                <a:lnTo>
                  <a:pt x="22859" y="0"/>
                </a:lnTo>
                <a:lnTo>
                  <a:pt x="15320" y="1215"/>
                </a:lnTo>
                <a:lnTo>
                  <a:pt x="4384" y="9089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4715"/>
                </a:lnTo>
                <a:lnTo>
                  <a:pt x="265230" y="3956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305800" y="4953000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2444"/>
                </a:lnTo>
                <a:lnTo>
                  <a:pt x="9751" y="133203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944"/>
                </a:lnTo>
                <a:lnTo>
                  <a:pt x="270363" y="128070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446024" y="4398092"/>
            <a:ext cx="8646795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Supp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een,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counte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 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bo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asked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aw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counte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bo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5846445" algn="l"/>
              </a:tabLst>
            </a:pP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ll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po</a:t>
            </a:r>
            <a:r>
              <a:rPr sz="1200" b="1" dirty="0">
                <a:latin typeface="Arial"/>
                <a:cs typeface="Arial"/>
              </a:rPr>
              <a:t>ssi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ili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ies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f</a:t>
            </a:r>
            <a:r>
              <a:rPr sz="1200" b="1" spc="-5" dirty="0">
                <a:latin typeface="Arial"/>
                <a:cs typeface="Arial"/>
              </a:rPr>
              <a:t> d</a:t>
            </a:r>
            <a:r>
              <a:rPr sz="1200" b="1" dirty="0">
                <a:latin typeface="Arial"/>
                <a:cs typeface="Arial"/>
              </a:rPr>
              <a:t>ra</a:t>
            </a:r>
            <a:r>
              <a:rPr sz="1200" b="1" spc="25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g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5" dirty="0">
                <a:latin typeface="Arial"/>
                <a:cs typeface="Arial"/>
              </a:rPr>
              <a:t>ount</a:t>
            </a:r>
            <a:r>
              <a:rPr sz="1200" b="1" dirty="0">
                <a:latin typeface="Arial"/>
                <a:cs typeface="Arial"/>
              </a:rPr>
              <a:t>ers	</a:t>
            </a:r>
            <a:r>
              <a:rPr sz="1200" b="1" spc="-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re</a:t>
            </a:r>
            <a:r>
              <a:rPr sz="1200" b="1" spc="-5" dirty="0">
                <a:latin typeface="Arial"/>
                <a:cs typeface="Arial"/>
              </a:rPr>
              <a:t>qu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1953261" y="3970705"/>
            <a:ext cx="8953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900" b="1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5802888" y="4951864"/>
            <a:ext cx="26930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9475" algn="l"/>
                <a:tab pos="1717675" algn="l"/>
                <a:tab pos="2601595" algn="l"/>
              </a:tabLst>
            </a:pPr>
            <a:r>
              <a:rPr sz="1100" b="1" dirty="0">
                <a:latin typeface="Arial"/>
                <a:cs typeface="Arial"/>
              </a:rPr>
              <a:t>1	4	6	6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5802888" y="5438021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6670045" y="5438021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7508246" y="5438021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537464" y="6926409"/>
            <a:ext cx="4665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7950707" y="6931152"/>
            <a:ext cx="1656714" cy="192405"/>
          </a:xfrm>
          <a:custGeom>
            <a:avLst/>
            <a:gdLst/>
            <a:ahLst/>
            <a:cxnLst/>
            <a:rect l="l" t="t" r="r" b="b"/>
            <a:pathLst>
              <a:path w="1656715" h="192404">
                <a:moveTo>
                  <a:pt x="1633727" y="188975"/>
                </a:moveTo>
                <a:lnTo>
                  <a:pt x="22859" y="188975"/>
                </a:lnTo>
                <a:lnTo>
                  <a:pt x="28955" y="192023"/>
                </a:lnTo>
                <a:lnTo>
                  <a:pt x="1627631" y="192023"/>
                </a:lnTo>
                <a:lnTo>
                  <a:pt x="1633727" y="188975"/>
                </a:lnTo>
                <a:close/>
              </a:path>
              <a:path w="1656715" h="192404">
                <a:moveTo>
                  <a:pt x="1639823" y="185927"/>
                </a:moveTo>
                <a:lnTo>
                  <a:pt x="16763" y="185927"/>
                </a:lnTo>
                <a:lnTo>
                  <a:pt x="21335" y="188975"/>
                </a:lnTo>
                <a:lnTo>
                  <a:pt x="1635251" y="188975"/>
                </a:lnTo>
                <a:lnTo>
                  <a:pt x="1639823" y="185927"/>
                </a:lnTo>
                <a:close/>
              </a:path>
              <a:path w="1656715" h="192404">
                <a:moveTo>
                  <a:pt x="1641347" y="6095"/>
                </a:moveTo>
                <a:lnTo>
                  <a:pt x="15239" y="6095"/>
                </a:lnTo>
                <a:lnTo>
                  <a:pt x="10667" y="9143"/>
                </a:lnTo>
                <a:lnTo>
                  <a:pt x="10667" y="10667"/>
                </a:lnTo>
                <a:lnTo>
                  <a:pt x="7619" y="15239"/>
                </a:lnTo>
                <a:lnTo>
                  <a:pt x="6095" y="15239"/>
                </a:lnTo>
                <a:lnTo>
                  <a:pt x="3047" y="21335"/>
                </a:lnTo>
                <a:lnTo>
                  <a:pt x="1523" y="27431"/>
                </a:lnTo>
                <a:lnTo>
                  <a:pt x="1523" y="28955"/>
                </a:lnTo>
                <a:lnTo>
                  <a:pt x="0" y="35051"/>
                </a:lnTo>
                <a:lnTo>
                  <a:pt x="0" y="156971"/>
                </a:lnTo>
                <a:lnTo>
                  <a:pt x="1523" y="163067"/>
                </a:lnTo>
                <a:lnTo>
                  <a:pt x="1523" y="164591"/>
                </a:lnTo>
                <a:lnTo>
                  <a:pt x="3047" y="170687"/>
                </a:lnTo>
                <a:lnTo>
                  <a:pt x="6095" y="176783"/>
                </a:lnTo>
                <a:lnTo>
                  <a:pt x="7619" y="176783"/>
                </a:lnTo>
                <a:lnTo>
                  <a:pt x="10667" y="181355"/>
                </a:lnTo>
                <a:lnTo>
                  <a:pt x="10667" y="182879"/>
                </a:lnTo>
                <a:lnTo>
                  <a:pt x="15239" y="185927"/>
                </a:lnTo>
                <a:lnTo>
                  <a:pt x="1641347" y="185927"/>
                </a:lnTo>
                <a:lnTo>
                  <a:pt x="1645919" y="182879"/>
                </a:lnTo>
                <a:lnTo>
                  <a:pt x="30479" y="182879"/>
                </a:lnTo>
                <a:lnTo>
                  <a:pt x="28193" y="181355"/>
                </a:lnTo>
                <a:lnTo>
                  <a:pt x="25907" y="181355"/>
                </a:lnTo>
                <a:lnTo>
                  <a:pt x="16763" y="175259"/>
                </a:lnTo>
                <a:lnTo>
                  <a:pt x="18287" y="175259"/>
                </a:lnTo>
                <a:lnTo>
                  <a:pt x="13715" y="170687"/>
                </a:lnTo>
                <a:lnTo>
                  <a:pt x="14477" y="170687"/>
                </a:lnTo>
                <a:lnTo>
                  <a:pt x="12953" y="167639"/>
                </a:lnTo>
                <a:lnTo>
                  <a:pt x="12191" y="167639"/>
                </a:lnTo>
                <a:lnTo>
                  <a:pt x="11048" y="163067"/>
                </a:lnTo>
                <a:lnTo>
                  <a:pt x="10667" y="163067"/>
                </a:lnTo>
                <a:lnTo>
                  <a:pt x="10667" y="28955"/>
                </a:lnTo>
                <a:lnTo>
                  <a:pt x="11048" y="28955"/>
                </a:lnTo>
                <a:lnTo>
                  <a:pt x="12191" y="24383"/>
                </a:lnTo>
                <a:lnTo>
                  <a:pt x="12953" y="24383"/>
                </a:lnTo>
                <a:lnTo>
                  <a:pt x="14477" y="21335"/>
                </a:lnTo>
                <a:lnTo>
                  <a:pt x="13715" y="21335"/>
                </a:lnTo>
                <a:lnTo>
                  <a:pt x="18287" y="16763"/>
                </a:lnTo>
                <a:lnTo>
                  <a:pt x="16763" y="16763"/>
                </a:lnTo>
                <a:lnTo>
                  <a:pt x="25907" y="10667"/>
                </a:lnTo>
                <a:lnTo>
                  <a:pt x="28193" y="10667"/>
                </a:lnTo>
                <a:lnTo>
                  <a:pt x="30479" y="9143"/>
                </a:lnTo>
                <a:lnTo>
                  <a:pt x="1645919" y="9143"/>
                </a:lnTo>
                <a:lnTo>
                  <a:pt x="1641347" y="6095"/>
                </a:lnTo>
                <a:close/>
              </a:path>
              <a:path w="1656715" h="192404">
                <a:moveTo>
                  <a:pt x="1630679" y="179831"/>
                </a:moveTo>
                <a:lnTo>
                  <a:pt x="1626107" y="182879"/>
                </a:lnTo>
                <a:lnTo>
                  <a:pt x="1645919" y="182879"/>
                </a:lnTo>
                <a:lnTo>
                  <a:pt x="1645919" y="181355"/>
                </a:lnTo>
                <a:lnTo>
                  <a:pt x="1630679" y="181355"/>
                </a:lnTo>
                <a:lnTo>
                  <a:pt x="1630679" y="179831"/>
                </a:lnTo>
                <a:close/>
              </a:path>
              <a:path w="1656715" h="192404">
                <a:moveTo>
                  <a:pt x="25907" y="179831"/>
                </a:moveTo>
                <a:lnTo>
                  <a:pt x="25907" y="181355"/>
                </a:lnTo>
                <a:lnTo>
                  <a:pt x="28193" y="181355"/>
                </a:lnTo>
                <a:lnTo>
                  <a:pt x="25907" y="179831"/>
                </a:lnTo>
                <a:close/>
              </a:path>
              <a:path w="1656715" h="192404">
                <a:moveTo>
                  <a:pt x="1653539" y="170687"/>
                </a:moveTo>
                <a:lnTo>
                  <a:pt x="1642871" y="170687"/>
                </a:lnTo>
                <a:lnTo>
                  <a:pt x="1638299" y="175259"/>
                </a:lnTo>
                <a:lnTo>
                  <a:pt x="1639823" y="175259"/>
                </a:lnTo>
                <a:lnTo>
                  <a:pt x="1630679" y="181355"/>
                </a:lnTo>
                <a:lnTo>
                  <a:pt x="1645919" y="181355"/>
                </a:lnTo>
                <a:lnTo>
                  <a:pt x="1648967" y="176783"/>
                </a:lnTo>
                <a:lnTo>
                  <a:pt x="1650491" y="176783"/>
                </a:lnTo>
                <a:lnTo>
                  <a:pt x="1653539" y="170687"/>
                </a:lnTo>
                <a:close/>
              </a:path>
              <a:path w="1656715" h="192404">
                <a:moveTo>
                  <a:pt x="14477" y="170687"/>
                </a:moveTo>
                <a:lnTo>
                  <a:pt x="13715" y="170687"/>
                </a:lnTo>
                <a:lnTo>
                  <a:pt x="15239" y="172211"/>
                </a:lnTo>
                <a:lnTo>
                  <a:pt x="14477" y="170687"/>
                </a:lnTo>
                <a:close/>
              </a:path>
              <a:path w="1656715" h="192404">
                <a:moveTo>
                  <a:pt x="1644395" y="166115"/>
                </a:moveTo>
                <a:lnTo>
                  <a:pt x="1641347" y="172211"/>
                </a:lnTo>
                <a:lnTo>
                  <a:pt x="1642871" y="170687"/>
                </a:lnTo>
                <a:lnTo>
                  <a:pt x="1653539" y="170687"/>
                </a:lnTo>
                <a:lnTo>
                  <a:pt x="1654301" y="167639"/>
                </a:lnTo>
                <a:lnTo>
                  <a:pt x="1644395" y="167639"/>
                </a:lnTo>
                <a:lnTo>
                  <a:pt x="1644395" y="166115"/>
                </a:lnTo>
                <a:close/>
              </a:path>
              <a:path w="1656715" h="192404">
                <a:moveTo>
                  <a:pt x="12191" y="166115"/>
                </a:moveTo>
                <a:lnTo>
                  <a:pt x="12191" y="167639"/>
                </a:lnTo>
                <a:lnTo>
                  <a:pt x="12953" y="167639"/>
                </a:lnTo>
                <a:lnTo>
                  <a:pt x="12191" y="166115"/>
                </a:lnTo>
                <a:close/>
              </a:path>
              <a:path w="1656715" h="192404">
                <a:moveTo>
                  <a:pt x="1645919" y="161543"/>
                </a:moveTo>
                <a:lnTo>
                  <a:pt x="1644395" y="167639"/>
                </a:lnTo>
                <a:lnTo>
                  <a:pt x="1654301" y="167639"/>
                </a:lnTo>
                <a:lnTo>
                  <a:pt x="1655063" y="164591"/>
                </a:lnTo>
                <a:lnTo>
                  <a:pt x="1655063" y="163067"/>
                </a:lnTo>
                <a:lnTo>
                  <a:pt x="1645919" y="163067"/>
                </a:lnTo>
                <a:lnTo>
                  <a:pt x="1645919" y="161543"/>
                </a:lnTo>
                <a:close/>
              </a:path>
              <a:path w="1656715" h="192404">
                <a:moveTo>
                  <a:pt x="10667" y="161543"/>
                </a:moveTo>
                <a:lnTo>
                  <a:pt x="10667" y="163067"/>
                </a:lnTo>
                <a:lnTo>
                  <a:pt x="11048" y="163067"/>
                </a:lnTo>
                <a:lnTo>
                  <a:pt x="10667" y="161543"/>
                </a:lnTo>
                <a:close/>
              </a:path>
              <a:path w="1656715" h="192404">
                <a:moveTo>
                  <a:pt x="1655063" y="28955"/>
                </a:moveTo>
                <a:lnTo>
                  <a:pt x="1645919" y="28955"/>
                </a:lnTo>
                <a:lnTo>
                  <a:pt x="1645919" y="163067"/>
                </a:lnTo>
                <a:lnTo>
                  <a:pt x="1655063" y="163067"/>
                </a:lnTo>
                <a:lnTo>
                  <a:pt x="1656587" y="156971"/>
                </a:lnTo>
                <a:lnTo>
                  <a:pt x="1656587" y="35051"/>
                </a:lnTo>
                <a:lnTo>
                  <a:pt x="1655063" y="28955"/>
                </a:lnTo>
                <a:close/>
              </a:path>
              <a:path w="1656715" h="192404">
                <a:moveTo>
                  <a:pt x="11048" y="28955"/>
                </a:moveTo>
                <a:lnTo>
                  <a:pt x="10667" y="28955"/>
                </a:lnTo>
                <a:lnTo>
                  <a:pt x="10667" y="30479"/>
                </a:lnTo>
                <a:lnTo>
                  <a:pt x="11048" y="28955"/>
                </a:lnTo>
                <a:close/>
              </a:path>
              <a:path w="1656715" h="192404">
                <a:moveTo>
                  <a:pt x="1654301" y="24383"/>
                </a:moveTo>
                <a:lnTo>
                  <a:pt x="1644395" y="24383"/>
                </a:lnTo>
                <a:lnTo>
                  <a:pt x="1645919" y="30479"/>
                </a:lnTo>
                <a:lnTo>
                  <a:pt x="1645919" y="28955"/>
                </a:lnTo>
                <a:lnTo>
                  <a:pt x="1655063" y="28955"/>
                </a:lnTo>
                <a:lnTo>
                  <a:pt x="1655063" y="27431"/>
                </a:lnTo>
                <a:lnTo>
                  <a:pt x="1654301" y="24383"/>
                </a:lnTo>
                <a:close/>
              </a:path>
              <a:path w="1656715" h="192404">
                <a:moveTo>
                  <a:pt x="12953" y="24383"/>
                </a:moveTo>
                <a:lnTo>
                  <a:pt x="12191" y="24383"/>
                </a:lnTo>
                <a:lnTo>
                  <a:pt x="12191" y="25907"/>
                </a:lnTo>
                <a:lnTo>
                  <a:pt x="12953" y="24383"/>
                </a:lnTo>
                <a:close/>
              </a:path>
              <a:path w="1656715" h="192404">
                <a:moveTo>
                  <a:pt x="1641347" y="19811"/>
                </a:moveTo>
                <a:lnTo>
                  <a:pt x="1644395" y="25907"/>
                </a:lnTo>
                <a:lnTo>
                  <a:pt x="1644395" y="24383"/>
                </a:lnTo>
                <a:lnTo>
                  <a:pt x="1654301" y="24383"/>
                </a:lnTo>
                <a:lnTo>
                  <a:pt x="1653539" y="21335"/>
                </a:lnTo>
                <a:lnTo>
                  <a:pt x="1642871" y="21335"/>
                </a:lnTo>
                <a:lnTo>
                  <a:pt x="1641347" y="19811"/>
                </a:lnTo>
                <a:close/>
              </a:path>
              <a:path w="1656715" h="192404">
                <a:moveTo>
                  <a:pt x="15239" y="19811"/>
                </a:moveTo>
                <a:lnTo>
                  <a:pt x="13715" y="21335"/>
                </a:lnTo>
                <a:lnTo>
                  <a:pt x="14477" y="21335"/>
                </a:lnTo>
                <a:lnTo>
                  <a:pt x="15239" y="19811"/>
                </a:lnTo>
                <a:close/>
              </a:path>
              <a:path w="1656715" h="192404">
                <a:moveTo>
                  <a:pt x="1645919" y="10667"/>
                </a:moveTo>
                <a:lnTo>
                  <a:pt x="1630679" y="10667"/>
                </a:lnTo>
                <a:lnTo>
                  <a:pt x="1639823" y="16763"/>
                </a:lnTo>
                <a:lnTo>
                  <a:pt x="1638299" y="16763"/>
                </a:lnTo>
                <a:lnTo>
                  <a:pt x="1642871" y="21335"/>
                </a:lnTo>
                <a:lnTo>
                  <a:pt x="1653539" y="21335"/>
                </a:lnTo>
                <a:lnTo>
                  <a:pt x="1650491" y="15239"/>
                </a:lnTo>
                <a:lnTo>
                  <a:pt x="1648967" y="15239"/>
                </a:lnTo>
                <a:lnTo>
                  <a:pt x="1645919" y="10667"/>
                </a:lnTo>
                <a:close/>
              </a:path>
              <a:path w="1656715" h="192404">
                <a:moveTo>
                  <a:pt x="28193" y="10667"/>
                </a:moveTo>
                <a:lnTo>
                  <a:pt x="25907" y="10667"/>
                </a:lnTo>
                <a:lnTo>
                  <a:pt x="25907" y="12191"/>
                </a:lnTo>
                <a:lnTo>
                  <a:pt x="28193" y="10667"/>
                </a:lnTo>
                <a:close/>
              </a:path>
              <a:path w="1656715" h="192404">
                <a:moveTo>
                  <a:pt x="1645919" y="9143"/>
                </a:moveTo>
                <a:lnTo>
                  <a:pt x="1626107" y="9143"/>
                </a:lnTo>
                <a:lnTo>
                  <a:pt x="1630679" y="12191"/>
                </a:lnTo>
                <a:lnTo>
                  <a:pt x="1630679" y="10667"/>
                </a:lnTo>
                <a:lnTo>
                  <a:pt x="1645919" y="10667"/>
                </a:lnTo>
                <a:lnTo>
                  <a:pt x="1645919" y="9143"/>
                </a:lnTo>
                <a:close/>
              </a:path>
              <a:path w="1656715" h="192404">
                <a:moveTo>
                  <a:pt x="1635251" y="3047"/>
                </a:moveTo>
                <a:lnTo>
                  <a:pt x="21335" y="3047"/>
                </a:lnTo>
                <a:lnTo>
                  <a:pt x="16763" y="6095"/>
                </a:lnTo>
                <a:lnTo>
                  <a:pt x="1639823" y="6095"/>
                </a:lnTo>
                <a:lnTo>
                  <a:pt x="1635251" y="3047"/>
                </a:lnTo>
                <a:close/>
              </a:path>
              <a:path w="1656715" h="192404">
                <a:moveTo>
                  <a:pt x="1627631" y="0"/>
                </a:moveTo>
                <a:lnTo>
                  <a:pt x="28955" y="0"/>
                </a:lnTo>
                <a:lnTo>
                  <a:pt x="22859" y="3047"/>
                </a:lnTo>
                <a:lnTo>
                  <a:pt x="1633727" y="3047"/>
                </a:lnTo>
                <a:lnTo>
                  <a:pt x="1627631" y="0"/>
                </a:lnTo>
                <a:close/>
              </a:path>
            </a:pathLst>
          </a:custGeom>
          <a:solidFill>
            <a:srgbClr val="5E9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8102606" y="6957450"/>
            <a:ext cx="1353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7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+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3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+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2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+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3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=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4</a:t>
            </a: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4" name="object 2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67" y="1825752"/>
            <a:ext cx="533400" cy="487680"/>
          </a:xfrm>
          <a:custGeom>
            <a:avLst/>
            <a:gdLst/>
            <a:ahLst/>
            <a:cxnLst/>
            <a:rect l="l" t="t" r="r" b="b"/>
            <a:pathLst>
              <a:path w="533400" h="487680">
                <a:moveTo>
                  <a:pt x="0" y="487679"/>
                </a:moveTo>
                <a:lnTo>
                  <a:pt x="533399" y="487679"/>
                </a:lnTo>
                <a:lnTo>
                  <a:pt x="533399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667" y="2313432"/>
            <a:ext cx="533400" cy="489584"/>
          </a:xfrm>
          <a:custGeom>
            <a:avLst/>
            <a:gdLst/>
            <a:ahLst/>
            <a:cxnLst/>
            <a:rect l="l" t="t" r="r" b="b"/>
            <a:pathLst>
              <a:path w="533400" h="489585">
                <a:moveTo>
                  <a:pt x="0" y="489203"/>
                </a:moveTo>
                <a:lnTo>
                  <a:pt x="533399" y="489203"/>
                </a:lnTo>
                <a:lnTo>
                  <a:pt x="533399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67" y="2802636"/>
            <a:ext cx="533400" cy="487680"/>
          </a:xfrm>
          <a:custGeom>
            <a:avLst/>
            <a:gdLst/>
            <a:ahLst/>
            <a:cxnLst/>
            <a:rect l="l" t="t" r="r" b="b"/>
            <a:pathLst>
              <a:path w="533400" h="487679">
                <a:moveTo>
                  <a:pt x="0" y="487679"/>
                </a:moveTo>
                <a:lnTo>
                  <a:pt x="533399" y="487679"/>
                </a:lnTo>
                <a:lnTo>
                  <a:pt x="533399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67" y="3290316"/>
            <a:ext cx="533400" cy="487680"/>
          </a:xfrm>
          <a:custGeom>
            <a:avLst/>
            <a:gdLst/>
            <a:ahLst/>
            <a:cxnLst/>
            <a:rect l="l" t="t" r="r" b="b"/>
            <a:pathLst>
              <a:path w="533400" h="487679">
                <a:moveTo>
                  <a:pt x="0" y="487679"/>
                </a:moveTo>
                <a:lnTo>
                  <a:pt x="533399" y="487679"/>
                </a:lnTo>
                <a:lnTo>
                  <a:pt x="533399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1829" y="1819656"/>
            <a:ext cx="0" cy="1964689"/>
          </a:xfrm>
          <a:custGeom>
            <a:avLst/>
            <a:gdLst/>
            <a:ahLst/>
            <a:cxnLst/>
            <a:rect l="l" t="t" r="r" b="b"/>
            <a:pathLst>
              <a:path h="1964689">
                <a:moveTo>
                  <a:pt x="0" y="0"/>
                </a:moveTo>
                <a:lnTo>
                  <a:pt x="0" y="1964435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9091" y="1819656"/>
            <a:ext cx="0" cy="1964689"/>
          </a:xfrm>
          <a:custGeom>
            <a:avLst/>
            <a:gdLst/>
            <a:ahLst/>
            <a:cxnLst/>
            <a:rect l="l" t="t" r="r" b="b"/>
            <a:pathLst>
              <a:path h="1964689">
                <a:moveTo>
                  <a:pt x="0" y="0"/>
                </a:moveTo>
                <a:lnTo>
                  <a:pt x="0" y="1964435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6341" y="1819656"/>
            <a:ext cx="0" cy="1964689"/>
          </a:xfrm>
          <a:custGeom>
            <a:avLst/>
            <a:gdLst/>
            <a:ahLst/>
            <a:cxnLst/>
            <a:rect l="l" t="t" r="r" b="b"/>
            <a:pathLst>
              <a:path h="1964689">
                <a:moveTo>
                  <a:pt x="0" y="0"/>
                </a:moveTo>
                <a:lnTo>
                  <a:pt x="0" y="1964435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3591" y="1819656"/>
            <a:ext cx="0" cy="1964689"/>
          </a:xfrm>
          <a:custGeom>
            <a:avLst/>
            <a:gdLst/>
            <a:ahLst/>
            <a:cxnLst/>
            <a:rect l="l" t="t" r="r" b="b"/>
            <a:pathLst>
              <a:path h="1964689">
                <a:moveTo>
                  <a:pt x="0" y="0"/>
                </a:moveTo>
                <a:lnTo>
                  <a:pt x="0" y="1964435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0841" y="1819656"/>
            <a:ext cx="0" cy="1964689"/>
          </a:xfrm>
          <a:custGeom>
            <a:avLst/>
            <a:gdLst/>
            <a:ahLst/>
            <a:cxnLst/>
            <a:rect l="l" t="t" r="r" b="b"/>
            <a:pathLst>
              <a:path h="1964689">
                <a:moveTo>
                  <a:pt x="0" y="0"/>
                </a:moveTo>
                <a:lnTo>
                  <a:pt x="0" y="1964435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1571" y="2313432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715" y="0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1571" y="2801874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715" y="0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1571" y="3290316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715" y="0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429" y="1819656"/>
            <a:ext cx="0" cy="1964689"/>
          </a:xfrm>
          <a:custGeom>
            <a:avLst/>
            <a:gdLst/>
            <a:ahLst/>
            <a:cxnLst/>
            <a:rect l="l" t="t" r="r" b="b"/>
            <a:pathLst>
              <a:path h="1964689">
                <a:moveTo>
                  <a:pt x="0" y="0"/>
                </a:moveTo>
                <a:lnTo>
                  <a:pt x="0" y="1964435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1441" y="1819656"/>
            <a:ext cx="0" cy="1964689"/>
          </a:xfrm>
          <a:custGeom>
            <a:avLst/>
            <a:gdLst/>
            <a:ahLst/>
            <a:cxnLst/>
            <a:rect l="l" t="t" r="r" b="b"/>
            <a:pathLst>
              <a:path h="1964689">
                <a:moveTo>
                  <a:pt x="0" y="0"/>
                </a:moveTo>
                <a:lnTo>
                  <a:pt x="0" y="1964435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1571" y="1825752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715" y="0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571" y="3777996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715" y="0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83103" y="1888400"/>
            <a:ext cx="891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+</a:t>
            </a:r>
            <a:r>
              <a:rPr sz="1100" spc="-5" dirty="0">
                <a:latin typeface="Arial"/>
                <a:cs typeface="Arial"/>
              </a:rPr>
              <a:t>4</a:t>
            </a:r>
            <a:r>
              <a:rPr sz="1100" dirty="0">
                <a:latin typeface="Arial"/>
                <a:cs typeface="Arial"/>
              </a:rPr>
              <a:t>+</a:t>
            </a:r>
            <a:r>
              <a:rPr sz="1100" spc="-5" dirty="0">
                <a:latin typeface="Arial"/>
                <a:cs typeface="Arial"/>
              </a:rPr>
              <a:t>6</a:t>
            </a:r>
            <a:r>
              <a:rPr sz="1100" dirty="0">
                <a:latin typeface="Arial"/>
                <a:cs typeface="Arial"/>
              </a:rPr>
              <a:t>+6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83103" y="2376080"/>
            <a:ext cx="6616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+</a:t>
            </a:r>
            <a:r>
              <a:rPr sz="1100" spc="-5" dirty="0">
                <a:latin typeface="Arial"/>
                <a:cs typeface="Arial"/>
              </a:rPr>
              <a:t>6</a:t>
            </a:r>
            <a:r>
              <a:rPr sz="1100" dirty="0">
                <a:latin typeface="Arial"/>
                <a:cs typeface="Arial"/>
              </a:rPr>
              <a:t>+</a:t>
            </a:r>
            <a:r>
              <a:rPr sz="1100" spc="-5" dirty="0">
                <a:latin typeface="Arial"/>
                <a:cs typeface="Arial"/>
              </a:rPr>
              <a:t>6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83103" y="2863761"/>
            <a:ext cx="5016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3</a:t>
            </a:r>
            <a:r>
              <a:rPr sz="1100" dirty="0">
                <a:latin typeface="Arial"/>
                <a:cs typeface="Arial"/>
              </a:rPr>
              <a:t>+</a:t>
            </a:r>
            <a:r>
              <a:rPr sz="1100" spc="-5" dirty="0">
                <a:latin typeface="Arial"/>
                <a:cs typeface="Arial"/>
              </a:rPr>
              <a:t>9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3103" y="3351441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1111" y="196291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137159" y="0"/>
                </a:moveTo>
                <a:lnTo>
                  <a:pt x="91320" y="7950"/>
                </a:lnTo>
                <a:lnTo>
                  <a:pt x="54797" y="27685"/>
                </a:lnTo>
                <a:lnTo>
                  <a:pt x="25878" y="57184"/>
                </a:lnTo>
                <a:lnTo>
                  <a:pt x="6850" y="94369"/>
                </a:lnTo>
                <a:lnTo>
                  <a:pt x="0" y="137159"/>
                </a:lnTo>
                <a:lnTo>
                  <a:pt x="59" y="141159"/>
                </a:lnTo>
                <a:lnTo>
                  <a:pt x="8115" y="182999"/>
                </a:lnTo>
                <a:lnTo>
                  <a:pt x="28140" y="219522"/>
                </a:lnTo>
                <a:lnTo>
                  <a:pt x="57846" y="248441"/>
                </a:lnTo>
                <a:lnTo>
                  <a:pt x="94948" y="267469"/>
                </a:lnTo>
                <a:lnTo>
                  <a:pt x="137159" y="274319"/>
                </a:lnTo>
                <a:lnTo>
                  <a:pt x="141238" y="274260"/>
                </a:lnTo>
                <a:lnTo>
                  <a:pt x="183604" y="266204"/>
                </a:lnTo>
                <a:lnTo>
                  <a:pt x="220174" y="246179"/>
                </a:lnTo>
                <a:lnTo>
                  <a:pt x="248869" y="216473"/>
                </a:lnTo>
                <a:lnTo>
                  <a:pt x="267610" y="179371"/>
                </a:lnTo>
                <a:lnTo>
                  <a:pt x="274319" y="137159"/>
                </a:lnTo>
                <a:lnTo>
                  <a:pt x="274261" y="133081"/>
                </a:lnTo>
                <a:lnTo>
                  <a:pt x="266369" y="90715"/>
                </a:lnTo>
                <a:lnTo>
                  <a:pt x="246634" y="54145"/>
                </a:lnTo>
                <a:lnTo>
                  <a:pt x="217135" y="25450"/>
                </a:lnTo>
                <a:lnTo>
                  <a:pt x="179950" y="6709"/>
                </a:lnTo>
                <a:lnTo>
                  <a:pt x="1371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5015" y="195529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3255" y="0"/>
                </a:moveTo>
                <a:lnTo>
                  <a:pt x="129539" y="1523"/>
                </a:lnTo>
                <a:lnTo>
                  <a:pt x="114299" y="3047"/>
                </a:lnTo>
                <a:lnTo>
                  <a:pt x="100583" y="7619"/>
                </a:lnTo>
                <a:lnTo>
                  <a:pt x="88391" y="12191"/>
                </a:lnTo>
                <a:lnTo>
                  <a:pt x="74675" y="18287"/>
                </a:lnTo>
                <a:lnTo>
                  <a:pt x="64007" y="25907"/>
                </a:lnTo>
                <a:lnTo>
                  <a:pt x="51815" y="33527"/>
                </a:lnTo>
                <a:lnTo>
                  <a:pt x="24383" y="64007"/>
                </a:lnTo>
                <a:lnTo>
                  <a:pt x="6095" y="102107"/>
                </a:lnTo>
                <a:lnTo>
                  <a:pt x="0" y="144779"/>
                </a:lnTo>
                <a:lnTo>
                  <a:pt x="1523" y="158495"/>
                </a:lnTo>
                <a:lnTo>
                  <a:pt x="3047" y="173735"/>
                </a:lnTo>
                <a:lnTo>
                  <a:pt x="7619" y="187451"/>
                </a:lnTo>
                <a:lnTo>
                  <a:pt x="12191" y="199643"/>
                </a:lnTo>
                <a:lnTo>
                  <a:pt x="18287" y="213359"/>
                </a:lnTo>
                <a:lnTo>
                  <a:pt x="25907" y="224027"/>
                </a:lnTo>
                <a:lnTo>
                  <a:pt x="33527" y="236219"/>
                </a:lnTo>
                <a:lnTo>
                  <a:pt x="64007" y="263651"/>
                </a:lnTo>
                <a:lnTo>
                  <a:pt x="102107" y="281939"/>
                </a:lnTo>
                <a:lnTo>
                  <a:pt x="144779" y="288035"/>
                </a:lnTo>
                <a:lnTo>
                  <a:pt x="158495" y="286511"/>
                </a:lnTo>
                <a:lnTo>
                  <a:pt x="173735" y="284987"/>
                </a:lnTo>
                <a:lnTo>
                  <a:pt x="187451" y="281939"/>
                </a:lnTo>
                <a:lnTo>
                  <a:pt x="199643" y="275843"/>
                </a:lnTo>
                <a:lnTo>
                  <a:pt x="203072" y="274319"/>
                </a:lnTo>
                <a:lnTo>
                  <a:pt x="129539" y="274319"/>
                </a:lnTo>
                <a:lnTo>
                  <a:pt x="117347" y="272795"/>
                </a:lnTo>
                <a:lnTo>
                  <a:pt x="80771" y="259079"/>
                </a:lnTo>
                <a:lnTo>
                  <a:pt x="42671" y="227075"/>
                </a:lnTo>
                <a:lnTo>
                  <a:pt x="18287" y="182879"/>
                </a:lnTo>
                <a:lnTo>
                  <a:pt x="13715" y="156971"/>
                </a:lnTo>
                <a:lnTo>
                  <a:pt x="13715" y="131063"/>
                </a:lnTo>
                <a:lnTo>
                  <a:pt x="15239" y="117347"/>
                </a:lnTo>
                <a:lnTo>
                  <a:pt x="19811" y="105155"/>
                </a:lnTo>
                <a:lnTo>
                  <a:pt x="22859" y="92963"/>
                </a:lnTo>
                <a:lnTo>
                  <a:pt x="60959" y="42671"/>
                </a:lnTo>
                <a:lnTo>
                  <a:pt x="117347" y="16763"/>
                </a:lnTo>
                <a:lnTo>
                  <a:pt x="131063" y="13715"/>
                </a:lnTo>
                <a:lnTo>
                  <a:pt x="202691" y="13715"/>
                </a:lnTo>
                <a:lnTo>
                  <a:pt x="199643" y="12191"/>
                </a:lnTo>
                <a:lnTo>
                  <a:pt x="172211" y="3047"/>
                </a:lnTo>
                <a:lnTo>
                  <a:pt x="158495" y="1523"/>
                </a:lnTo>
                <a:lnTo>
                  <a:pt x="143255" y="0"/>
                </a:lnTo>
                <a:close/>
              </a:path>
              <a:path w="288290" h="288289">
                <a:moveTo>
                  <a:pt x="202691" y="13715"/>
                </a:moveTo>
                <a:lnTo>
                  <a:pt x="156971" y="13715"/>
                </a:lnTo>
                <a:lnTo>
                  <a:pt x="170687" y="16763"/>
                </a:lnTo>
                <a:lnTo>
                  <a:pt x="182879" y="19811"/>
                </a:lnTo>
                <a:lnTo>
                  <a:pt x="217931" y="36575"/>
                </a:lnTo>
                <a:lnTo>
                  <a:pt x="252983" y="71627"/>
                </a:lnTo>
                <a:lnTo>
                  <a:pt x="268223" y="105155"/>
                </a:lnTo>
                <a:lnTo>
                  <a:pt x="272795" y="118871"/>
                </a:lnTo>
                <a:lnTo>
                  <a:pt x="274319" y="131063"/>
                </a:lnTo>
                <a:lnTo>
                  <a:pt x="274319" y="158495"/>
                </a:lnTo>
                <a:lnTo>
                  <a:pt x="259079" y="207263"/>
                </a:lnTo>
                <a:lnTo>
                  <a:pt x="227075" y="245363"/>
                </a:lnTo>
                <a:lnTo>
                  <a:pt x="182879" y="269747"/>
                </a:lnTo>
                <a:lnTo>
                  <a:pt x="156971" y="274319"/>
                </a:lnTo>
                <a:lnTo>
                  <a:pt x="203072" y="274319"/>
                </a:lnTo>
                <a:lnTo>
                  <a:pt x="236219" y="254507"/>
                </a:lnTo>
                <a:lnTo>
                  <a:pt x="263651" y="224027"/>
                </a:lnTo>
                <a:lnTo>
                  <a:pt x="284987" y="172211"/>
                </a:lnTo>
                <a:lnTo>
                  <a:pt x="288035" y="143255"/>
                </a:lnTo>
                <a:lnTo>
                  <a:pt x="286511" y="129539"/>
                </a:lnTo>
                <a:lnTo>
                  <a:pt x="284987" y="114299"/>
                </a:lnTo>
                <a:lnTo>
                  <a:pt x="269747" y="76199"/>
                </a:lnTo>
                <a:lnTo>
                  <a:pt x="245363" y="42671"/>
                </a:lnTo>
                <a:lnTo>
                  <a:pt x="224027" y="24383"/>
                </a:lnTo>
                <a:lnTo>
                  <a:pt x="20269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5949" y="2028830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1111" y="2407920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137159" y="0"/>
                </a:moveTo>
                <a:lnTo>
                  <a:pt x="91320" y="7950"/>
                </a:lnTo>
                <a:lnTo>
                  <a:pt x="54797" y="27685"/>
                </a:lnTo>
                <a:lnTo>
                  <a:pt x="25878" y="57184"/>
                </a:lnTo>
                <a:lnTo>
                  <a:pt x="6850" y="94369"/>
                </a:lnTo>
                <a:lnTo>
                  <a:pt x="0" y="137159"/>
                </a:lnTo>
                <a:lnTo>
                  <a:pt x="59" y="141238"/>
                </a:lnTo>
                <a:lnTo>
                  <a:pt x="8115" y="183604"/>
                </a:lnTo>
                <a:lnTo>
                  <a:pt x="28140" y="220174"/>
                </a:lnTo>
                <a:lnTo>
                  <a:pt x="57846" y="248869"/>
                </a:lnTo>
                <a:lnTo>
                  <a:pt x="94948" y="267610"/>
                </a:lnTo>
                <a:lnTo>
                  <a:pt x="137159" y="274319"/>
                </a:lnTo>
                <a:lnTo>
                  <a:pt x="141238" y="274261"/>
                </a:lnTo>
                <a:lnTo>
                  <a:pt x="183604" y="266369"/>
                </a:lnTo>
                <a:lnTo>
                  <a:pt x="220174" y="246634"/>
                </a:lnTo>
                <a:lnTo>
                  <a:pt x="248869" y="217135"/>
                </a:lnTo>
                <a:lnTo>
                  <a:pt x="267610" y="179950"/>
                </a:lnTo>
                <a:lnTo>
                  <a:pt x="274319" y="137159"/>
                </a:lnTo>
                <a:lnTo>
                  <a:pt x="274261" y="133081"/>
                </a:lnTo>
                <a:lnTo>
                  <a:pt x="266369" y="90715"/>
                </a:lnTo>
                <a:lnTo>
                  <a:pt x="246634" y="54145"/>
                </a:lnTo>
                <a:lnTo>
                  <a:pt x="217135" y="25450"/>
                </a:lnTo>
                <a:lnTo>
                  <a:pt x="179950" y="6709"/>
                </a:lnTo>
                <a:lnTo>
                  <a:pt x="13715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5015" y="2401824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90" h="287019">
                <a:moveTo>
                  <a:pt x="158495" y="0"/>
                </a:moveTo>
                <a:lnTo>
                  <a:pt x="129539" y="0"/>
                </a:lnTo>
                <a:lnTo>
                  <a:pt x="114299" y="3047"/>
                </a:lnTo>
                <a:lnTo>
                  <a:pt x="74675" y="16763"/>
                </a:lnTo>
                <a:lnTo>
                  <a:pt x="33527" y="51815"/>
                </a:lnTo>
                <a:lnTo>
                  <a:pt x="12191" y="88391"/>
                </a:lnTo>
                <a:lnTo>
                  <a:pt x="6095" y="100583"/>
                </a:lnTo>
                <a:lnTo>
                  <a:pt x="3047" y="114299"/>
                </a:lnTo>
                <a:lnTo>
                  <a:pt x="1523" y="129539"/>
                </a:lnTo>
                <a:lnTo>
                  <a:pt x="0" y="143255"/>
                </a:lnTo>
                <a:lnTo>
                  <a:pt x="12191" y="199643"/>
                </a:lnTo>
                <a:lnTo>
                  <a:pt x="33527" y="234695"/>
                </a:lnTo>
                <a:lnTo>
                  <a:pt x="64007" y="262127"/>
                </a:lnTo>
                <a:lnTo>
                  <a:pt x="102107" y="280415"/>
                </a:lnTo>
                <a:lnTo>
                  <a:pt x="129539" y="286511"/>
                </a:lnTo>
                <a:lnTo>
                  <a:pt x="158495" y="286511"/>
                </a:lnTo>
                <a:lnTo>
                  <a:pt x="173735" y="283463"/>
                </a:lnTo>
                <a:lnTo>
                  <a:pt x="187451" y="280415"/>
                </a:lnTo>
                <a:lnTo>
                  <a:pt x="199643" y="275843"/>
                </a:lnTo>
                <a:lnTo>
                  <a:pt x="203072" y="274319"/>
                </a:lnTo>
                <a:lnTo>
                  <a:pt x="143255" y="274319"/>
                </a:lnTo>
                <a:lnTo>
                  <a:pt x="129539" y="272795"/>
                </a:lnTo>
                <a:lnTo>
                  <a:pt x="80771" y="257555"/>
                </a:lnTo>
                <a:lnTo>
                  <a:pt x="42671" y="225551"/>
                </a:lnTo>
                <a:lnTo>
                  <a:pt x="18287" y="181355"/>
                </a:lnTo>
                <a:lnTo>
                  <a:pt x="13715" y="156971"/>
                </a:lnTo>
                <a:lnTo>
                  <a:pt x="13715" y="129539"/>
                </a:lnTo>
                <a:lnTo>
                  <a:pt x="15239" y="117347"/>
                </a:lnTo>
                <a:lnTo>
                  <a:pt x="19811" y="103631"/>
                </a:lnTo>
                <a:lnTo>
                  <a:pt x="22859" y="91439"/>
                </a:lnTo>
                <a:lnTo>
                  <a:pt x="51815" y="50291"/>
                </a:lnTo>
                <a:lnTo>
                  <a:pt x="92963" y="22859"/>
                </a:lnTo>
                <a:lnTo>
                  <a:pt x="144779" y="12191"/>
                </a:lnTo>
                <a:lnTo>
                  <a:pt x="202691" y="12191"/>
                </a:lnTo>
                <a:lnTo>
                  <a:pt x="199643" y="10667"/>
                </a:lnTo>
                <a:lnTo>
                  <a:pt x="185927" y="6095"/>
                </a:lnTo>
                <a:lnTo>
                  <a:pt x="158495" y="0"/>
                </a:lnTo>
                <a:close/>
              </a:path>
              <a:path w="288290" h="287019">
                <a:moveTo>
                  <a:pt x="202691" y="12191"/>
                </a:moveTo>
                <a:lnTo>
                  <a:pt x="144779" y="12191"/>
                </a:lnTo>
                <a:lnTo>
                  <a:pt x="156971" y="13715"/>
                </a:lnTo>
                <a:lnTo>
                  <a:pt x="170687" y="15239"/>
                </a:lnTo>
                <a:lnTo>
                  <a:pt x="182879" y="18287"/>
                </a:lnTo>
                <a:lnTo>
                  <a:pt x="217931" y="35051"/>
                </a:lnTo>
                <a:lnTo>
                  <a:pt x="252983" y="70103"/>
                </a:lnTo>
                <a:lnTo>
                  <a:pt x="268223" y="105155"/>
                </a:lnTo>
                <a:lnTo>
                  <a:pt x="272795" y="117347"/>
                </a:lnTo>
                <a:lnTo>
                  <a:pt x="274319" y="129539"/>
                </a:lnTo>
                <a:lnTo>
                  <a:pt x="274319" y="156971"/>
                </a:lnTo>
                <a:lnTo>
                  <a:pt x="263651" y="195071"/>
                </a:lnTo>
                <a:lnTo>
                  <a:pt x="236219" y="236219"/>
                </a:lnTo>
                <a:lnTo>
                  <a:pt x="195071" y="263651"/>
                </a:lnTo>
                <a:lnTo>
                  <a:pt x="143255" y="274319"/>
                </a:lnTo>
                <a:lnTo>
                  <a:pt x="203072" y="274319"/>
                </a:lnTo>
                <a:lnTo>
                  <a:pt x="213359" y="269747"/>
                </a:lnTo>
                <a:lnTo>
                  <a:pt x="224027" y="262127"/>
                </a:lnTo>
                <a:lnTo>
                  <a:pt x="236219" y="254507"/>
                </a:lnTo>
                <a:lnTo>
                  <a:pt x="245363" y="243839"/>
                </a:lnTo>
                <a:lnTo>
                  <a:pt x="254507" y="234695"/>
                </a:lnTo>
                <a:lnTo>
                  <a:pt x="263651" y="224027"/>
                </a:lnTo>
                <a:lnTo>
                  <a:pt x="280415" y="185927"/>
                </a:lnTo>
                <a:lnTo>
                  <a:pt x="286511" y="156971"/>
                </a:lnTo>
                <a:lnTo>
                  <a:pt x="288035" y="143255"/>
                </a:lnTo>
                <a:lnTo>
                  <a:pt x="275843" y="86867"/>
                </a:lnTo>
                <a:lnTo>
                  <a:pt x="254507" y="51815"/>
                </a:lnTo>
                <a:lnTo>
                  <a:pt x="224027" y="24383"/>
                </a:lnTo>
                <a:lnTo>
                  <a:pt x="211835" y="16763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5949" y="2475363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1111" y="2894076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137159" y="0"/>
                </a:moveTo>
                <a:lnTo>
                  <a:pt x="91320" y="7950"/>
                </a:lnTo>
                <a:lnTo>
                  <a:pt x="54797" y="27685"/>
                </a:lnTo>
                <a:lnTo>
                  <a:pt x="25878" y="57184"/>
                </a:lnTo>
                <a:lnTo>
                  <a:pt x="6850" y="94369"/>
                </a:lnTo>
                <a:lnTo>
                  <a:pt x="0" y="137159"/>
                </a:lnTo>
                <a:lnTo>
                  <a:pt x="59" y="141238"/>
                </a:lnTo>
                <a:lnTo>
                  <a:pt x="8115" y="183604"/>
                </a:lnTo>
                <a:lnTo>
                  <a:pt x="28140" y="220174"/>
                </a:lnTo>
                <a:lnTo>
                  <a:pt x="57846" y="248869"/>
                </a:lnTo>
                <a:lnTo>
                  <a:pt x="94948" y="267610"/>
                </a:lnTo>
                <a:lnTo>
                  <a:pt x="137159" y="274319"/>
                </a:lnTo>
                <a:lnTo>
                  <a:pt x="141238" y="274261"/>
                </a:lnTo>
                <a:lnTo>
                  <a:pt x="183604" y="266369"/>
                </a:lnTo>
                <a:lnTo>
                  <a:pt x="220174" y="246634"/>
                </a:lnTo>
                <a:lnTo>
                  <a:pt x="248869" y="217135"/>
                </a:lnTo>
                <a:lnTo>
                  <a:pt x="267610" y="179950"/>
                </a:lnTo>
                <a:lnTo>
                  <a:pt x="274319" y="137159"/>
                </a:lnTo>
                <a:lnTo>
                  <a:pt x="274261" y="133081"/>
                </a:lnTo>
                <a:lnTo>
                  <a:pt x="266369" y="90715"/>
                </a:lnTo>
                <a:lnTo>
                  <a:pt x="246634" y="54145"/>
                </a:lnTo>
                <a:lnTo>
                  <a:pt x="217135" y="25450"/>
                </a:lnTo>
                <a:lnTo>
                  <a:pt x="179950" y="6709"/>
                </a:lnTo>
                <a:lnTo>
                  <a:pt x="1371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5015" y="2887980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90" h="287019">
                <a:moveTo>
                  <a:pt x="158495" y="0"/>
                </a:moveTo>
                <a:lnTo>
                  <a:pt x="129539" y="0"/>
                </a:lnTo>
                <a:lnTo>
                  <a:pt x="114299" y="3047"/>
                </a:lnTo>
                <a:lnTo>
                  <a:pt x="74675" y="16763"/>
                </a:lnTo>
                <a:lnTo>
                  <a:pt x="33527" y="51815"/>
                </a:lnTo>
                <a:lnTo>
                  <a:pt x="12191" y="88391"/>
                </a:lnTo>
                <a:lnTo>
                  <a:pt x="6095" y="100583"/>
                </a:lnTo>
                <a:lnTo>
                  <a:pt x="3047" y="114299"/>
                </a:lnTo>
                <a:lnTo>
                  <a:pt x="1523" y="129539"/>
                </a:lnTo>
                <a:lnTo>
                  <a:pt x="0" y="143255"/>
                </a:lnTo>
                <a:lnTo>
                  <a:pt x="12191" y="199643"/>
                </a:lnTo>
                <a:lnTo>
                  <a:pt x="33527" y="234695"/>
                </a:lnTo>
                <a:lnTo>
                  <a:pt x="64007" y="262127"/>
                </a:lnTo>
                <a:lnTo>
                  <a:pt x="102107" y="280415"/>
                </a:lnTo>
                <a:lnTo>
                  <a:pt x="129539" y="286511"/>
                </a:lnTo>
                <a:lnTo>
                  <a:pt x="158495" y="286511"/>
                </a:lnTo>
                <a:lnTo>
                  <a:pt x="173735" y="283463"/>
                </a:lnTo>
                <a:lnTo>
                  <a:pt x="187451" y="280415"/>
                </a:lnTo>
                <a:lnTo>
                  <a:pt x="199643" y="275843"/>
                </a:lnTo>
                <a:lnTo>
                  <a:pt x="203072" y="274319"/>
                </a:lnTo>
                <a:lnTo>
                  <a:pt x="143255" y="274319"/>
                </a:lnTo>
                <a:lnTo>
                  <a:pt x="129539" y="272795"/>
                </a:lnTo>
                <a:lnTo>
                  <a:pt x="80771" y="257555"/>
                </a:lnTo>
                <a:lnTo>
                  <a:pt x="42671" y="227075"/>
                </a:lnTo>
                <a:lnTo>
                  <a:pt x="22859" y="193547"/>
                </a:lnTo>
                <a:lnTo>
                  <a:pt x="13715" y="156971"/>
                </a:lnTo>
                <a:lnTo>
                  <a:pt x="13715" y="129539"/>
                </a:lnTo>
                <a:lnTo>
                  <a:pt x="15239" y="117347"/>
                </a:lnTo>
                <a:lnTo>
                  <a:pt x="19811" y="103631"/>
                </a:lnTo>
                <a:lnTo>
                  <a:pt x="22859" y="91439"/>
                </a:lnTo>
                <a:lnTo>
                  <a:pt x="51815" y="50291"/>
                </a:lnTo>
                <a:lnTo>
                  <a:pt x="92963" y="22859"/>
                </a:lnTo>
                <a:lnTo>
                  <a:pt x="144779" y="12191"/>
                </a:lnTo>
                <a:lnTo>
                  <a:pt x="202691" y="12191"/>
                </a:lnTo>
                <a:lnTo>
                  <a:pt x="199643" y="10667"/>
                </a:lnTo>
                <a:lnTo>
                  <a:pt x="185927" y="6095"/>
                </a:lnTo>
                <a:lnTo>
                  <a:pt x="158495" y="0"/>
                </a:lnTo>
                <a:close/>
              </a:path>
              <a:path w="288290" h="287019">
                <a:moveTo>
                  <a:pt x="202691" y="12191"/>
                </a:moveTo>
                <a:lnTo>
                  <a:pt x="144779" y="12191"/>
                </a:lnTo>
                <a:lnTo>
                  <a:pt x="156971" y="13715"/>
                </a:lnTo>
                <a:lnTo>
                  <a:pt x="170687" y="15239"/>
                </a:lnTo>
                <a:lnTo>
                  <a:pt x="182879" y="18287"/>
                </a:lnTo>
                <a:lnTo>
                  <a:pt x="217931" y="35051"/>
                </a:lnTo>
                <a:lnTo>
                  <a:pt x="252983" y="70103"/>
                </a:lnTo>
                <a:lnTo>
                  <a:pt x="268223" y="105155"/>
                </a:lnTo>
                <a:lnTo>
                  <a:pt x="272795" y="117347"/>
                </a:lnTo>
                <a:lnTo>
                  <a:pt x="274319" y="131063"/>
                </a:lnTo>
                <a:lnTo>
                  <a:pt x="274319" y="156971"/>
                </a:lnTo>
                <a:lnTo>
                  <a:pt x="263651" y="195071"/>
                </a:lnTo>
                <a:lnTo>
                  <a:pt x="236219" y="236219"/>
                </a:lnTo>
                <a:lnTo>
                  <a:pt x="195071" y="263651"/>
                </a:lnTo>
                <a:lnTo>
                  <a:pt x="156971" y="274319"/>
                </a:lnTo>
                <a:lnTo>
                  <a:pt x="203072" y="274319"/>
                </a:lnTo>
                <a:lnTo>
                  <a:pt x="213359" y="269747"/>
                </a:lnTo>
                <a:lnTo>
                  <a:pt x="224027" y="262127"/>
                </a:lnTo>
                <a:lnTo>
                  <a:pt x="236219" y="254507"/>
                </a:lnTo>
                <a:lnTo>
                  <a:pt x="263651" y="224027"/>
                </a:lnTo>
                <a:lnTo>
                  <a:pt x="284987" y="172211"/>
                </a:lnTo>
                <a:lnTo>
                  <a:pt x="286511" y="156971"/>
                </a:lnTo>
                <a:lnTo>
                  <a:pt x="288035" y="143255"/>
                </a:lnTo>
                <a:lnTo>
                  <a:pt x="275843" y="86867"/>
                </a:lnTo>
                <a:lnTo>
                  <a:pt x="254507" y="51815"/>
                </a:lnTo>
                <a:lnTo>
                  <a:pt x="224027" y="24383"/>
                </a:lnTo>
                <a:lnTo>
                  <a:pt x="211835" y="16763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5949" y="2961519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4159" y="3396996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59" y="0"/>
                </a:moveTo>
                <a:lnTo>
                  <a:pt x="90715" y="7950"/>
                </a:lnTo>
                <a:lnTo>
                  <a:pt x="54145" y="27685"/>
                </a:lnTo>
                <a:lnTo>
                  <a:pt x="25450" y="57184"/>
                </a:lnTo>
                <a:lnTo>
                  <a:pt x="6709" y="94369"/>
                </a:lnTo>
                <a:lnTo>
                  <a:pt x="0" y="137159"/>
                </a:lnTo>
                <a:lnTo>
                  <a:pt x="58" y="141238"/>
                </a:lnTo>
                <a:lnTo>
                  <a:pt x="7950" y="183604"/>
                </a:lnTo>
                <a:lnTo>
                  <a:pt x="27685" y="220174"/>
                </a:lnTo>
                <a:lnTo>
                  <a:pt x="57184" y="248869"/>
                </a:lnTo>
                <a:lnTo>
                  <a:pt x="94369" y="267610"/>
                </a:lnTo>
                <a:lnTo>
                  <a:pt x="137159" y="274319"/>
                </a:lnTo>
                <a:lnTo>
                  <a:pt x="141238" y="274261"/>
                </a:lnTo>
                <a:lnTo>
                  <a:pt x="183604" y="266369"/>
                </a:lnTo>
                <a:lnTo>
                  <a:pt x="220174" y="246634"/>
                </a:lnTo>
                <a:lnTo>
                  <a:pt x="248869" y="217135"/>
                </a:lnTo>
                <a:lnTo>
                  <a:pt x="267610" y="179950"/>
                </a:lnTo>
                <a:lnTo>
                  <a:pt x="274319" y="137159"/>
                </a:lnTo>
                <a:lnTo>
                  <a:pt x="274261" y="133081"/>
                </a:lnTo>
                <a:lnTo>
                  <a:pt x="266369" y="90715"/>
                </a:lnTo>
                <a:lnTo>
                  <a:pt x="246634" y="54145"/>
                </a:lnTo>
                <a:lnTo>
                  <a:pt x="217135" y="25450"/>
                </a:lnTo>
                <a:lnTo>
                  <a:pt x="179950" y="6709"/>
                </a:lnTo>
                <a:lnTo>
                  <a:pt x="13715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8063" y="33909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156971" y="0"/>
                </a:moveTo>
                <a:lnTo>
                  <a:pt x="128015" y="0"/>
                </a:lnTo>
                <a:lnTo>
                  <a:pt x="100583" y="6095"/>
                </a:lnTo>
                <a:lnTo>
                  <a:pt x="62483" y="24383"/>
                </a:lnTo>
                <a:lnTo>
                  <a:pt x="32003" y="51815"/>
                </a:lnTo>
                <a:lnTo>
                  <a:pt x="24383" y="64007"/>
                </a:lnTo>
                <a:lnTo>
                  <a:pt x="16763" y="74675"/>
                </a:lnTo>
                <a:lnTo>
                  <a:pt x="10667" y="88391"/>
                </a:lnTo>
                <a:lnTo>
                  <a:pt x="6095" y="100583"/>
                </a:lnTo>
                <a:lnTo>
                  <a:pt x="3047" y="114299"/>
                </a:lnTo>
                <a:lnTo>
                  <a:pt x="0" y="129539"/>
                </a:lnTo>
                <a:lnTo>
                  <a:pt x="0" y="158495"/>
                </a:lnTo>
                <a:lnTo>
                  <a:pt x="10667" y="199643"/>
                </a:lnTo>
                <a:lnTo>
                  <a:pt x="32003" y="234695"/>
                </a:lnTo>
                <a:lnTo>
                  <a:pt x="62483" y="262127"/>
                </a:lnTo>
                <a:lnTo>
                  <a:pt x="100583" y="280415"/>
                </a:lnTo>
                <a:lnTo>
                  <a:pt x="129539" y="286511"/>
                </a:lnTo>
                <a:lnTo>
                  <a:pt x="158495" y="286511"/>
                </a:lnTo>
                <a:lnTo>
                  <a:pt x="185927" y="280415"/>
                </a:lnTo>
                <a:lnTo>
                  <a:pt x="199643" y="275843"/>
                </a:lnTo>
                <a:lnTo>
                  <a:pt x="202691" y="274319"/>
                </a:lnTo>
                <a:lnTo>
                  <a:pt x="143255" y="274319"/>
                </a:lnTo>
                <a:lnTo>
                  <a:pt x="115823" y="271271"/>
                </a:lnTo>
                <a:lnTo>
                  <a:pt x="70103" y="251459"/>
                </a:lnTo>
                <a:lnTo>
                  <a:pt x="27431" y="205739"/>
                </a:lnTo>
                <a:lnTo>
                  <a:pt x="12191" y="156971"/>
                </a:lnTo>
                <a:lnTo>
                  <a:pt x="12191" y="143255"/>
                </a:lnTo>
                <a:lnTo>
                  <a:pt x="18287" y="103631"/>
                </a:lnTo>
                <a:lnTo>
                  <a:pt x="42671" y="59435"/>
                </a:lnTo>
                <a:lnTo>
                  <a:pt x="80771" y="28955"/>
                </a:lnTo>
                <a:lnTo>
                  <a:pt x="117347" y="15239"/>
                </a:lnTo>
                <a:lnTo>
                  <a:pt x="143255" y="12191"/>
                </a:lnTo>
                <a:lnTo>
                  <a:pt x="201548" y="12191"/>
                </a:lnTo>
                <a:lnTo>
                  <a:pt x="198119" y="10667"/>
                </a:lnTo>
                <a:lnTo>
                  <a:pt x="185927" y="6095"/>
                </a:lnTo>
                <a:lnTo>
                  <a:pt x="172211" y="3047"/>
                </a:lnTo>
                <a:lnTo>
                  <a:pt x="156971" y="0"/>
                </a:lnTo>
                <a:close/>
              </a:path>
              <a:path w="287019" h="287020">
                <a:moveTo>
                  <a:pt x="201548" y="12191"/>
                </a:moveTo>
                <a:lnTo>
                  <a:pt x="143255" y="12191"/>
                </a:lnTo>
                <a:lnTo>
                  <a:pt x="156971" y="13715"/>
                </a:lnTo>
                <a:lnTo>
                  <a:pt x="169163" y="15239"/>
                </a:lnTo>
                <a:lnTo>
                  <a:pt x="205739" y="28955"/>
                </a:lnTo>
                <a:lnTo>
                  <a:pt x="251459" y="70103"/>
                </a:lnTo>
                <a:lnTo>
                  <a:pt x="268223" y="105155"/>
                </a:lnTo>
                <a:lnTo>
                  <a:pt x="272795" y="131063"/>
                </a:lnTo>
                <a:lnTo>
                  <a:pt x="274319" y="143255"/>
                </a:lnTo>
                <a:lnTo>
                  <a:pt x="268223" y="182879"/>
                </a:lnTo>
                <a:lnTo>
                  <a:pt x="243839" y="227075"/>
                </a:lnTo>
                <a:lnTo>
                  <a:pt x="205739" y="259079"/>
                </a:lnTo>
                <a:lnTo>
                  <a:pt x="169163" y="271271"/>
                </a:lnTo>
                <a:lnTo>
                  <a:pt x="155447" y="274319"/>
                </a:lnTo>
                <a:lnTo>
                  <a:pt x="202691" y="274319"/>
                </a:lnTo>
                <a:lnTo>
                  <a:pt x="245363" y="245363"/>
                </a:lnTo>
                <a:lnTo>
                  <a:pt x="269747" y="211835"/>
                </a:lnTo>
                <a:lnTo>
                  <a:pt x="283463" y="172211"/>
                </a:lnTo>
                <a:lnTo>
                  <a:pt x="286511" y="156971"/>
                </a:lnTo>
                <a:lnTo>
                  <a:pt x="286511" y="128015"/>
                </a:lnTo>
                <a:lnTo>
                  <a:pt x="275843" y="86867"/>
                </a:lnTo>
                <a:lnTo>
                  <a:pt x="243839" y="41147"/>
                </a:lnTo>
                <a:lnTo>
                  <a:pt x="222503" y="24383"/>
                </a:lnTo>
                <a:lnTo>
                  <a:pt x="211835" y="16763"/>
                </a:lnTo>
                <a:lnTo>
                  <a:pt x="201548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8997" y="3464439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85075" y="191719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78979" y="1909572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69" h="242569">
                <a:moveTo>
                  <a:pt x="120395" y="0"/>
                </a:moveTo>
                <a:lnTo>
                  <a:pt x="73151" y="10667"/>
                </a:lnTo>
                <a:lnTo>
                  <a:pt x="35051" y="36575"/>
                </a:lnTo>
                <a:lnTo>
                  <a:pt x="21335" y="54863"/>
                </a:lnTo>
                <a:lnTo>
                  <a:pt x="15239" y="64007"/>
                </a:lnTo>
                <a:lnTo>
                  <a:pt x="9143" y="74675"/>
                </a:lnTo>
                <a:lnTo>
                  <a:pt x="6095" y="85343"/>
                </a:lnTo>
                <a:lnTo>
                  <a:pt x="3047" y="97535"/>
                </a:lnTo>
                <a:lnTo>
                  <a:pt x="0" y="121919"/>
                </a:lnTo>
                <a:lnTo>
                  <a:pt x="3047" y="146303"/>
                </a:lnTo>
                <a:lnTo>
                  <a:pt x="27431" y="198119"/>
                </a:lnTo>
                <a:lnTo>
                  <a:pt x="74675" y="233171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67639" y="233171"/>
                </a:lnTo>
                <a:lnTo>
                  <a:pt x="175640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88391" y="224027"/>
                </a:lnTo>
                <a:lnTo>
                  <a:pt x="79247" y="220979"/>
                </a:lnTo>
                <a:lnTo>
                  <a:pt x="68579" y="216407"/>
                </a:lnTo>
                <a:lnTo>
                  <a:pt x="60959" y="210311"/>
                </a:lnTo>
                <a:lnTo>
                  <a:pt x="51815" y="204215"/>
                </a:lnTo>
                <a:lnTo>
                  <a:pt x="25907" y="172211"/>
                </a:lnTo>
                <a:lnTo>
                  <a:pt x="13715" y="132587"/>
                </a:lnTo>
                <a:lnTo>
                  <a:pt x="13715" y="109727"/>
                </a:lnTo>
                <a:lnTo>
                  <a:pt x="25907" y="70103"/>
                </a:lnTo>
                <a:lnTo>
                  <a:pt x="51815" y="38099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4751" y="13715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69" h="242569">
                <a:moveTo>
                  <a:pt x="174751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11251"/>
                </a:lnTo>
                <a:lnTo>
                  <a:pt x="228599" y="132587"/>
                </a:lnTo>
                <a:lnTo>
                  <a:pt x="216407" y="173735"/>
                </a:lnTo>
                <a:lnTo>
                  <a:pt x="210311" y="181355"/>
                </a:lnTo>
                <a:lnTo>
                  <a:pt x="204215" y="190499"/>
                </a:lnTo>
                <a:lnTo>
                  <a:pt x="196595" y="198119"/>
                </a:lnTo>
                <a:lnTo>
                  <a:pt x="188975" y="204215"/>
                </a:lnTo>
                <a:lnTo>
                  <a:pt x="181355" y="211835"/>
                </a:lnTo>
                <a:lnTo>
                  <a:pt x="163067" y="220979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5640" y="228599"/>
                </a:lnTo>
                <a:lnTo>
                  <a:pt x="214883" y="198119"/>
                </a:lnTo>
                <a:lnTo>
                  <a:pt x="236219" y="156971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8307" y="15239"/>
                </a:lnTo>
                <a:lnTo>
                  <a:pt x="17475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94803" y="201320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88707" y="2007108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59435" y="210311"/>
                </a:lnTo>
                <a:lnTo>
                  <a:pt x="30479" y="179831"/>
                </a:lnTo>
                <a:lnTo>
                  <a:pt x="24383" y="172211"/>
                </a:lnTo>
                <a:lnTo>
                  <a:pt x="19811" y="161543"/>
                </a:lnTo>
                <a:lnTo>
                  <a:pt x="16763" y="152399"/>
                </a:lnTo>
                <a:lnTo>
                  <a:pt x="13715" y="141731"/>
                </a:lnTo>
                <a:lnTo>
                  <a:pt x="12191" y="131063"/>
                </a:lnTo>
                <a:lnTo>
                  <a:pt x="12191" y="108203"/>
                </a:lnTo>
                <a:lnTo>
                  <a:pt x="30479" y="59435"/>
                </a:lnTo>
                <a:lnTo>
                  <a:pt x="59435" y="30479"/>
                </a:lnTo>
                <a:lnTo>
                  <a:pt x="99059" y="15239"/>
                </a:lnTo>
                <a:lnTo>
                  <a:pt x="109727" y="12191"/>
                </a:lnTo>
                <a:lnTo>
                  <a:pt x="173227" y="12191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227" y="12191"/>
                </a:moveTo>
                <a:lnTo>
                  <a:pt x="120395" y="12191"/>
                </a:lnTo>
                <a:lnTo>
                  <a:pt x="152399" y="16763"/>
                </a:lnTo>
                <a:lnTo>
                  <a:pt x="163067" y="21335"/>
                </a:lnTo>
                <a:lnTo>
                  <a:pt x="204215" y="51815"/>
                </a:lnTo>
                <a:lnTo>
                  <a:pt x="219455" y="79247"/>
                </a:lnTo>
                <a:lnTo>
                  <a:pt x="224027" y="88391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19455" y="163067"/>
                </a:lnTo>
                <a:lnTo>
                  <a:pt x="196595" y="196595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37743" y="14477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4695" y="83819"/>
                </a:lnTo>
                <a:lnTo>
                  <a:pt x="213359" y="44195"/>
                </a:lnTo>
                <a:lnTo>
                  <a:pt x="176783" y="13715"/>
                </a:lnTo>
                <a:lnTo>
                  <a:pt x="17322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47053" y="1960250"/>
            <a:ext cx="21336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35479" y="191719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29383" y="1909572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69" h="242569">
                <a:moveTo>
                  <a:pt x="120395" y="0"/>
                </a:moveTo>
                <a:lnTo>
                  <a:pt x="73151" y="10667"/>
                </a:lnTo>
                <a:lnTo>
                  <a:pt x="35051" y="36575"/>
                </a:lnTo>
                <a:lnTo>
                  <a:pt x="21335" y="54863"/>
                </a:lnTo>
                <a:lnTo>
                  <a:pt x="15239" y="64007"/>
                </a:lnTo>
                <a:lnTo>
                  <a:pt x="9143" y="74675"/>
                </a:lnTo>
                <a:lnTo>
                  <a:pt x="6095" y="85343"/>
                </a:lnTo>
                <a:lnTo>
                  <a:pt x="3047" y="9753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67639" y="233171"/>
                </a:lnTo>
                <a:lnTo>
                  <a:pt x="175640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25907" y="172211"/>
                </a:lnTo>
                <a:lnTo>
                  <a:pt x="13715" y="132587"/>
                </a:lnTo>
                <a:lnTo>
                  <a:pt x="13715" y="109727"/>
                </a:lnTo>
                <a:lnTo>
                  <a:pt x="25907" y="70103"/>
                </a:lnTo>
                <a:lnTo>
                  <a:pt x="60959" y="32003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4751" y="13715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69" h="242569">
                <a:moveTo>
                  <a:pt x="174751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11251"/>
                </a:lnTo>
                <a:lnTo>
                  <a:pt x="228599" y="132587"/>
                </a:lnTo>
                <a:lnTo>
                  <a:pt x="216407" y="173735"/>
                </a:lnTo>
                <a:lnTo>
                  <a:pt x="210311" y="181355"/>
                </a:lnTo>
                <a:lnTo>
                  <a:pt x="204215" y="190499"/>
                </a:lnTo>
                <a:lnTo>
                  <a:pt x="196595" y="198119"/>
                </a:lnTo>
                <a:lnTo>
                  <a:pt x="188975" y="204215"/>
                </a:lnTo>
                <a:lnTo>
                  <a:pt x="181355" y="211835"/>
                </a:lnTo>
                <a:lnTo>
                  <a:pt x="163067" y="220979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5640" y="228599"/>
                </a:lnTo>
                <a:lnTo>
                  <a:pt x="214883" y="198119"/>
                </a:lnTo>
                <a:lnTo>
                  <a:pt x="236219" y="156971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8307" y="15239"/>
                </a:lnTo>
                <a:lnTo>
                  <a:pt x="17475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45207" y="201320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39111" y="2007108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59435" y="210311"/>
                </a:lnTo>
                <a:lnTo>
                  <a:pt x="30479" y="179831"/>
                </a:lnTo>
                <a:lnTo>
                  <a:pt x="21335" y="161543"/>
                </a:lnTo>
                <a:lnTo>
                  <a:pt x="16763" y="152399"/>
                </a:lnTo>
                <a:lnTo>
                  <a:pt x="13715" y="141731"/>
                </a:lnTo>
                <a:lnTo>
                  <a:pt x="12191" y="131063"/>
                </a:lnTo>
                <a:lnTo>
                  <a:pt x="12191" y="108203"/>
                </a:lnTo>
                <a:lnTo>
                  <a:pt x="15239" y="97535"/>
                </a:lnTo>
                <a:lnTo>
                  <a:pt x="16763" y="88391"/>
                </a:lnTo>
                <a:lnTo>
                  <a:pt x="36575" y="51815"/>
                </a:lnTo>
                <a:lnTo>
                  <a:pt x="68579" y="25907"/>
                </a:lnTo>
                <a:lnTo>
                  <a:pt x="79247" y="21335"/>
                </a:lnTo>
                <a:lnTo>
                  <a:pt x="88391" y="16763"/>
                </a:lnTo>
                <a:lnTo>
                  <a:pt x="99059" y="15239"/>
                </a:lnTo>
                <a:lnTo>
                  <a:pt x="109727" y="12191"/>
                </a:lnTo>
                <a:lnTo>
                  <a:pt x="173735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735" y="12191"/>
                </a:moveTo>
                <a:lnTo>
                  <a:pt x="120395" y="12191"/>
                </a:lnTo>
                <a:lnTo>
                  <a:pt x="152399" y="16763"/>
                </a:lnTo>
                <a:lnTo>
                  <a:pt x="163067" y="21335"/>
                </a:lnTo>
                <a:lnTo>
                  <a:pt x="204215" y="51815"/>
                </a:lnTo>
                <a:lnTo>
                  <a:pt x="219455" y="79247"/>
                </a:lnTo>
                <a:lnTo>
                  <a:pt x="224027" y="88391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19455" y="163067"/>
                </a:lnTo>
                <a:lnTo>
                  <a:pt x="210311" y="181355"/>
                </a:lnTo>
                <a:lnTo>
                  <a:pt x="202691" y="188975"/>
                </a:lnTo>
                <a:lnTo>
                  <a:pt x="196595" y="196595"/>
                </a:lnTo>
                <a:lnTo>
                  <a:pt x="188975" y="204215"/>
                </a:lnTo>
                <a:lnTo>
                  <a:pt x="179831" y="210311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5551" y="62483"/>
                </a:lnTo>
                <a:lnTo>
                  <a:pt x="187451" y="19811"/>
                </a:lnTo>
                <a:lnTo>
                  <a:pt x="176783" y="13715"/>
                </a:lnTo>
                <a:lnTo>
                  <a:pt x="17373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997457" y="1960250"/>
            <a:ext cx="21336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773679" y="191719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67583" y="1909572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69" h="242569">
                <a:moveTo>
                  <a:pt x="120395" y="0"/>
                </a:moveTo>
                <a:lnTo>
                  <a:pt x="73151" y="10667"/>
                </a:lnTo>
                <a:lnTo>
                  <a:pt x="35051" y="36575"/>
                </a:lnTo>
                <a:lnTo>
                  <a:pt x="21335" y="54863"/>
                </a:lnTo>
                <a:lnTo>
                  <a:pt x="15239" y="64007"/>
                </a:lnTo>
                <a:lnTo>
                  <a:pt x="9143" y="74675"/>
                </a:lnTo>
                <a:lnTo>
                  <a:pt x="6095" y="85343"/>
                </a:lnTo>
                <a:lnTo>
                  <a:pt x="3047" y="9753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67639" y="233171"/>
                </a:lnTo>
                <a:lnTo>
                  <a:pt x="175640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25907" y="172211"/>
                </a:lnTo>
                <a:lnTo>
                  <a:pt x="13715" y="132587"/>
                </a:lnTo>
                <a:lnTo>
                  <a:pt x="13715" y="109727"/>
                </a:lnTo>
                <a:lnTo>
                  <a:pt x="25907" y="70103"/>
                </a:lnTo>
                <a:lnTo>
                  <a:pt x="60959" y="32003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4751" y="13715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69" h="242569">
                <a:moveTo>
                  <a:pt x="174751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11251"/>
                </a:lnTo>
                <a:lnTo>
                  <a:pt x="228599" y="132587"/>
                </a:lnTo>
                <a:lnTo>
                  <a:pt x="216407" y="173735"/>
                </a:lnTo>
                <a:lnTo>
                  <a:pt x="210311" y="181355"/>
                </a:lnTo>
                <a:lnTo>
                  <a:pt x="204215" y="190499"/>
                </a:lnTo>
                <a:lnTo>
                  <a:pt x="196595" y="198119"/>
                </a:lnTo>
                <a:lnTo>
                  <a:pt x="188975" y="204215"/>
                </a:lnTo>
                <a:lnTo>
                  <a:pt x="181355" y="211835"/>
                </a:lnTo>
                <a:lnTo>
                  <a:pt x="163067" y="220979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5640" y="228599"/>
                </a:lnTo>
                <a:lnTo>
                  <a:pt x="214883" y="198119"/>
                </a:lnTo>
                <a:lnTo>
                  <a:pt x="236219" y="156971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8307" y="15239"/>
                </a:lnTo>
                <a:lnTo>
                  <a:pt x="17475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83407" y="201320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77311" y="2007108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59435" y="210311"/>
                </a:lnTo>
                <a:lnTo>
                  <a:pt x="30479" y="179831"/>
                </a:lnTo>
                <a:lnTo>
                  <a:pt x="21335" y="161543"/>
                </a:lnTo>
                <a:lnTo>
                  <a:pt x="16763" y="152399"/>
                </a:lnTo>
                <a:lnTo>
                  <a:pt x="13715" y="141731"/>
                </a:lnTo>
                <a:lnTo>
                  <a:pt x="12191" y="131063"/>
                </a:lnTo>
                <a:lnTo>
                  <a:pt x="12191" y="108203"/>
                </a:lnTo>
                <a:lnTo>
                  <a:pt x="15239" y="97535"/>
                </a:lnTo>
                <a:lnTo>
                  <a:pt x="16763" y="88391"/>
                </a:lnTo>
                <a:lnTo>
                  <a:pt x="36575" y="51815"/>
                </a:lnTo>
                <a:lnTo>
                  <a:pt x="68579" y="25907"/>
                </a:lnTo>
                <a:lnTo>
                  <a:pt x="79247" y="21335"/>
                </a:lnTo>
                <a:lnTo>
                  <a:pt x="88391" y="16763"/>
                </a:lnTo>
                <a:lnTo>
                  <a:pt x="99059" y="15239"/>
                </a:lnTo>
                <a:lnTo>
                  <a:pt x="109727" y="12191"/>
                </a:lnTo>
                <a:lnTo>
                  <a:pt x="173735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735" y="12191"/>
                </a:moveTo>
                <a:lnTo>
                  <a:pt x="120395" y="12191"/>
                </a:lnTo>
                <a:lnTo>
                  <a:pt x="152399" y="16763"/>
                </a:lnTo>
                <a:lnTo>
                  <a:pt x="163067" y="21335"/>
                </a:lnTo>
                <a:lnTo>
                  <a:pt x="204215" y="51815"/>
                </a:lnTo>
                <a:lnTo>
                  <a:pt x="219455" y="79247"/>
                </a:lnTo>
                <a:lnTo>
                  <a:pt x="224027" y="88391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19455" y="163067"/>
                </a:lnTo>
                <a:lnTo>
                  <a:pt x="210311" y="181355"/>
                </a:lnTo>
                <a:lnTo>
                  <a:pt x="202691" y="188975"/>
                </a:lnTo>
                <a:lnTo>
                  <a:pt x="196595" y="196595"/>
                </a:lnTo>
                <a:lnTo>
                  <a:pt x="188975" y="204215"/>
                </a:lnTo>
                <a:lnTo>
                  <a:pt x="179831" y="210311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5551" y="62483"/>
                </a:lnTo>
                <a:lnTo>
                  <a:pt x="187451" y="19811"/>
                </a:lnTo>
                <a:lnTo>
                  <a:pt x="176783" y="13715"/>
                </a:lnTo>
                <a:lnTo>
                  <a:pt x="17373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835658" y="1960250"/>
            <a:ext cx="21336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5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45408" y="190195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5140"/>
                </a:lnTo>
                <a:lnTo>
                  <a:pt x="12024" y="166093"/>
                </a:lnTo>
                <a:lnTo>
                  <a:pt x="36754" y="198903"/>
                </a:lnTo>
                <a:lnTo>
                  <a:pt x="71804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39311" y="1895856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83819" y="6095"/>
                </a:lnTo>
                <a:lnTo>
                  <a:pt x="42671" y="27431"/>
                </a:lnTo>
                <a:lnTo>
                  <a:pt x="13715" y="64007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8203" y="228599"/>
                </a:lnTo>
                <a:lnTo>
                  <a:pt x="97535" y="225551"/>
                </a:lnTo>
                <a:lnTo>
                  <a:pt x="59435" y="210311"/>
                </a:lnTo>
                <a:lnTo>
                  <a:pt x="30479" y="181355"/>
                </a:lnTo>
                <a:lnTo>
                  <a:pt x="21335" y="161543"/>
                </a:lnTo>
                <a:lnTo>
                  <a:pt x="16763" y="152399"/>
                </a:lnTo>
                <a:lnTo>
                  <a:pt x="13715" y="141731"/>
                </a:lnTo>
                <a:lnTo>
                  <a:pt x="12191" y="131063"/>
                </a:lnTo>
                <a:lnTo>
                  <a:pt x="12191" y="109727"/>
                </a:lnTo>
                <a:lnTo>
                  <a:pt x="15239" y="99059"/>
                </a:lnTo>
                <a:lnTo>
                  <a:pt x="16763" y="88391"/>
                </a:lnTo>
                <a:lnTo>
                  <a:pt x="36575" y="51815"/>
                </a:lnTo>
                <a:lnTo>
                  <a:pt x="68579" y="25907"/>
                </a:lnTo>
                <a:lnTo>
                  <a:pt x="79247" y="21335"/>
                </a:lnTo>
                <a:lnTo>
                  <a:pt x="88391" y="16763"/>
                </a:lnTo>
                <a:lnTo>
                  <a:pt x="120395" y="12191"/>
                </a:lnTo>
                <a:lnTo>
                  <a:pt x="173735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735" y="12191"/>
                </a:moveTo>
                <a:lnTo>
                  <a:pt x="120395" y="12191"/>
                </a:lnTo>
                <a:lnTo>
                  <a:pt x="141731" y="15239"/>
                </a:lnTo>
                <a:lnTo>
                  <a:pt x="163067" y="21335"/>
                </a:lnTo>
                <a:lnTo>
                  <a:pt x="181355" y="30479"/>
                </a:lnTo>
                <a:lnTo>
                  <a:pt x="188975" y="38099"/>
                </a:lnTo>
                <a:lnTo>
                  <a:pt x="196595" y="44195"/>
                </a:lnTo>
                <a:lnTo>
                  <a:pt x="204215" y="51815"/>
                </a:lnTo>
                <a:lnTo>
                  <a:pt x="210311" y="60959"/>
                </a:lnTo>
                <a:lnTo>
                  <a:pt x="224027" y="88391"/>
                </a:lnTo>
                <a:lnTo>
                  <a:pt x="228599" y="120395"/>
                </a:lnTo>
                <a:lnTo>
                  <a:pt x="227075" y="132587"/>
                </a:lnTo>
                <a:lnTo>
                  <a:pt x="225551" y="143255"/>
                </a:lnTo>
                <a:lnTo>
                  <a:pt x="222503" y="152399"/>
                </a:lnTo>
                <a:lnTo>
                  <a:pt x="219455" y="163067"/>
                </a:lnTo>
                <a:lnTo>
                  <a:pt x="210311" y="181355"/>
                </a:lnTo>
                <a:lnTo>
                  <a:pt x="202691" y="188975"/>
                </a:lnTo>
                <a:lnTo>
                  <a:pt x="196595" y="196595"/>
                </a:lnTo>
                <a:lnTo>
                  <a:pt x="152399" y="224027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5551" y="62483"/>
                </a:lnTo>
                <a:lnTo>
                  <a:pt x="187451" y="19811"/>
                </a:lnTo>
                <a:lnTo>
                  <a:pt x="176783" y="13715"/>
                </a:lnTo>
                <a:lnTo>
                  <a:pt x="17373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53611" y="19979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47515" y="1991868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69">
                <a:moveTo>
                  <a:pt x="120395" y="0"/>
                </a:moveTo>
                <a:lnTo>
                  <a:pt x="73151" y="10667"/>
                </a:lnTo>
                <a:lnTo>
                  <a:pt x="27431" y="44195"/>
                </a:lnTo>
                <a:lnTo>
                  <a:pt x="6095" y="85343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88391" y="224027"/>
                </a:lnTo>
                <a:lnTo>
                  <a:pt x="79247" y="220979"/>
                </a:lnTo>
                <a:lnTo>
                  <a:pt x="68579" y="216407"/>
                </a:lnTo>
                <a:lnTo>
                  <a:pt x="60959" y="210311"/>
                </a:lnTo>
                <a:lnTo>
                  <a:pt x="51815" y="204215"/>
                </a:lnTo>
                <a:lnTo>
                  <a:pt x="44195" y="196595"/>
                </a:lnTo>
                <a:lnTo>
                  <a:pt x="38099" y="188975"/>
                </a:lnTo>
                <a:lnTo>
                  <a:pt x="30479" y="181355"/>
                </a:lnTo>
                <a:lnTo>
                  <a:pt x="21335" y="163067"/>
                </a:lnTo>
                <a:lnTo>
                  <a:pt x="18287" y="152399"/>
                </a:lnTo>
                <a:lnTo>
                  <a:pt x="15239" y="143255"/>
                </a:lnTo>
                <a:lnTo>
                  <a:pt x="13715" y="132587"/>
                </a:lnTo>
                <a:lnTo>
                  <a:pt x="13715" y="109727"/>
                </a:lnTo>
                <a:lnTo>
                  <a:pt x="25907" y="70103"/>
                </a:lnTo>
                <a:lnTo>
                  <a:pt x="51815" y="38099"/>
                </a:lnTo>
                <a:lnTo>
                  <a:pt x="88391" y="18287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70" h="242569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4027" y="89915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178307" y="227075"/>
                </a:lnTo>
                <a:lnTo>
                  <a:pt x="188975" y="220979"/>
                </a:lnTo>
                <a:lnTo>
                  <a:pt x="198119" y="213359"/>
                </a:lnTo>
                <a:lnTo>
                  <a:pt x="205739" y="205739"/>
                </a:lnTo>
                <a:lnTo>
                  <a:pt x="214883" y="198119"/>
                </a:lnTo>
                <a:lnTo>
                  <a:pt x="236219" y="156971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7451" y="21335"/>
                </a:lnTo>
                <a:lnTo>
                  <a:pt x="178307" y="15239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707386" y="1946534"/>
            <a:ext cx="21209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065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101839" y="239268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95743" y="2385060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69">
                <a:moveTo>
                  <a:pt x="120395" y="0"/>
                </a:moveTo>
                <a:lnTo>
                  <a:pt x="62483" y="15239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9727"/>
                </a:lnTo>
                <a:lnTo>
                  <a:pt x="0" y="134111"/>
                </a:lnTo>
                <a:lnTo>
                  <a:pt x="13715" y="178307"/>
                </a:lnTo>
                <a:lnTo>
                  <a:pt x="44195" y="214883"/>
                </a:lnTo>
                <a:lnTo>
                  <a:pt x="85343" y="236219"/>
                </a:lnTo>
                <a:lnTo>
                  <a:pt x="96011" y="239267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8203" y="228599"/>
                </a:lnTo>
                <a:lnTo>
                  <a:pt x="97535" y="227075"/>
                </a:lnTo>
                <a:lnTo>
                  <a:pt x="88391" y="224027"/>
                </a:lnTo>
                <a:lnTo>
                  <a:pt x="77723" y="220979"/>
                </a:lnTo>
                <a:lnTo>
                  <a:pt x="68579" y="216407"/>
                </a:lnTo>
                <a:lnTo>
                  <a:pt x="36575" y="188975"/>
                </a:lnTo>
                <a:lnTo>
                  <a:pt x="16763" y="152399"/>
                </a:lnTo>
                <a:lnTo>
                  <a:pt x="12191" y="132587"/>
                </a:lnTo>
                <a:lnTo>
                  <a:pt x="12191" y="109727"/>
                </a:lnTo>
                <a:lnTo>
                  <a:pt x="15239" y="99059"/>
                </a:lnTo>
                <a:lnTo>
                  <a:pt x="16763" y="88391"/>
                </a:lnTo>
                <a:lnTo>
                  <a:pt x="36575" y="51815"/>
                </a:lnTo>
                <a:lnTo>
                  <a:pt x="68579" y="25907"/>
                </a:lnTo>
                <a:lnTo>
                  <a:pt x="109727" y="13715"/>
                </a:lnTo>
                <a:lnTo>
                  <a:pt x="174497" y="13715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69">
                <a:moveTo>
                  <a:pt x="174497" y="13715"/>
                </a:moveTo>
                <a:lnTo>
                  <a:pt x="131063" y="13715"/>
                </a:lnTo>
                <a:lnTo>
                  <a:pt x="141731" y="15239"/>
                </a:lnTo>
                <a:lnTo>
                  <a:pt x="163067" y="21335"/>
                </a:lnTo>
                <a:lnTo>
                  <a:pt x="204215" y="53339"/>
                </a:lnTo>
                <a:lnTo>
                  <a:pt x="224027" y="89915"/>
                </a:lnTo>
                <a:lnTo>
                  <a:pt x="228599" y="121919"/>
                </a:lnTo>
                <a:lnTo>
                  <a:pt x="225551" y="143255"/>
                </a:lnTo>
                <a:lnTo>
                  <a:pt x="222503" y="153923"/>
                </a:lnTo>
                <a:lnTo>
                  <a:pt x="219455" y="163067"/>
                </a:lnTo>
                <a:lnTo>
                  <a:pt x="210311" y="181355"/>
                </a:lnTo>
                <a:lnTo>
                  <a:pt x="202691" y="190499"/>
                </a:lnTo>
                <a:lnTo>
                  <a:pt x="196595" y="198119"/>
                </a:lnTo>
                <a:lnTo>
                  <a:pt x="161543" y="220979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19455" y="53339"/>
                </a:lnTo>
                <a:lnTo>
                  <a:pt x="187451" y="21335"/>
                </a:lnTo>
                <a:lnTo>
                  <a:pt x="176783" y="15239"/>
                </a:lnTo>
                <a:lnTo>
                  <a:pt x="174497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10043" y="248869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03947" y="2482596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3339" y="19811"/>
                </a:lnTo>
                <a:lnTo>
                  <a:pt x="15239" y="62483"/>
                </a:lnTo>
                <a:lnTo>
                  <a:pt x="6095" y="85343"/>
                </a:lnTo>
                <a:lnTo>
                  <a:pt x="3047" y="96011"/>
                </a:lnTo>
                <a:lnTo>
                  <a:pt x="0" y="108203"/>
                </a:lnTo>
                <a:lnTo>
                  <a:pt x="0" y="120395"/>
                </a:lnTo>
                <a:lnTo>
                  <a:pt x="9143" y="167639"/>
                </a:lnTo>
                <a:lnTo>
                  <a:pt x="35051" y="205739"/>
                </a:lnTo>
                <a:lnTo>
                  <a:pt x="85343" y="236219"/>
                </a:lnTo>
                <a:lnTo>
                  <a:pt x="108203" y="240791"/>
                </a:lnTo>
                <a:lnTo>
                  <a:pt x="134111" y="240791"/>
                </a:lnTo>
                <a:lnTo>
                  <a:pt x="144779" y="237743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99059" y="225551"/>
                </a:lnTo>
                <a:lnTo>
                  <a:pt x="60959" y="210311"/>
                </a:lnTo>
                <a:lnTo>
                  <a:pt x="51815" y="202691"/>
                </a:lnTo>
                <a:lnTo>
                  <a:pt x="44195" y="196595"/>
                </a:lnTo>
                <a:lnTo>
                  <a:pt x="21335" y="161543"/>
                </a:lnTo>
                <a:lnTo>
                  <a:pt x="12191" y="120395"/>
                </a:lnTo>
                <a:lnTo>
                  <a:pt x="13715" y="108203"/>
                </a:lnTo>
                <a:lnTo>
                  <a:pt x="15239" y="97535"/>
                </a:lnTo>
                <a:lnTo>
                  <a:pt x="18287" y="88391"/>
                </a:lnTo>
                <a:lnTo>
                  <a:pt x="21335" y="77723"/>
                </a:lnTo>
                <a:lnTo>
                  <a:pt x="44195" y="44195"/>
                </a:lnTo>
                <a:lnTo>
                  <a:pt x="88391" y="16763"/>
                </a:lnTo>
                <a:lnTo>
                  <a:pt x="109727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4751" y="12191"/>
                </a:moveTo>
                <a:lnTo>
                  <a:pt x="132587" y="12191"/>
                </a:lnTo>
                <a:lnTo>
                  <a:pt x="143255" y="15239"/>
                </a:lnTo>
                <a:lnTo>
                  <a:pt x="153923" y="16763"/>
                </a:lnTo>
                <a:lnTo>
                  <a:pt x="181355" y="30479"/>
                </a:lnTo>
                <a:lnTo>
                  <a:pt x="210311" y="59435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1063"/>
                </a:lnTo>
                <a:lnTo>
                  <a:pt x="210311" y="181355"/>
                </a:lnTo>
                <a:lnTo>
                  <a:pt x="181355" y="210311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27075" y="62483"/>
                </a:lnTo>
                <a:lnTo>
                  <a:pt x="187451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63817" y="2435738"/>
            <a:ext cx="21209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065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935479" y="239268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9383" y="2385060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69" h="242569">
                <a:moveTo>
                  <a:pt x="120395" y="0"/>
                </a:moveTo>
                <a:lnTo>
                  <a:pt x="73151" y="10667"/>
                </a:lnTo>
                <a:lnTo>
                  <a:pt x="35051" y="36575"/>
                </a:lnTo>
                <a:lnTo>
                  <a:pt x="9143" y="7467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38099" y="188975"/>
                </a:lnTo>
                <a:lnTo>
                  <a:pt x="32003" y="181355"/>
                </a:lnTo>
                <a:lnTo>
                  <a:pt x="25907" y="172211"/>
                </a:lnTo>
                <a:lnTo>
                  <a:pt x="21335" y="163067"/>
                </a:lnTo>
                <a:lnTo>
                  <a:pt x="18287" y="152399"/>
                </a:lnTo>
                <a:lnTo>
                  <a:pt x="15239" y="143255"/>
                </a:lnTo>
                <a:lnTo>
                  <a:pt x="13715" y="132587"/>
                </a:lnTo>
                <a:lnTo>
                  <a:pt x="13715" y="109727"/>
                </a:lnTo>
                <a:lnTo>
                  <a:pt x="25907" y="70103"/>
                </a:lnTo>
                <a:lnTo>
                  <a:pt x="60959" y="32003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69" h="242569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4027" y="89915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14883" y="198119"/>
                </a:lnTo>
                <a:lnTo>
                  <a:pt x="236219" y="156971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45207" y="248869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39111" y="2482596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97535" y="225551"/>
                </a:lnTo>
                <a:lnTo>
                  <a:pt x="88391" y="222503"/>
                </a:lnTo>
                <a:lnTo>
                  <a:pt x="77723" y="219455"/>
                </a:lnTo>
                <a:lnTo>
                  <a:pt x="59435" y="210311"/>
                </a:lnTo>
                <a:lnTo>
                  <a:pt x="51815" y="202691"/>
                </a:lnTo>
                <a:lnTo>
                  <a:pt x="44195" y="196595"/>
                </a:lnTo>
                <a:lnTo>
                  <a:pt x="16763" y="152399"/>
                </a:lnTo>
                <a:lnTo>
                  <a:pt x="12191" y="131063"/>
                </a:lnTo>
                <a:lnTo>
                  <a:pt x="12191" y="108203"/>
                </a:lnTo>
                <a:lnTo>
                  <a:pt x="15239" y="97535"/>
                </a:lnTo>
                <a:lnTo>
                  <a:pt x="16763" y="88391"/>
                </a:lnTo>
                <a:lnTo>
                  <a:pt x="36575" y="51815"/>
                </a:lnTo>
                <a:lnTo>
                  <a:pt x="68579" y="25907"/>
                </a:lnTo>
                <a:lnTo>
                  <a:pt x="79247" y="21335"/>
                </a:lnTo>
                <a:lnTo>
                  <a:pt x="88391" y="16763"/>
                </a:lnTo>
                <a:lnTo>
                  <a:pt x="99059" y="13715"/>
                </a:lnTo>
                <a:lnTo>
                  <a:pt x="109727" y="12191"/>
                </a:lnTo>
                <a:lnTo>
                  <a:pt x="173735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735" y="12191"/>
                </a:moveTo>
                <a:lnTo>
                  <a:pt x="131063" y="12191"/>
                </a:lnTo>
                <a:lnTo>
                  <a:pt x="141731" y="15239"/>
                </a:lnTo>
                <a:lnTo>
                  <a:pt x="152399" y="16763"/>
                </a:lnTo>
                <a:lnTo>
                  <a:pt x="163067" y="21335"/>
                </a:lnTo>
                <a:lnTo>
                  <a:pt x="204215" y="51815"/>
                </a:lnTo>
                <a:lnTo>
                  <a:pt x="219455" y="79247"/>
                </a:lnTo>
                <a:lnTo>
                  <a:pt x="224027" y="88391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19455" y="163067"/>
                </a:lnTo>
                <a:lnTo>
                  <a:pt x="210311" y="181355"/>
                </a:lnTo>
                <a:lnTo>
                  <a:pt x="202691" y="188975"/>
                </a:lnTo>
                <a:lnTo>
                  <a:pt x="196595" y="196595"/>
                </a:lnTo>
                <a:lnTo>
                  <a:pt x="188975" y="204215"/>
                </a:lnTo>
                <a:lnTo>
                  <a:pt x="179831" y="210311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19455" y="51815"/>
                </a:lnTo>
                <a:lnTo>
                  <a:pt x="187451" y="19811"/>
                </a:lnTo>
                <a:lnTo>
                  <a:pt x="176783" y="13715"/>
                </a:lnTo>
                <a:lnTo>
                  <a:pt x="17373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997457" y="2435738"/>
            <a:ext cx="21336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773679" y="239268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570"/>
                </a:lnTo>
                <a:lnTo>
                  <a:pt x="40173" y="27222"/>
                </a:lnTo>
                <a:lnTo>
                  <a:pt x="14075" y="59151"/>
                </a:lnTo>
                <a:lnTo>
                  <a:pt x="939" y="99484"/>
                </a:lnTo>
                <a:lnTo>
                  <a:pt x="0" y="114299"/>
                </a:lnTo>
                <a:lnTo>
                  <a:pt x="500" y="124908"/>
                </a:lnTo>
                <a:lnTo>
                  <a:pt x="12301" y="165424"/>
                </a:lnTo>
                <a:lnTo>
                  <a:pt x="37356" y="198366"/>
                </a:lnTo>
                <a:lnTo>
                  <a:pt x="72433" y="220502"/>
                </a:lnTo>
                <a:lnTo>
                  <a:pt x="114299" y="228599"/>
                </a:lnTo>
                <a:lnTo>
                  <a:pt x="125140" y="228099"/>
                </a:lnTo>
                <a:lnTo>
                  <a:pt x="166093" y="216298"/>
                </a:lnTo>
                <a:lnTo>
                  <a:pt x="198903" y="191243"/>
                </a:lnTo>
                <a:lnTo>
                  <a:pt x="220696" y="156166"/>
                </a:lnTo>
                <a:lnTo>
                  <a:pt x="228599" y="114299"/>
                </a:lnTo>
                <a:lnTo>
                  <a:pt x="228113" y="103459"/>
                </a:lnTo>
                <a:lnTo>
                  <a:pt x="216575" y="62506"/>
                </a:lnTo>
                <a:lnTo>
                  <a:pt x="191845" y="29696"/>
                </a:lnTo>
                <a:lnTo>
                  <a:pt x="156795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67583" y="2385060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69" h="242569">
                <a:moveTo>
                  <a:pt x="120395" y="0"/>
                </a:moveTo>
                <a:lnTo>
                  <a:pt x="73151" y="10667"/>
                </a:lnTo>
                <a:lnTo>
                  <a:pt x="35051" y="36575"/>
                </a:lnTo>
                <a:lnTo>
                  <a:pt x="9143" y="74675"/>
                </a:lnTo>
                <a:lnTo>
                  <a:pt x="0" y="121919"/>
                </a:lnTo>
                <a:lnTo>
                  <a:pt x="3047" y="146303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21919" y="242315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51815" y="204215"/>
                </a:lnTo>
                <a:lnTo>
                  <a:pt x="38099" y="188975"/>
                </a:lnTo>
                <a:lnTo>
                  <a:pt x="32003" y="181355"/>
                </a:lnTo>
                <a:lnTo>
                  <a:pt x="25907" y="172211"/>
                </a:lnTo>
                <a:lnTo>
                  <a:pt x="21335" y="163067"/>
                </a:lnTo>
                <a:lnTo>
                  <a:pt x="18287" y="152399"/>
                </a:lnTo>
                <a:lnTo>
                  <a:pt x="15239" y="143255"/>
                </a:lnTo>
                <a:lnTo>
                  <a:pt x="13715" y="132587"/>
                </a:lnTo>
                <a:lnTo>
                  <a:pt x="13715" y="109727"/>
                </a:lnTo>
                <a:lnTo>
                  <a:pt x="25907" y="70103"/>
                </a:lnTo>
                <a:lnTo>
                  <a:pt x="60959" y="32003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75640" y="13715"/>
                </a:lnTo>
                <a:lnTo>
                  <a:pt x="167639" y="9143"/>
                </a:lnTo>
                <a:lnTo>
                  <a:pt x="156971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2569" h="242569">
                <a:moveTo>
                  <a:pt x="175640" y="13715"/>
                </a:moveTo>
                <a:lnTo>
                  <a:pt x="132587" y="13715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4027" y="89915"/>
                </a:lnTo>
                <a:lnTo>
                  <a:pt x="227075" y="99059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14883" y="198119"/>
                </a:lnTo>
                <a:lnTo>
                  <a:pt x="236219" y="156971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564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83407" y="248869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77311" y="2482596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32587" y="0"/>
                </a:moveTo>
                <a:lnTo>
                  <a:pt x="108203" y="0"/>
                </a:lnTo>
                <a:lnTo>
                  <a:pt x="96011" y="1523"/>
                </a:lnTo>
                <a:lnTo>
                  <a:pt x="51815" y="19811"/>
                </a:lnTo>
                <a:lnTo>
                  <a:pt x="19811" y="53339"/>
                </a:lnTo>
                <a:lnTo>
                  <a:pt x="1523" y="96011"/>
                </a:lnTo>
                <a:lnTo>
                  <a:pt x="0" y="108203"/>
                </a:lnTo>
                <a:lnTo>
                  <a:pt x="0" y="132587"/>
                </a:lnTo>
                <a:lnTo>
                  <a:pt x="13715" y="178307"/>
                </a:lnTo>
                <a:lnTo>
                  <a:pt x="53339" y="220979"/>
                </a:lnTo>
                <a:lnTo>
                  <a:pt x="96011" y="239267"/>
                </a:lnTo>
                <a:lnTo>
                  <a:pt x="108203" y="240791"/>
                </a:lnTo>
                <a:lnTo>
                  <a:pt x="132587" y="240791"/>
                </a:lnTo>
                <a:lnTo>
                  <a:pt x="156971" y="234695"/>
                </a:lnTo>
                <a:lnTo>
                  <a:pt x="167639" y="231647"/>
                </a:lnTo>
                <a:lnTo>
                  <a:pt x="172973" y="228599"/>
                </a:lnTo>
                <a:lnTo>
                  <a:pt x="120395" y="228599"/>
                </a:lnTo>
                <a:lnTo>
                  <a:pt x="108203" y="227075"/>
                </a:lnTo>
                <a:lnTo>
                  <a:pt x="97535" y="225551"/>
                </a:lnTo>
                <a:lnTo>
                  <a:pt x="88391" y="222503"/>
                </a:lnTo>
                <a:lnTo>
                  <a:pt x="77723" y="219455"/>
                </a:lnTo>
                <a:lnTo>
                  <a:pt x="59435" y="210311"/>
                </a:lnTo>
                <a:lnTo>
                  <a:pt x="51815" y="202691"/>
                </a:lnTo>
                <a:lnTo>
                  <a:pt x="44195" y="196595"/>
                </a:lnTo>
                <a:lnTo>
                  <a:pt x="16763" y="152399"/>
                </a:lnTo>
                <a:lnTo>
                  <a:pt x="12191" y="131063"/>
                </a:lnTo>
                <a:lnTo>
                  <a:pt x="12191" y="108203"/>
                </a:lnTo>
                <a:lnTo>
                  <a:pt x="15239" y="97535"/>
                </a:lnTo>
                <a:lnTo>
                  <a:pt x="16763" y="88391"/>
                </a:lnTo>
                <a:lnTo>
                  <a:pt x="36575" y="51815"/>
                </a:lnTo>
                <a:lnTo>
                  <a:pt x="68579" y="25907"/>
                </a:lnTo>
                <a:lnTo>
                  <a:pt x="79247" y="21335"/>
                </a:lnTo>
                <a:lnTo>
                  <a:pt x="88391" y="16763"/>
                </a:lnTo>
                <a:lnTo>
                  <a:pt x="99059" y="13715"/>
                </a:lnTo>
                <a:lnTo>
                  <a:pt x="109727" y="12191"/>
                </a:lnTo>
                <a:lnTo>
                  <a:pt x="173735" y="12191"/>
                </a:lnTo>
                <a:lnTo>
                  <a:pt x="167639" y="9143"/>
                </a:lnTo>
                <a:lnTo>
                  <a:pt x="155447" y="4571"/>
                </a:lnTo>
                <a:lnTo>
                  <a:pt x="144779" y="1523"/>
                </a:lnTo>
                <a:lnTo>
                  <a:pt x="132587" y="0"/>
                </a:lnTo>
                <a:close/>
              </a:path>
              <a:path w="241300" h="241300">
                <a:moveTo>
                  <a:pt x="173735" y="12191"/>
                </a:moveTo>
                <a:lnTo>
                  <a:pt x="131063" y="12191"/>
                </a:lnTo>
                <a:lnTo>
                  <a:pt x="141731" y="15239"/>
                </a:lnTo>
                <a:lnTo>
                  <a:pt x="152399" y="16763"/>
                </a:lnTo>
                <a:lnTo>
                  <a:pt x="163067" y="21335"/>
                </a:lnTo>
                <a:lnTo>
                  <a:pt x="204215" y="51815"/>
                </a:lnTo>
                <a:lnTo>
                  <a:pt x="219455" y="79247"/>
                </a:lnTo>
                <a:lnTo>
                  <a:pt x="224027" y="88391"/>
                </a:lnTo>
                <a:lnTo>
                  <a:pt x="228599" y="120395"/>
                </a:lnTo>
                <a:lnTo>
                  <a:pt x="225551" y="141731"/>
                </a:lnTo>
                <a:lnTo>
                  <a:pt x="219455" y="163067"/>
                </a:lnTo>
                <a:lnTo>
                  <a:pt x="210311" y="181355"/>
                </a:lnTo>
                <a:lnTo>
                  <a:pt x="202691" y="188975"/>
                </a:lnTo>
                <a:lnTo>
                  <a:pt x="196595" y="196595"/>
                </a:lnTo>
                <a:lnTo>
                  <a:pt x="188975" y="204215"/>
                </a:lnTo>
                <a:lnTo>
                  <a:pt x="179831" y="210311"/>
                </a:lnTo>
                <a:lnTo>
                  <a:pt x="152399" y="224027"/>
                </a:lnTo>
                <a:lnTo>
                  <a:pt x="120395" y="228599"/>
                </a:lnTo>
                <a:lnTo>
                  <a:pt x="172973" y="228599"/>
                </a:lnTo>
                <a:lnTo>
                  <a:pt x="205739" y="205739"/>
                </a:lnTo>
                <a:lnTo>
                  <a:pt x="231647" y="16763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19455" y="51815"/>
                </a:lnTo>
                <a:lnTo>
                  <a:pt x="187451" y="19811"/>
                </a:lnTo>
                <a:lnTo>
                  <a:pt x="176783" y="13715"/>
                </a:lnTo>
                <a:lnTo>
                  <a:pt x="17373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835658" y="2435738"/>
            <a:ext cx="21336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15555" y="287578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09459" y="2869692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69" h="241300">
                <a:moveTo>
                  <a:pt x="132587" y="0"/>
                </a:moveTo>
                <a:lnTo>
                  <a:pt x="108203" y="0"/>
                </a:ln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35051" y="35051"/>
                </a:lnTo>
                <a:lnTo>
                  <a:pt x="9143" y="74675"/>
                </a:lnTo>
                <a:lnTo>
                  <a:pt x="0" y="120395"/>
                </a:lnTo>
                <a:lnTo>
                  <a:pt x="3047" y="144779"/>
                </a:lnTo>
                <a:lnTo>
                  <a:pt x="21335" y="188975"/>
                </a:lnTo>
                <a:lnTo>
                  <a:pt x="36575" y="205739"/>
                </a:lnTo>
                <a:lnTo>
                  <a:pt x="44195" y="213359"/>
                </a:lnTo>
                <a:lnTo>
                  <a:pt x="85343" y="236219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88391" y="224027"/>
                </a:lnTo>
                <a:lnTo>
                  <a:pt x="79247" y="219455"/>
                </a:lnTo>
                <a:lnTo>
                  <a:pt x="68579" y="214883"/>
                </a:lnTo>
                <a:lnTo>
                  <a:pt x="32003" y="181355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51815" y="36575"/>
                </a:lnTo>
                <a:lnTo>
                  <a:pt x="89915" y="16763"/>
                </a:lnTo>
                <a:lnTo>
                  <a:pt x="121919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3047"/>
                </a:lnTo>
                <a:lnTo>
                  <a:pt x="132587" y="0"/>
                </a:lnTo>
                <a:close/>
              </a:path>
              <a:path w="242569" h="241300">
                <a:moveTo>
                  <a:pt x="174751" y="12191"/>
                </a:moveTo>
                <a:lnTo>
                  <a:pt x="121919" y="12191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27075" y="143255"/>
                </a:lnTo>
                <a:lnTo>
                  <a:pt x="224027" y="152399"/>
                </a:lnTo>
                <a:lnTo>
                  <a:pt x="220979" y="163067"/>
                </a:lnTo>
                <a:lnTo>
                  <a:pt x="188975" y="204215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36219" y="156971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25283" y="2971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5140"/>
                </a:lnTo>
                <a:lnTo>
                  <a:pt x="12024" y="166093"/>
                </a:lnTo>
                <a:lnTo>
                  <a:pt x="36754" y="198903"/>
                </a:lnTo>
                <a:lnTo>
                  <a:pt x="71804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19187" y="2965704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69">
                <a:moveTo>
                  <a:pt x="120395" y="0"/>
                </a:moveTo>
                <a:lnTo>
                  <a:pt x="62483" y="15239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9727"/>
                </a:lnTo>
                <a:lnTo>
                  <a:pt x="0" y="134111"/>
                </a:lnTo>
                <a:lnTo>
                  <a:pt x="13715" y="178307"/>
                </a:lnTo>
                <a:lnTo>
                  <a:pt x="44195" y="214883"/>
                </a:lnTo>
                <a:lnTo>
                  <a:pt x="83819" y="236219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8203" y="228599"/>
                </a:lnTo>
                <a:lnTo>
                  <a:pt x="97535" y="227075"/>
                </a:lnTo>
                <a:lnTo>
                  <a:pt x="88391" y="224027"/>
                </a:lnTo>
                <a:lnTo>
                  <a:pt x="77723" y="220979"/>
                </a:lnTo>
                <a:lnTo>
                  <a:pt x="68579" y="216407"/>
                </a:lnTo>
                <a:lnTo>
                  <a:pt x="36575" y="188975"/>
                </a:lnTo>
                <a:lnTo>
                  <a:pt x="16763" y="152399"/>
                </a:lnTo>
                <a:lnTo>
                  <a:pt x="13715" y="143255"/>
                </a:lnTo>
                <a:lnTo>
                  <a:pt x="12191" y="132587"/>
                </a:lnTo>
                <a:lnTo>
                  <a:pt x="12191" y="109727"/>
                </a:lnTo>
                <a:lnTo>
                  <a:pt x="30479" y="60959"/>
                </a:lnTo>
                <a:lnTo>
                  <a:pt x="59435" y="32003"/>
                </a:lnTo>
                <a:lnTo>
                  <a:pt x="99059" y="15239"/>
                </a:lnTo>
                <a:lnTo>
                  <a:pt x="109727" y="13715"/>
                </a:lnTo>
                <a:lnTo>
                  <a:pt x="174116" y="13715"/>
                </a:lnTo>
                <a:lnTo>
                  <a:pt x="166115" y="9143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69">
                <a:moveTo>
                  <a:pt x="174116" y="13715"/>
                </a:moveTo>
                <a:lnTo>
                  <a:pt x="131063" y="13715"/>
                </a:lnTo>
                <a:lnTo>
                  <a:pt x="141731" y="15239"/>
                </a:lnTo>
                <a:lnTo>
                  <a:pt x="163067" y="21335"/>
                </a:lnTo>
                <a:lnTo>
                  <a:pt x="204215" y="53339"/>
                </a:lnTo>
                <a:lnTo>
                  <a:pt x="224027" y="89915"/>
                </a:lnTo>
                <a:lnTo>
                  <a:pt x="228599" y="121919"/>
                </a:lnTo>
                <a:lnTo>
                  <a:pt x="225551" y="143255"/>
                </a:lnTo>
                <a:lnTo>
                  <a:pt x="202691" y="190499"/>
                </a:lnTo>
                <a:lnTo>
                  <a:pt x="170687" y="216407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6219" y="156971"/>
                </a:lnTo>
                <a:lnTo>
                  <a:pt x="237743" y="144779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7743" y="96011"/>
                </a:lnTo>
                <a:lnTo>
                  <a:pt x="234695" y="85343"/>
                </a:lnTo>
                <a:lnTo>
                  <a:pt x="231647" y="73151"/>
                </a:lnTo>
                <a:lnTo>
                  <a:pt x="225551" y="64007"/>
                </a:lnTo>
                <a:lnTo>
                  <a:pt x="219455" y="53339"/>
                </a:lnTo>
                <a:lnTo>
                  <a:pt x="213359" y="44195"/>
                </a:lnTo>
                <a:lnTo>
                  <a:pt x="205739" y="35051"/>
                </a:lnTo>
                <a:lnTo>
                  <a:pt x="196595" y="27431"/>
                </a:lnTo>
                <a:lnTo>
                  <a:pt x="187451" y="21335"/>
                </a:lnTo>
                <a:lnTo>
                  <a:pt x="174116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177533" y="2920371"/>
            <a:ext cx="21336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935479" y="287578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29383" y="2869692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69" h="241300">
                <a:moveTo>
                  <a:pt x="132587" y="0"/>
                </a:moveTo>
                <a:lnTo>
                  <a:pt x="108203" y="0"/>
                </a:ln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64007" y="15239"/>
                </a:lnTo>
                <a:lnTo>
                  <a:pt x="53339" y="21335"/>
                </a:lnTo>
                <a:lnTo>
                  <a:pt x="44195" y="27431"/>
                </a:lnTo>
                <a:lnTo>
                  <a:pt x="9143" y="74675"/>
                </a:lnTo>
                <a:lnTo>
                  <a:pt x="0" y="120395"/>
                </a:lnTo>
                <a:lnTo>
                  <a:pt x="3047" y="144779"/>
                </a:lnTo>
                <a:lnTo>
                  <a:pt x="21335" y="188975"/>
                </a:lnTo>
                <a:lnTo>
                  <a:pt x="53339" y="220979"/>
                </a:lnTo>
                <a:lnTo>
                  <a:pt x="97535" y="239267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60959" y="210311"/>
                </a:lnTo>
                <a:lnTo>
                  <a:pt x="32003" y="181355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53339" y="36575"/>
                </a:lnTo>
                <a:lnTo>
                  <a:pt x="89915" y="16763"/>
                </a:lnTo>
                <a:lnTo>
                  <a:pt x="121919" y="12191"/>
                </a:lnTo>
                <a:lnTo>
                  <a:pt x="174751" y="12191"/>
                </a:lnTo>
                <a:lnTo>
                  <a:pt x="156971" y="4571"/>
                </a:lnTo>
                <a:lnTo>
                  <a:pt x="144779" y="3047"/>
                </a:lnTo>
                <a:lnTo>
                  <a:pt x="132587" y="0"/>
                </a:lnTo>
                <a:close/>
              </a:path>
              <a:path w="242569" h="241300">
                <a:moveTo>
                  <a:pt x="174751" y="12191"/>
                </a:moveTo>
                <a:lnTo>
                  <a:pt x="121919" y="12191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27075" y="143255"/>
                </a:lnTo>
                <a:lnTo>
                  <a:pt x="224027" y="152399"/>
                </a:lnTo>
                <a:lnTo>
                  <a:pt x="220979" y="163067"/>
                </a:lnTo>
                <a:lnTo>
                  <a:pt x="188975" y="204215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33171" y="16763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19811"/>
                </a:lnTo>
                <a:lnTo>
                  <a:pt x="178307" y="13715"/>
                </a:lnTo>
                <a:lnTo>
                  <a:pt x="17475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45207" y="2971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735"/>
                </a:lnTo>
                <a:lnTo>
                  <a:pt x="39550" y="27731"/>
                </a:lnTo>
                <a:lnTo>
                  <a:pt x="13766" y="59827"/>
                </a:lnTo>
                <a:lnTo>
                  <a:pt x="913" y="99789"/>
                </a:lnTo>
                <a:lnTo>
                  <a:pt x="0" y="114299"/>
                </a:lnTo>
                <a:lnTo>
                  <a:pt x="486" y="125140"/>
                </a:lnTo>
                <a:lnTo>
                  <a:pt x="12024" y="166093"/>
                </a:lnTo>
                <a:lnTo>
                  <a:pt x="36754" y="198903"/>
                </a:lnTo>
                <a:lnTo>
                  <a:pt x="71804" y="220696"/>
                </a:lnTo>
                <a:lnTo>
                  <a:pt x="114299" y="228599"/>
                </a:lnTo>
                <a:lnTo>
                  <a:pt x="124908" y="228113"/>
                </a:lnTo>
                <a:lnTo>
                  <a:pt x="165424" y="216575"/>
                </a:lnTo>
                <a:lnTo>
                  <a:pt x="198366" y="191845"/>
                </a:lnTo>
                <a:lnTo>
                  <a:pt x="220502" y="156795"/>
                </a:lnTo>
                <a:lnTo>
                  <a:pt x="228599" y="114299"/>
                </a:lnTo>
                <a:lnTo>
                  <a:pt x="228099" y="103691"/>
                </a:lnTo>
                <a:lnTo>
                  <a:pt x="216298" y="63175"/>
                </a:lnTo>
                <a:lnTo>
                  <a:pt x="191243" y="30233"/>
                </a:lnTo>
                <a:lnTo>
                  <a:pt x="156166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39111" y="2965704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69">
                <a:moveTo>
                  <a:pt x="120395" y="0"/>
                </a:moveTo>
                <a:lnTo>
                  <a:pt x="62483" y="15239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9727"/>
                </a:lnTo>
                <a:lnTo>
                  <a:pt x="0" y="134111"/>
                </a:lnTo>
                <a:lnTo>
                  <a:pt x="13715" y="178307"/>
                </a:lnTo>
                <a:lnTo>
                  <a:pt x="44195" y="214883"/>
                </a:lnTo>
                <a:lnTo>
                  <a:pt x="85343" y="236219"/>
                </a:lnTo>
                <a:lnTo>
                  <a:pt x="96011" y="239267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8203" y="228599"/>
                </a:lnTo>
                <a:lnTo>
                  <a:pt x="97535" y="227075"/>
                </a:lnTo>
                <a:lnTo>
                  <a:pt x="88391" y="224027"/>
                </a:lnTo>
                <a:lnTo>
                  <a:pt x="77723" y="220979"/>
                </a:lnTo>
                <a:lnTo>
                  <a:pt x="68579" y="216407"/>
                </a:lnTo>
                <a:lnTo>
                  <a:pt x="36575" y="188975"/>
                </a:lnTo>
                <a:lnTo>
                  <a:pt x="16763" y="152399"/>
                </a:lnTo>
                <a:lnTo>
                  <a:pt x="12191" y="132587"/>
                </a:lnTo>
                <a:lnTo>
                  <a:pt x="12191" y="109727"/>
                </a:lnTo>
                <a:lnTo>
                  <a:pt x="15239" y="99059"/>
                </a:lnTo>
                <a:lnTo>
                  <a:pt x="16763" y="88391"/>
                </a:lnTo>
                <a:lnTo>
                  <a:pt x="36575" y="51815"/>
                </a:lnTo>
                <a:lnTo>
                  <a:pt x="68579" y="25907"/>
                </a:lnTo>
                <a:lnTo>
                  <a:pt x="109727" y="13715"/>
                </a:lnTo>
                <a:lnTo>
                  <a:pt x="174497" y="13715"/>
                </a:lnTo>
                <a:lnTo>
                  <a:pt x="167639" y="9143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69">
                <a:moveTo>
                  <a:pt x="174497" y="13715"/>
                </a:moveTo>
                <a:lnTo>
                  <a:pt x="131063" y="13715"/>
                </a:lnTo>
                <a:lnTo>
                  <a:pt x="141731" y="15239"/>
                </a:lnTo>
                <a:lnTo>
                  <a:pt x="163067" y="21335"/>
                </a:lnTo>
                <a:lnTo>
                  <a:pt x="204215" y="53339"/>
                </a:lnTo>
                <a:lnTo>
                  <a:pt x="224027" y="89915"/>
                </a:lnTo>
                <a:lnTo>
                  <a:pt x="228599" y="121919"/>
                </a:lnTo>
                <a:lnTo>
                  <a:pt x="225551" y="143255"/>
                </a:lnTo>
                <a:lnTo>
                  <a:pt x="222503" y="153923"/>
                </a:lnTo>
                <a:lnTo>
                  <a:pt x="219455" y="163067"/>
                </a:lnTo>
                <a:lnTo>
                  <a:pt x="210311" y="181355"/>
                </a:lnTo>
                <a:lnTo>
                  <a:pt x="202691" y="190499"/>
                </a:lnTo>
                <a:lnTo>
                  <a:pt x="196595" y="198119"/>
                </a:lnTo>
                <a:lnTo>
                  <a:pt x="161543" y="220979"/>
                </a:lnTo>
                <a:lnTo>
                  <a:pt x="131063" y="228599"/>
                </a:lnTo>
                <a:lnTo>
                  <a:pt x="174751" y="228599"/>
                </a:lnTo>
                <a:lnTo>
                  <a:pt x="205739" y="205739"/>
                </a:lnTo>
                <a:lnTo>
                  <a:pt x="236219" y="156971"/>
                </a:lnTo>
                <a:lnTo>
                  <a:pt x="240791" y="132587"/>
                </a:lnTo>
                <a:lnTo>
                  <a:pt x="240791" y="108203"/>
                </a:lnTo>
                <a:lnTo>
                  <a:pt x="237743" y="96011"/>
                </a:lnTo>
                <a:lnTo>
                  <a:pt x="234695" y="85343"/>
                </a:lnTo>
                <a:lnTo>
                  <a:pt x="231647" y="73151"/>
                </a:lnTo>
                <a:lnTo>
                  <a:pt x="225551" y="64007"/>
                </a:lnTo>
                <a:lnTo>
                  <a:pt x="219455" y="53339"/>
                </a:lnTo>
                <a:lnTo>
                  <a:pt x="213359" y="44195"/>
                </a:lnTo>
                <a:lnTo>
                  <a:pt x="205739" y="35051"/>
                </a:lnTo>
                <a:lnTo>
                  <a:pt x="196595" y="27431"/>
                </a:lnTo>
                <a:lnTo>
                  <a:pt x="187451" y="21335"/>
                </a:lnTo>
                <a:lnTo>
                  <a:pt x="176783" y="15239"/>
                </a:lnTo>
                <a:lnTo>
                  <a:pt x="174497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997457" y="2920371"/>
            <a:ext cx="21336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097267" y="337413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999" y="6735"/>
                </a:lnTo>
                <a:lnTo>
                  <a:pt x="40173" y="27731"/>
                </a:lnTo>
                <a:lnTo>
                  <a:pt x="14075" y="59827"/>
                </a:lnTo>
                <a:lnTo>
                  <a:pt x="939" y="99789"/>
                </a:lnTo>
                <a:lnTo>
                  <a:pt x="0" y="114299"/>
                </a:lnTo>
                <a:lnTo>
                  <a:pt x="500" y="125140"/>
                </a:lnTo>
                <a:lnTo>
                  <a:pt x="12301" y="166093"/>
                </a:lnTo>
                <a:lnTo>
                  <a:pt x="37356" y="198903"/>
                </a:lnTo>
                <a:lnTo>
                  <a:pt x="72433" y="220696"/>
                </a:lnTo>
                <a:lnTo>
                  <a:pt x="114299" y="228599"/>
                </a:lnTo>
                <a:lnTo>
                  <a:pt x="125140" y="228113"/>
                </a:lnTo>
                <a:lnTo>
                  <a:pt x="166093" y="216575"/>
                </a:lnTo>
                <a:lnTo>
                  <a:pt x="198903" y="191845"/>
                </a:lnTo>
                <a:lnTo>
                  <a:pt x="220696" y="156795"/>
                </a:lnTo>
                <a:lnTo>
                  <a:pt x="228599" y="114299"/>
                </a:lnTo>
                <a:lnTo>
                  <a:pt x="228113" y="103691"/>
                </a:lnTo>
                <a:lnTo>
                  <a:pt x="216575" y="63175"/>
                </a:lnTo>
                <a:lnTo>
                  <a:pt x="191845" y="30233"/>
                </a:lnTo>
                <a:lnTo>
                  <a:pt x="156795" y="8097"/>
                </a:lnTo>
                <a:lnTo>
                  <a:pt x="11429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91171" y="3368040"/>
            <a:ext cx="242570" cy="241300"/>
          </a:xfrm>
          <a:custGeom>
            <a:avLst/>
            <a:gdLst/>
            <a:ahLst/>
            <a:cxnLst/>
            <a:rect l="l" t="t" r="r" b="b"/>
            <a:pathLst>
              <a:path w="242569" h="241300">
                <a:moveTo>
                  <a:pt x="132587" y="0"/>
                </a:moveTo>
                <a:lnTo>
                  <a:pt x="120395" y="0"/>
                </a:lnTo>
                <a:lnTo>
                  <a:pt x="96011" y="3047"/>
                </a:lnTo>
                <a:lnTo>
                  <a:pt x="85343" y="6095"/>
                </a:lnTo>
                <a:lnTo>
                  <a:pt x="73151" y="9143"/>
                </a:lnTo>
                <a:lnTo>
                  <a:pt x="64007" y="15239"/>
                </a:lnTo>
                <a:lnTo>
                  <a:pt x="53339" y="21335"/>
                </a:lnTo>
                <a:lnTo>
                  <a:pt x="44195" y="27431"/>
                </a:lnTo>
                <a:lnTo>
                  <a:pt x="9143" y="74675"/>
                </a:lnTo>
                <a:lnTo>
                  <a:pt x="0" y="120395"/>
                </a:lnTo>
                <a:lnTo>
                  <a:pt x="1523" y="134111"/>
                </a:lnTo>
                <a:lnTo>
                  <a:pt x="15239" y="178307"/>
                </a:lnTo>
                <a:lnTo>
                  <a:pt x="44195" y="213359"/>
                </a:lnTo>
                <a:lnTo>
                  <a:pt x="85343" y="236219"/>
                </a:lnTo>
                <a:lnTo>
                  <a:pt x="109727" y="240791"/>
                </a:lnTo>
                <a:lnTo>
                  <a:pt x="134111" y="240791"/>
                </a:lnTo>
                <a:lnTo>
                  <a:pt x="146303" y="239267"/>
                </a:lnTo>
                <a:lnTo>
                  <a:pt x="156971" y="236219"/>
                </a:lnTo>
                <a:lnTo>
                  <a:pt x="174751" y="228599"/>
                </a:lnTo>
                <a:lnTo>
                  <a:pt x="109727" y="228599"/>
                </a:lnTo>
                <a:lnTo>
                  <a:pt x="99059" y="227075"/>
                </a:lnTo>
                <a:lnTo>
                  <a:pt x="60959" y="210311"/>
                </a:lnTo>
                <a:lnTo>
                  <a:pt x="32003" y="181355"/>
                </a:lnTo>
                <a:lnTo>
                  <a:pt x="15239" y="141731"/>
                </a:lnTo>
                <a:lnTo>
                  <a:pt x="13715" y="131063"/>
                </a:lnTo>
                <a:lnTo>
                  <a:pt x="13715" y="109727"/>
                </a:lnTo>
                <a:lnTo>
                  <a:pt x="25907" y="68579"/>
                </a:lnTo>
                <a:lnTo>
                  <a:pt x="32003" y="60959"/>
                </a:lnTo>
                <a:lnTo>
                  <a:pt x="38099" y="51815"/>
                </a:lnTo>
                <a:lnTo>
                  <a:pt x="53339" y="36575"/>
                </a:lnTo>
                <a:lnTo>
                  <a:pt x="60959" y="30479"/>
                </a:lnTo>
                <a:lnTo>
                  <a:pt x="79247" y="21335"/>
                </a:lnTo>
                <a:lnTo>
                  <a:pt x="89915" y="18287"/>
                </a:lnTo>
                <a:lnTo>
                  <a:pt x="99059" y="15239"/>
                </a:lnTo>
                <a:lnTo>
                  <a:pt x="109727" y="13715"/>
                </a:lnTo>
                <a:lnTo>
                  <a:pt x="121919" y="12191"/>
                </a:lnTo>
                <a:lnTo>
                  <a:pt x="172973" y="12191"/>
                </a:lnTo>
                <a:lnTo>
                  <a:pt x="167639" y="9143"/>
                </a:lnTo>
                <a:lnTo>
                  <a:pt x="156971" y="6095"/>
                </a:lnTo>
                <a:lnTo>
                  <a:pt x="132587" y="0"/>
                </a:lnTo>
                <a:close/>
              </a:path>
              <a:path w="242569" h="241300">
                <a:moveTo>
                  <a:pt x="172973" y="12191"/>
                </a:moveTo>
                <a:lnTo>
                  <a:pt x="121919" y="12191"/>
                </a:lnTo>
                <a:lnTo>
                  <a:pt x="143255" y="15239"/>
                </a:lnTo>
                <a:lnTo>
                  <a:pt x="153923" y="18287"/>
                </a:lnTo>
                <a:lnTo>
                  <a:pt x="190499" y="38099"/>
                </a:lnTo>
                <a:lnTo>
                  <a:pt x="216407" y="70103"/>
                </a:lnTo>
                <a:lnTo>
                  <a:pt x="228599" y="109727"/>
                </a:lnTo>
                <a:lnTo>
                  <a:pt x="228599" y="132587"/>
                </a:lnTo>
                <a:lnTo>
                  <a:pt x="216407" y="172211"/>
                </a:lnTo>
                <a:lnTo>
                  <a:pt x="181355" y="210311"/>
                </a:lnTo>
                <a:lnTo>
                  <a:pt x="152399" y="224027"/>
                </a:lnTo>
                <a:lnTo>
                  <a:pt x="143255" y="227075"/>
                </a:lnTo>
                <a:lnTo>
                  <a:pt x="132587" y="228599"/>
                </a:lnTo>
                <a:lnTo>
                  <a:pt x="174751" y="228599"/>
                </a:lnTo>
                <a:lnTo>
                  <a:pt x="207263" y="205739"/>
                </a:lnTo>
                <a:lnTo>
                  <a:pt x="233171" y="167639"/>
                </a:lnTo>
                <a:lnTo>
                  <a:pt x="242315" y="120395"/>
                </a:lnTo>
                <a:lnTo>
                  <a:pt x="239267" y="96011"/>
                </a:lnTo>
                <a:lnTo>
                  <a:pt x="220979" y="53339"/>
                </a:lnTo>
                <a:lnTo>
                  <a:pt x="188975" y="21335"/>
                </a:lnTo>
                <a:lnTo>
                  <a:pt x="17297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06995" y="347167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99" y="0"/>
                </a:moveTo>
                <a:lnTo>
                  <a:pt x="75394" y="6570"/>
                </a:lnTo>
                <a:lnTo>
                  <a:pt x="39550" y="27222"/>
                </a:lnTo>
                <a:lnTo>
                  <a:pt x="13766" y="59151"/>
                </a:lnTo>
                <a:lnTo>
                  <a:pt x="913" y="99484"/>
                </a:lnTo>
                <a:lnTo>
                  <a:pt x="0" y="114299"/>
                </a:lnTo>
                <a:lnTo>
                  <a:pt x="486" y="124908"/>
                </a:lnTo>
                <a:lnTo>
                  <a:pt x="12024" y="165424"/>
                </a:lnTo>
                <a:lnTo>
                  <a:pt x="36754" y="198366"/>
                </a:lnTo>
                <a:lnTo>
                  <a:pt x="71804" y="220502"/>
                </a:lnTo>
                <a:lnTo>
                  <a:pt x="114299" y="228599"/>
                </a:lnTo>
                <a:lnTo>
                  <a:pt x="124908" y="228099"/>
                </a:lnTo>
                <a:lnTo>
                  <a:pt x="165424" y="216298"/>
                </a:lnTo>
                <a:lnTo>
                  <a:pt x="198366" y="191243"/>
                </a:lnTo>
                <a:lnTo>
                  <a:pt x="220502" y="156166"/>
                </a:lnTo>
                <a:lnTo>
                  <a:pt x="228599" y="114299"/>
                </a:lnTo>
                <a:lnTo>
                  <a:pt x="228099" y="103459"/>
                </a:lnTo>
                <a:lnTo>
                  <a:pt x="216298" y="62506"/>
                </a:lnTo>
                <a:lnTo>
                  <a:pt x="191243" y="29696"/>
                </a:lnTo>
                <a:lnTo>
                  <a:pt x="156166" y="7903"/>
                </a:lnTo>
                <a:lnTo>
                  <a:pt x="114299" y="0"/>
                </a:lnTo>
                <a:close/>
              </a:path>
            </a:pathLst>
          </a:custGeom>
          <a:solidFill>
            <a:srgbClr val="CC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0899" y="3464052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120395" y="0"/>
                </a:moveTo>
                <a:lnTo>
                  <a:pt x="62483" y="15239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9727"/>
                </a:lnTo>
                <a:lnTo>
                  <a:pt x="0" y="134111"/>
                </a:lnTo>
                <a:lnTo>
                  <a:pt x="13715" y="179831"/>
                </a:lnTo>
                <a:lnTo>
                  <a:pt x="44195" y="214883"/>
                </a:lnTo>
                <a:lnTo>
                  <a:pt x="85343" y="236219"/>
                </a:lnTo>
                <a:lnTo>
                  <a:pt x="96011" y="239267"/>
                </a:lnTo>
                <a:lnTo>
                  <a:pt x="120395" y="242315"/>
                </a:lnTo>
                <a:lnTo>
                  <a:pt x="144779" y="239267"/>
                </a:lnTo>
                <a:lnTo>
                  <a:pt x="156971" y="236219"/>
                </a:lnTo>
                <a:lnTo>
                  <a:pt x="167639" y="233171"/>
                </a:lnTo>
                <a:lnTo>
                  <a:pt x="175640" y="228599"/>
                </a:lnTo>
                <a:lnTo>
                  <a:pt x="108203" y="228599"/>
                </a:lnTo>
                <a:lnTo>
                  <a:pt x="97535" y="227075"/>
                </a:lnTo>
                <a:lnTo>
                  <a:pt x="88391" y="224027"/>
                </a:lnTo>
                <a:lnTo>
                  <a:pt x="77723" y="220979"/>
                </a:lnTo>
                <a:lnTo>
                  <a:pt x="68579" y="216407"/>
                </a:lnTo>
                <a:lnTo>
                  <a:pt x="36575" y="190499"/>
                </a:lnTo>
                <a:lnTo>
                  <a:pt x="16763" y="153923"/>
                </a:lnTo>
                <a:lnTo>
                  <a:pt x="12191" y="132587"/>
                </a:lnTo>
                <a:lnTo>
                  <a:pt x="12191" y="109727"/>
                </a:lnTo>
                <a:lnTo>
                  <a:pt x="15239" y="99059"/>
                </a:lnTo>
                <a:lnTo>
                  <a:pt x="16763" y="88391"/>
                </a:lnTo>
                <a:lnTo>
                  <a:pt x="36575" y="51815"/>
                </a:lnTo>
                <a:lnTo>
                  <a:pt x="68579" y="25907"/>
                </a:lnTo>
                <a:lnTo>
                  <a:pt x="109727" y="13715"/>
                </a:lnTo>
                <a:lnTo>
                  <a:pt x="173735" y="13715"/>
                </a:lnTo>
                <a:lnTo>
                  <a:pt x="167639" y="10667"/>
                </a:lnTo>
                <a:lnTo>
                  <a:pt x="155447" y="6095"/>
                </a:lnTo>
                <a:lnTo>
                  <a:pt x="144779" y="3047"/>
                </a:lnTo>
                <a:lnTo>
                  <a:pt x="120395" y="0"/>
                </a:lnTo>
                <a:close/>
              </a:path>
              <a:path w="241300" h="242570">
                <a:moveTo>
                  <a:pt x="173735" y="13715"/>
                </a:moveTo>
                <a:lnTo>
                  <a:pt x="131063" y="13715"/>
                </a:lnTo>
                <a:lnTo>
                  <a:pt x="141731" y="15239"/>
                </a:lnTo>
                <a:lnTo>
                  <a:pt x="163067" y="21335"/>
                </a:lnTo>
                <a:lnTo>
                  <a:pt x="204215" y="53339"/>
                </a:lnTo>
                <a:lnTo>
                  <a:pt x="224027" y="89915"/>
                </a:lnTo>
                <a:lnTo>
                  <a:pt x="228599" y="121919"/>
                </a:lnTo>
                <a:lnTo>
                  <a:pt x="225551" y="143255"/>
                </a:lnTo>
                <a:lnTo>
                  <a:pt x="210311" y="181355"/>
                </a:lnTo>
                <a:lnTo>
                  <a:pt x="202691" y="190499"/>
                </a:lnTo>
                <a:lnTo>
                  <a:pt x="196595" y="198119"/>
                </a:lnTo>
                <a:lnTo>
                  <a:pt x="188975" y="204215"/>
                </a:lnTo>
                <a:lnTo>
                  <a:pt x="179831" y="211835"/>
                </a:lnTo>
                <a:lnTo>
                  <a:pt x="161543" y="220979"/>
                </a:lnTo>
                <a:lnTo>
                  <a:pt x="152399" y="224027"/>
                </a:lnTo>
                <a:lnTo>
                  <a:pt x="141731" y="227075"/>
                </a:lnTo>
                <a:lnTo>
                  <a:pt x="131063" y="228599"/>
                </a:lnTo>
                <a:lnTo>
                  <a:pt x="175640" y="228599"/>
                </a:lnTo>
                <a:lnTo>
                  <a:pt x="213359" y="198119"/>
                </a:lnTo>
                <a:lnTo>
                  <a:pt x="236219" y="156971"/>
                </a:lnTo>
                <a:lnTo>
                  <a:pt x="240791" y="134111"/>
                </a:lnTo>
                <a:lnTo>
                  <a:pt x="240791" y="108203"/>
                </a:lnTo>
                <a:lnTo>
                  <a:pt x="219455" y="53339"/>
                </a:lnTo>
                <a:lnTo>
                  <a:pt x="187451" y="21335"/>
                </a:lnTo>
                <a:lnTo>
                  <a:pt x="176783" y="15239"/>
                </a:lnTo>
                <a:lnTo>
                  <a:pt x="17373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159245" y="3418719"/>
            <a:ext cx="21336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04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556003" y="1872996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19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56003" y="2359152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19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56003" y="2845308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19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56003" y="3320796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19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23160" y="1872996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19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23160" y="2359152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19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23160" y="2845308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19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61359" y="1872996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61359" y="2359152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145279" y="1872996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57527" y="2148840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19" h="137160">
                <a:moveTo>
                  <a:pt x="251459" y="0"/>
                </a:moveTo>
                <a:lnTo>
                  <a:pt x="22859" y="0"/>
                </a:lnTo>
                <a:lnTo>
                  <a:pt x="15320" y="1215"/>
                </a:lnTo>
                <a:lnTo>
                  <a:pt x="4384" y="9089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4715"/>
                </a:lnTo>
                <a:lnTo>
                  <a:pt x="265230" y="3956"/>
                </a:lnTo>
                <a:lnTo>
                  <a:pt x="251459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640841" y="1871858"/>
            <a:ext cx="1054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840"/>
              </a:spcBef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424683" y="2148840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19" h="137160">
                <a:moveTo>
                  <a:pt x="251459" y="0"/>
                </a:moveTo>
                <a:lnTo>
                  <a:pt x="22859" y="0"/>
                </a:lnTo>
                <a:lnTo>
                  <a:pt x="15320" y="1215"/>
                </a:lnTo>
                <a:lnTo>
                  <a:pt x="4384" y="9089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4715"/>
                </a:lnTo>
                <a:lnTo>
                  <a:pt x="265230" y="3956"/>
                </a:lnTo>
                <a:lnTo>
                  <a:pt x="251459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62883" y="2148840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60">
                <a:moveTo>
                  <a:pt x="251459" y="0"/>
                </a:moveTo>
                <a:lnTo>
                  <a:pt x="22859" y="0"/>
                </a:lnTo>
                <a:lnTo>
                  <a:pt x="15320" y="1215"/>
                </a:lnTo>
                <a:lnTo>
                  <a:pt x="4384" y="9089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4715"/>
                </a:lnTo>
                <a:lnTo>
                  <a:pt x="265230" y="3956"/>
                </a:lnTo>
                <a:lnTo>
                  <a:pt x="251459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46803" y="2148840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60">
                <a:moveTo>
                  <a:pt x="251459" y="0"/>
                </a:moveTo>
                <a:lnTo>
                  <a:pt x="22859" y="0"/>
                </a:lnTo>
                <a:lnTo>
                  <a:pt x="15320" y="1215"/>
                </a:lnTo>
                <a:lnTo>
                  <a:pt x="4384" y="9089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4715"/>
                </a:lnTo>
                <a:lnTo>
                  <a:pt x="265230" y="3956"/>
                </a:lnTo>
                <a:lnTo>
                  <a:pt x="251459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54479" y="2619756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19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1639317" y="2358014"/>
            <a:ext cx="10541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39317" y="2844171"/>
            <a:ext cx="10541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640841" y="3319659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451610" y="1871858"/>
            <a:ext cx="220979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b="1" spc="-5" dirty="0">
                <a:latin typeface="Arial"/>
                <a:cs typeface="Arial"/>
              </a:rPr>
              <a:t>1</a:t>
            </a:r>
            <a:r>
              <a:rPr sz="1100" b="1" spc="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423160" y="2619756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19" h="137160">
                <a:moveTo>
                  <a:pt x="251459" y="0"/>
                </a:moveTo>
                <a:lnTo>
                  <a:pt x="22859" y="0"/>
                </a:lnTo>
                <a:lnTo>
                  <a:pt x="14715" y="1380"/>
                </a:lnTo>
                <a:lnTo>
                  <a:pt x="3956" y="9751"/>
                </a:lnTo>
                <a:lnTo>
                  <a:pt x="0" y="22859"/>
                </a:lnTo>
                <a:lnTo>
                  <a:pt x="0" y="114299"/>
                </a:lnTo>
                <a:lnTo>
                  <a:pt x="1215" y="121839"/>
                </a:lnTo>
                <a:lnTo>
                  <a:pt x="9089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8999" y="135779"/>
                </a:lnTo>
                <a:lnTo>
                  <a:pt x="269935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2939" y="15320"/>
                </a:lnTo>
                <a:lnTo>
                  <a:pt x="264568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2448561" y="2358014"/>
            <a:ext cx="220979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448561" y="2844171"/>
            <a:ext cx="220979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100" b="1" spc="-5" dirty="0">
                <a:latin typeface="Arial"/>
                <a:cs typeface="Arial"/>
              </a:rPr>
              <a:t>4</a:t>
            </a:r>
            <a:r>
              <a:rPr sz="1100" b="1" spc="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346198" y="1871858"/>
            <a:ext cx="1054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840"/>
              </a:spcBef>
            </a:pPr>
            <a:r>
              <a:rPr sz="1100" b="1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261359" y="2619756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20" h="137160">
                <a:moveTo>
                  <a:pt x="251459" y="0"/>
                </a:moveTo>
                <a:lnTo>
                  <a:pt x="22859" y="0"/>
                </a:lnTo>
                <a:lnTo>
                  <a:pt x="14715" y="1380"/>
                </a:lnTo>
                <a:lnTo>
                  <a:pt x="3956" y="9751"/>
                </a:lnTo>
                <a:lnTo>
                  <a:pt x="0" y="22859"/>
                </a:lnTo>
                <a:lnTo>
                  <a:pt x="0" y="114299"/>
                </a:lnTo>
                <a:lnTo>
                  <a:pt x="1215" y="121839"/>
                </a:lnTo>
                <a:lnTo>
                  <a:pt x="9089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8999" y="135779"/>
                </a:lnTo>
                <a:lnTo>
                  <a:pt x="269935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2939" y="15320"/>
                </a:lnTo>
                <a:lnTo>
                  <a:pt x="264568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344674" y="2358014"/>
            <a:ext cx="10541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100" b="1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173731" y="1871858"/>
            <a:ext cx="220979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59740" y="1609410"/>
            <a:ext cx="5054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re</a:t>
            </a:r>
            <a:r>
              <a:rPr sz="1200" b="1" spc="-5" dirty="0">
                <a:latin typeface="Arial"/>
                <a:cs typeface="Arial"/>
              </a:rPr>
              <a:t>qu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 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ean 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f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Sc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res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5" dirty="0">
                <a:latin typeface="Arial"/>
                <a:cs typeface="Arial"/>
              </a:rPr>
              <a:t>bt</a:t>
            </a:r>
            <a:r>
              <a:rPr sz="1200" b="1" dirty="0">
                <a:latin typeface="Arial"/>
                <a:cs typeface="Arial"/>
              </a:rPr>
              <a:t>ai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ed in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Each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Sam</a:t>
            </a:r>
            <a:r>
              <a:rPr sz="1200" b="1" spc="-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554479" y="3124200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19" h="137160">
                <a:moveTo>
                  <a:pt x="251459" y="0"/>
                </a:moveTo>
                <a:lnTo>
                  <a:pt x="22859" y="0"/>
                </a:lnTo>
                <a:lnTo>
                  <a:pt x="15320" y="1380"/>
                </a:lnTo>
                <a:lnTo>
                  <a:pt x="4384" y="9751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5320"/>
                </a:lnTo>
                <a:lnTo>
                  <a:pt x="265230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423160" y="3124200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19" h="137160">
                <a:moveTo>
                  <a:pt x="251459" y="0"/>
                </a:moveTo>
                <a:lnTo>
                  <a:pt x="22859" y="0"/>
                </a:lnTo>
                <a:lnTo>
                  <a:pt x="14715" y="1380"/>
                </a:lnTo>
                <a:lnTo>
                  <a:pt x="3956" y="9751"/>
                </a:lnTo>
                <a:lnTo>
                  <a:pt x="0" y="22859"/>
                </a:lnTo>
                <a:lnTo>
                  <a:pt x="0" y="114299"/>
                </a:lnTo>
                <a:lnTo>
                  <a:pt x="1215" y="121839"/>
                </a:lnTo>
                <a:lnTo>
                  <a:pt x="9089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8999" y="135779"/>
                </a:lnTo>
                <a:lnTo>
                  <a:pt x="269935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2939" y="15320"/>
                </a:lnTo>
                <a:lnTo>
                  <a:pt x="264568" y="4384"/>
                </a:lnTo>
                <a:lnTo>
                  <a:pt x="251459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54479" y="3625596"/>
            <a:ext cx="274320" cy="137160"/>
          </a:xfrm>
          <a:custGeom>
            <a:avLst/>
            <a:gdLst/>
            <a:ahLst/>
            <a:cxnLst/>
            <a:rect l="l" t="t" r="r" b="b"/>
            <a:pathLst>
              <a:path w="274319" h="137160">
                <a:moveTo>
                  <a:pt x="251459" y="0"/>
                </a:moveTo>
                <a:lnTo>
                  <a:pt x="22859" y="0"/>
                </a:lnTo>
                <a:lnTo>
                  <a:pt x="15320" y="1215"/>
                </a:lnTo>
                <a:lnTo>
                  <a:pt x="4384" y="9089"/>
                </a:lnTo>
                <a:lnTo>
                  <a:pt x="0" y="22859"/>
                </a:lnTo>
                <a:lnTo>
                  <a:pt x="0" y="114299"/>
                </a:lnTo>
                <a:lnTo>
                  <a:pt x="1380" y="121839"/>
                </a:lnTo>
                <a:lnTo>
                  <a:pt x="9751" y="132775"/>
                </a:lnTo>
                <a:lnTo>
                  <a:pt x="22859" y="137159"/>
                </a:lnTo>
                <a:lnTo>
                  <a:pt x="251459" y="137159"/>
                </a:lnTo>
                <a:lnTo>
                  <a:pt x="259604" y="135779"/>
                </a:lnTo>
                <a:lnTo>
                  <a:pt x="270363" y="127408"/>
                </a:lnTo>
                <a:lnTo>
                  <a:pt x="274319" y="114299"/>
                </a:lnTo>
                <a:lnTo>
                  <a:pt x="274319" y="22859"/>
                </a:lnTo>
                <a:lnTo>
                  <a:pt x="273104" y="14715"/>
                </a:lnTo>
                <a:lnTo>
                  <a:pt x="265230" y="3956"/>
                </a:lnTo>
                <a:lnTo>
                  <a:pt x="251459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1639317" y="3622935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790188" y="3849623"/>
            <a:ext cx="1656714" cy="36830"/>
          </a:xfrm>
          <a:custGeom>
            <a:avLst/>
            <a:gdLst/>
            <a:ahLst/>
            <a:cxnLst/>
            <a:rect l="l" t="t" r="r" b="b"/>
            <a:pathLst>
              <a:path w="1656714" h="36829">
                <a:moveTo>
                  <a:pt x="1635251" y="3047"/>
                </a:moveTo>
                <a:lnTo>
                  <a:pt x="21335" y="3047"/>
                </a:lnTo>
                <a:lnTo>
                  <a:pt x="16763" y="6095"/>
                </a:lnTo>
                <a:lnTo>
                  <a:pt x="15239" y="7619"/>
                </a:lnTo>
                <a:lnTo>
                  <a:pt x="10667" y="10667"/>
                </a:lnTo>
                <a:lnTo>
                  <a:pt x="7619" y="15239"/>
                </a:lnTo>
                <a:lnTo>
                  <a:pt x="6095" y="16763"/>
                </a:lnTo>
                <a:lnTo>
                  <a:pt x="3047" y="21335"/>
                </a:lnTo>
                <a:lnTo>
                  <a:pt x="3047" y="22859"/>
                </a:lnTo>
                <a:lnTo>
                  <a:pt x="1523" y="28955"/>
                </a:lnTo>
                <a:lnTo>
                  <a:pt x="0" y="36575"/>
                </a:lnTo>
                <a:lnTo>
                  <a:pt x="10667" y="36575"/>
                </a:lnTo>
                <a:lnTo>
                  <a:pt x="10667" y="30479"/>
                </a:lnTo>
                <a:lnTo>
                  <a:pt x="12191" y="25907"/>
                </a:lnTo>
                <a:lnTo>
                  <a:pt x="15239" y="21335"/>
                </a:lnTo>
                <a:lnTo>
                  <a:pt x="13715" y="21335"/>
                </a:lnTo>
                <a:lnTo>
                  <a:pt x="21335" y="13715"/>
                </a:lnTo>
                <a:lnTo>
                  <a:pt x="23621" y="13715"/>
                </a:lnTo>
                <a:lnTo>
                  <a:pt x="25907" y="12191"/>
                </a:lnTo>
                <a:lnTo>
                  <a:pt x="30479" y="10667"/>
                </a:lnTo>
                <a:lnTo>
                  <a:pt x="1645919" y="10667"/>
                </a:lnTo>
                <a:lnTo>
                  <a:pt x="1641347" y="7619"/>
                </a:lnTo>
                <a:lnTo>
                  <a:pt x="1639823" y="6095"/>
                </a:lnTo>
                <a:lnTo>
                  <a:pt x="1635251" y="3047"/>
                </a:lnTo>
                <a:close/>
              </a:path>
              <a:path w="1656714" h="36829">
                <a:moveTo>
                  <a:pt x="1647951" y="13715"/>
                </a:moveTo>
                <a:lnTo>
                  <a:pt x="1635251" y="13715"/>
                </a:lnTo>
                <a:lnTo>
                  <a:pt x="1642871" y="21335"/>
                </a:lnTo>
                <a:lnTo>
                  <a:pt x="1641347" y="21335"/>
                </a:lnTo>
                <a:lnTo>
                  <a:pt x="1644395" y="25907"/>
                </a:lnTo>
                <a:lnTo>
                  <a:pt x="1645919" y="30479"/>
                </a:lnTo>
                <a:lnTo>
                  <a:pt x="1645919" y="36575"/>
                </a:lnTo>
                <a:lnTo>
                  <a:pt x="1656587" y="36575"/>
                </a:lnTo>
                <a:lnTo>
                  <a:pt x="1656587" y="35051"/>
                </a:lnTo>
                <a:lnTo>
                  <a:pt x="1653539" y="22859"/>
                </a:lnTo>
                <a:lnTo>
                  <a:pt x="1653539" y="21335"/>
                </a:lnTo>
                <a:lnTo>
                  <a:pt x="1650491" y="16763"/>
                </a:lnTo>
                <a:lnTo>
                  <a:pt x="1648967" y="15239"/>
                </a:lnTo>
                <a:lnTo>
                  <a:pt x="1647951" y="13715"/>
                </a:lnTo>
                <a:close/>
              </a:path>
              <a:path w="1656714" h="36829">
                <a:moveTo>
                  <a:pt x="23621" y="13715"/>
                </a:moveTo>
                <a:lnTo>
                  <a:pt x="21335" y="13715"/>
                </a:lnTo>
                <a:lnTo>
                  <a:pt x="21335" y="15239"/>
                </a:lnTo>
                <a:lnTo>
                  <a:pt x="23621" y="13715"/>
                </a:lnTo>
                <a:close/>
              </a:path>
              <a:path w="1656714" h="36829">
                <a:moveTo>
                  <a:pt x="1645919" y="10667"/>
                </a:moveTo>
                <a:lnTo>
                  <a:pt x="1626107" y="10667"/>
                </a:lnTo>
                <a:lnTo>
                  <a:pt x="1630679" y="12191"/>
                </a:lnTo>
                <a:lnTo>
                  <a:pt x="1635251" y="15239"/>
                </a:lnTo>
                <a:lnTo>
                  <a:pt x="1635251" y="13715"/>
                </a:lnTo>
                <a:lnTo>
                  <a:pt x="1647951" y="13715"/>
                </a:lnTo>
                <a:lnTo>
                  <a:pt x="1645919" y="10667"/>
                </a:lnTo>
                <a:close/>
              </a:path>
              <a:path w="1656714" h="36829">
                <a:moveTo>
                  <a:pt x="1620011" y="0"/>
                </a:moveTo>
                <a:lnTo>
                  <a:pt x="35051" y="0"/>
                </a:lnTo>
                <a:lnTo>
                  <a:pt x="22859" y="3047"/>
                </a:lnTo>
                <a:lnTo>
                  <a:pt x="1633727" y="3047"/>
                </a:lnTo>
                <a:lnTo>
                  <a:pt x="1627631" y="1523"/>
                </a:lnTo>
                <a:lnTo>
                  <a:pt x="1620011" y="0"/>
                </a:lnTo>
                <a:close/>
              </a:path>
            </a:pathLst>
          </a:custGeom>
          <a:solidFill>
            <a:srgbClr val="5E9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24600" y="1828800"/>
            <a:ext cx="518159" cy="33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715000" y="1828800"/>
            <a:ext cx="182880" cy="2011680"/>
          </a:xfrm>
          <a:custGeom>
            <a:avLst/>
            <a:gdLst/>
            <a:ahLst/>
            <a:cxnLst/>
            <a:rect l="l" t="t" r="r" b="b"/>
            <a:pathLst>
              <a:path w="182879" h="2011679">
                <a:moveTo>
                  <a:pt x="0" y="0"/>
                </a:moveTo>
                <a:lnTo>
                  <a:pt x="0" y="2011679"/>
                </a:lnTo>
                <a:lnTo>
                  <a:pt x="182879" y="1005839"/>
                </a:lnTo>
                <a:lnTo>
                  <a:pt x="0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790188" y="3886200"/>
            <a:ext cx="1656714" cy="157480"/>
          </a:xfrm>
          <a:custGeom>
            <a:avLst/>
            <a:gdLst/>
            <a:ahLst/>
            <a:cxnLst/>
            <a:rect l="l" t="t" r="r" b="b"/>
            <a:pathLst>
              <a:path w="1656714" h="157479">
                <a:moveTo>
                  <a:pt x="1633727" y="153924"/>
                </a:moveTo>
                <a:lnTo>
                  <a:pt x="22859" y="153924"/>
                </a:lnTo>
                <a:lnTo>
                  <a:pt x="35051" y="156972"/>
                </a:lnTo>
                <a:lnTo>
                  <a:pt x="1621535" y="156972"/>
                </a:lnTo>
                <a:lnTo>
                  <a:pt x="1633727" y="153924"/>
                </a:lnTo>
                <a:close/>
              </a:path>
              <a:path w="1656714" h="157479">
                <a:moveTo>
                  <a:pt x="1639823" y="150876"/>
                </a:moveTo>
                <a:lnTo>
                  <a:pt x="16763" y="150876"/>
                </a:lnTo>
                <a:lnTo>
                  <a:pt x="21335" y="153924"/>
                </a:lnTo>
                <a:lnTo>
                  <a:pt x="1635251" y="153924"/>
                </a:lnTo>
                <a:lnTo>
                  <a:pt x="1639823" y="150876"/>
                </a:lnTo>
                <a:close/>
              </a:path>
              <a:path w="1656714" h="157479">
                <a:moveTo>
                  <a:pt x="828293" y="0"/>
                </a:moveTo>
                <a:lnTo>
                  <a:pt x="0" y="0"/>
                </a:lnTo>
                <a:lnTo>
                  <a:pt x="0" y="121920"/>
                </a:lnTo>
                <a:lnTo>
                  <a:pt x="1523" y="128016"/>
                </a:lnTo>
                <a:lnTo>
                  <a:pt x="1523" y="129540"/>
                </a:lnTo>
                <a:lnTo>
                  <a:pt x="3047" y="134112"/>
                </a:lnTo>
                <a:lnTo>
                  <a:pt x="3047" y="135636"/>
                </a:lnTo>
                <a:lnTo>
                  <a:pt x="6095" y="140208"/>
                </a:lnTo>
                <a:lnTo>
                  <a:pt x="7619" y="141732"/>
                </a:lnTo>
                <a:lnTo>
                  <a:pt x="10667" y="146304"/>
                </a:lnTo>
                <a:lnTo>
                  <a:pt x="15239" y="150876"/>
                </a:lnTo>
                <a:lnTo>
                  <a:pt x="1641347" y="150876"/>
                </a:lnTo>
                <a:lnTo>
                  <a:pt x="1645919" y="146304"/>
                </a:lnTo>
                <a:lnTo>
                  <a:pt x="30479" y="146304"/>
                </a:lnTo>
                <a:lnTo>
                  <a:pt x="25907" y="144780"/>
                </a:lnTo>
                <a:lnTo>
                  <a:pt x="23621" y="143256"/>
                </a:lnTo>
                <a:lnTo>
                  <a:pt x="21335" y="143256"/>
                </a:lnTo>
                <a:lnTo>
                  <a:pt x="13715" y="135636"/>
                </a:lnTo>
                <a:lnTo>
                  <a:pt x="15239" y="135636"/>
                </a:lnTo>
                <a:lnTo>
                  <a:pt x="12191" y="131064"/>
                </a:lnTo>
                <a:lnTo>
                  <a:pt x="10667" y="126492"/>
                </a:lnTo>
                <a:lnTo>
                  <a:pt x="10667" y="0"/>
                </a:lnTo>
                <a:lnTo>
                  <a:pt x="828293" y="0"/>
                </a:lnTo>
                <a:close/>
              </a:path>
              <a:path w="1656714" h="157479">
                <a:moveTo>
                  <a:pt x="1635251" y="141732"/>
                </a:moveTo>
                <a:lnTo>
                  <a:pt x="1630679" y="144780"/>
                </a:lnTo>
                <a:lnTo>
                  <a:pt x="1626107" y="146304"/>
                </a:lnTo>
                <a:lnTo>
                  <a:pt x="1645919" y="146304"/>
                </a:lnTo>
                <a:lnTo>
                  <a:pt x="1647951" y="143256"/>
                </a:lnTo>
                <a:lnTo>
                  <a:pt x="1635251" y="143256"/>
                </a:lnTo>
                <a:lnTo>
                  <a:pt x="1635251" y="141732"/>
                </a:lnTo>
                <a:close/>
              </a:path>
              <a:path w="1656714" h="157479">
                <a:moveTo>
                  <a:pt x="21335" y="141732"/>
                </a:moveTo>
                <a:lnTo>
                  <a:pt x="21335" y="143256"/>
                </a:lnTo>
                <a:lnTo>
                  <a:pt x="23621" y="143256"/>
                </a:lnTo>
                <a:lnTo>
                  <a:pt x="21335" y="141732"/>
                </a:lnTo>
                <a:close/>
              </a:path>
              <a:path w="1656714" h="157479">
                <a:moveTo>
                  <a:pt x="1656587" y="0"/>
                </a:moveTo>
                <a:lnTo>
                  <a:pt x="1645919" y="0"/>
                </a:lnTo>
                <a:lnTo>
                  <a:pt x="1645919" y="126492"/>
                </a:lnTo>
                <a:lnTo>
                  <a:pt x="1644395" y="131064"/>
                </a:lnTo>
                <a:lnTo>
                  <a:pt x="1641347" y="135636"/>
                </a:lnTo>
                <a:lnTo>
                  <a:pt x="1642871" y="135636"/>
                </a:lnTo>
                <a:lnTo>
                  <a:pt x="1635251" y="143256"/>
                </a:lnTo>
                <a:lnTo>
                  <a:pt x="1647951" y="143256"/>
                </a:lnTo>
                <a:lnTo>
                  <a:pt x="1648967" y="141732"/>
                </a:lnTo>
                <a:lnTo>
                  <a:pt x="1650491" y="140208"/>
                </a:lnTo>
                <a:lnTo>
                  <a:pt x="1653539" y="135636"/>
                </a:lnTo>
                <a:lnTo>
                  <a:pt x="1653539" y="134112"/>
                </a:lnTo>
                <a:lnTo>
                  <a:pt x="1655063" y="129540"/>
                </a:lnTo>
                <a:lnTo>
                  <a:pt x="1655063" y="128016"/>
                </a:lnTo>
                <a:lnTo>
                  <a:pt x="1656587" y="121920"/>
                </a:lnTo>
                <a:lnTo>
                  <a:pt x="1656587" y="0"/>
                </a:lnTo>
                <a:close/>
              </a:path>
              <a:path w="1656714" h="157479">
                <a:moveTo>
                  <a:pt x="1645919" y="0"/>
                </a:moveTo>
                <a:lnTo>
                  <a:pt x="828293" y="0"/>
                </a:lnTo>
                <a:lnTo>
                  <a:pt x="1645919" y="0"/>
                </a:lnTo>
                <a:close/>
              </a:path>
            </a:pathLst>
          </a:custGeom>
          <a:solidFill>
            <a:srgbClr val="5E9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6269232" y="1607886"/>
            <a:ext cx="26981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Sam</a:t>
            </a:r>
            <a:r>
              <a:rPr sz="1200" b="1" spc="-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li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g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f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ean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Sc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940559" y="3875920"/>
            <a:ext cx="1353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7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+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3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+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2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+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3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=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4</a:t>
            </a: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87667" y="3886200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28599" y="0"/>
                </a:moveTo>
                <a:lnTo>
                  <a:pt x="44413" y="18"/>
                </a:lnTo>
                <a:lnTo>
                  <a:pt x="8769" y="18840"/>
                </a:lnTo>
                <a:lnTo>
                  <a:pt x="0" y="45719"/>
                </a:lnTo>
                <a:lnTo>
                  <a:pt x="20" y="229906"/>
                </a:lnTo>
                <a:lnTo>
                  <a:pt x="19502" y="265550"/>
                </a:lnTo>
                <a:lnTo>
                  <a:pt x="45719" y="274319"/>
                </a:lnTo>
                <a:lnTo>
                  <a:pt x="229985" y="274299"/>
                </a:lnTo>
                <a:lnTo>
                  <a:pt x="265979" y="254817"/>
                </a:lnTo>
                <a:lnTo>
                  <a:pt x="274319" y="228599"/>
                </a:lnTo>
                <a:lnTo>
                  <a:pt x="274301" y="44334"/>
                </a:lnTo>
                <a:lnTo>
                  <a:pt x="255479" y="8340"/>
                </a:lnTo>
                <a:lnTo>
                  <a:pt x="22859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87667" y="4221479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28599" y="0"/>
                </a:moveTo>
                <a:lnTo>
                  <a:pt x="44413" y="18"/>
                </a:lnTo>
                <a:lnTo>
                  <a:pt x="8769" y="18840"/>
                </a:lnTo>
                <a:lnTo>
                  <a:pt x="0" y="45719"/>
                </a:lnTo>
                <a:lnTo>
                  <a:pt x="20" y="229906"/>
                </a:lnTo>
                <a:lnTo>
                  <a:pt x="19502" y="265550"/>
                </a:lnTo>
                <a:lnTo>
                  <a:pt x="45719" y="274319"/>
                </a:lnTo>
                <a:lnTo>
                  <a:pt x="229985" y="274299"/>
                </a:lnTo>
                <a:lnTo>
                  <a:pt x="265979" y="254817"/>
                </a:lnTo>
                <a:lnTo>
                  <a:pt x="274319" y="228599"/>
                </a:lnTo>
                <a:lnTo>
                  <a:pt x="274301" y="44334"/>
                </a:lnTo>
                <a:lnTo>
                  <a:pt x="255479" y="8340"/>
                </a:lnTo>
                <a:lnTo>
                  <a:pt x="228599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947409" y="3946987"/>
            <a:ext cx="922019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6700"/>
              </a:lnSpc>
            </a:pPr>
            <a:r>
              <a:rPr sz="1200" spc="-5" dirty="0">
                <a:latin typeface="Arial"/>
                <a:cs typeface="Arial"/>
              </a:rPr>
              <a:t>Fr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uency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483095" y="4642104"/>
            <a:ext cx="4963795" cy="965200"/>
          </a:xfrm>
          <a:custGeom>
            <a:avLst/>
            <a:gdLst/>
            <a:ahLst/>
            <a:cxnLst/>
            <a:rect l="l" t="t" r="r" b="b"/>
            <a:pathLst>
              <a:path w="4963795" h="965200">
                <a:moveTo>
                  <a:pt x="4957584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960119"/>
                </a:lnTo>
                <a:lnTo>
                  <a:pt x="1523" y="963167"/>
                </a:lnTo>
                <a:lnTo>
                  <a:pt x="4571" y="964691"/>
                </a:lnTo>
                <a:lnTo>
                  <a:pt x="4957584" y="964691"/>
                </a:lnTo>
                <a:lnTo>
                  <a:pt x="4962156" y="963167"/>
                </a:lnTo>
                <a:lnTo>
                  <a:pt x="4963680" y="960119"/>
                </a:lnTo>
                <a:lnTo>
                  <a:pt x="10667" y="960119"/>
                </a:lnTo>
                <a:lnTo>
                  <a:pt x="4571" y="954023"/>
                </a:lnTo>
                <a:lnTo>
                  <a:pt x="10667" y="95402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4963680" y="6095"/>
                </a:lnTo>
                <a:lnTo>
                  <a:pt x="4962156" y="1523"/>
                </a:lnTo>
                <a:lnTo>
                  <a:pt x="4957584" y="0"/>
                </a:lnTo>
                <a:close/>
              </a:path>
              <a:path w="4963795" h="965200">
                <a:moveTo>
                  <a:pt x="10667" y="954023"/>
                </a:moveTo>
                <a:lnTo>
                  <a:pt x="4571" y="954023"/>
                </a:lnTo>
                <a:lnTo>
                  <a:pt x="10667" y="960119"/>
                </a:lnTo>
                <a:lnTo>
                  <a:pt x="10667" y="954023"/>
                </a:lnTo>
                <a:close/>
              </a:path>
              <a:path w="4963795" h="965200">
                <a:moveTo>
                  <a:pt x="4953012" y="954023"/>
                </a:moveTo>
                <a:lnTo>
                  <a:pt x="10667" y="954023"/>
                </a:lnTo>
                <a:lnTo>
                  <a:pt x="10667" y="960119"/>
                </a:lnTo>
                <a:lnTo>
                  <a:pt x="4953012" y="960119"/>
                </a:lnTo>
                <a:lnTo>
                  <a:pt x="4953012" y="954023"/>
                </a:lnTo>
                <a:close/>
              </a:path>
              <a:path w="4963795" h="965200">
                <a:moveTo>
                  <a:pt x="4953012" y="6095"/>
                </a:moveTo>
                <a:lnTo>
                  <a:pt x="4953012" y="960119"/>
                </a:lnTo>
                <a:lnTo>
                  <a:pt x="4957584" y="954023"/>
                </a:lnTo>
                <a:lnTo>
                  <a:pt x="4963680" y="954023"/>
                </a:lnTo>
                <a:lnTo>
                  <a:pt x="4963680" y="10667"/>
                </a:lnTo>
                <a:lnTo>
                  <a:pt x="4957584" y="10667"/>
                </a:lnTo>
                <a:lnTo>
                  <a:pt x="4953012" y="6095"/>
                </a:lnTo>
                <a:close/>
              </a:path>
              <a:path w="4963795" h="965200">
                <a:moveTo>
                  <a:pt x="4963680" y="954023"/>
                </a:moveTo>
                <a:lnTo>
                  <a:pt x="4957584" y="954023"/>
                </a:lnTo>
                <a:lnTo>
                  <a:pt x="4953012" y="960119"/>
                </a:lnTo>
                <a:lnTo>
                  <a:pt x="4963680" y="960119"/>
                </a:lnTo>
                <a:lnTo>
                  <a:pt x="4963680" y="954023"/>
                </a:lnTo>
                <a:close/>
              </a:path>
              <a:path w="4963795" h="965200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4963795" h="965200">
                <a:moveTo>
                  <a:pt x="4953012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4953012" y="10667"/>
                </a:lnTo>
                <a:lnTo>
                  <a:pt x="4953012" y="6095"/>
                </a:lnTo>
                <a:close/>
              </a:path>
              <a:path w="4963795" h="965200">
                <a:moveTo>
                  <a:pt x="4963680" y="6095"/>
                </a:moveTo>
                <a:lnTo>
                  <a:pt x="4953012" y="6095"/>
                </a:lnTo>
                <a:lnTo>
                  <a:pt x="4957584" y="10667"/>
                </a:lnTo>
                <a:lnTo>
                  <a:pt x="4963680" y="10667"/>
                </a:lnTo>
                <a:lnTo>
                  <a:pt x="496368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485636" y="4713221"/>
            <a:ext cx="8902065" cy="179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4030345" algn="just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do</a:t>
            </a:r>
            <a:r>
              <a:rPr sz="1400" dirty="0">
                <a:latin typeface="Arial"/>
                <a:cs typeface="Arial"/>
              </a:rPr>
              <a:t>m 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z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‘</a:t>
            </a:r>
            <a:r>
              <a:rPr sz="1400" spc="-5" dirty="0">
                <a:latin typeface="Arial"/>
                <a:cs typeface="Arial"/>
              </a:rPr>
              <a:t>n’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ra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 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µ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nd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rd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4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,  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µ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93345" algn="just">
              <a:lnSpc>
                <a:spcPct val="100000"/>
              </a:lnSpc>
            </a:pPr>
            <a:r>
              <a:rPr sz="1400" spc="4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3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5" dirty="0">
                <a:latin typeface="Arial"/>
                <a:cs typeface="Arial"/>
              </a:rPr>
              <a:t>ar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 Err</a:t>
            </a:r>
            <a:r>
              <a:rPr sz="1800" b="1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anda</a:t>
            </a:r>
            <a:r>
              <a:rPr sz="1400" dirty="0">
                <a:latin typeface="Arial"/>
                <a:cs typeface="Arial"/>
              </a:rPr>
              <a:t>rd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anda</a:t>
            </a:r>
            <a:r>
              <a:rPr sz="1400" dirty="0">
                <a:latin typeface="Arial"/>
                <a:cs typeface="Arial"/>
              </a:rPr>
              <a:t>rd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ean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anda</a:t>
            </a:r>
            <a:r>
              <a:rPr sz="1400" dirty="0">
                <a:latin typeface="Arial"/>
                <a:cs typeface="Arial"/>
              </a:rPr>
              <a:t>rd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5222752" y="6798553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508" y="0"/>
                </a:lnTo>
              </a:path>
            </a:pathLst>
          </a:custGeom>
          <a:ln w="68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82516" y="6774179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>
                <a:moveTo>
                  <a:pt x="0" y="0"/>
                </a:moveTo>
                <a:lnTo>
                  <a:pt x="283506" y="0"/>
                </a:lnTo>
              </a:path>
            </a:pathLst>
          </a:custGeom>
          <a:ln w="68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5223768" y="6816600"/>
            <a:ext cx="1092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44" name="object 144"/>
          <p:cNvSpPr txBox="1"/>
          <p:nvPr/>
        </p:nvSpPr>
        <p:spPr>
          <a:xfrm>
            <a:off x="4565399" y="6652767"/>
            <a:ext cx="45847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75" i="1" spc="1005" baseline="2710" dirty="0">
                <a:latin typeface="Symbol"/>
                <a:cs typeface="Symbol"/>
              </a:rPr>
              <a:t></a:t>
            </a:r>
            <a:r>
              <a:rPr sz="3075" i="1" spc="254" baseline="2710" dirty="0">
                <a:latin typeface="Times New Roman"/>
                <a:cs typeface="Times New Roman"/>
              </a:rPr>
              <a:t> </a:t>
            </a:r>
            <a:r>
              <a:rPr sz="750" i="1" spc="5" dirty="0">
                <a:latin typeface="Times New Roman"/>
                <a:cs typeface="Times New Roman"/>
              </a:rPr>
              <a:t>x</a:t>
            </a:r>
            <a:r>
              <a:rPr sz="750" i="1" dirty="0">
                <a:latin typeface="Times New Roman"/>
                <a:cs typeface="Times New Roman"/>
              </a:rPr>
              <a:t>  </a:t>
            </a:r>
            <a:r>
              <a:rPr sz="750" i="1" spc="-90" dirty="0">
                <a:latin typeface="Times New Roman"/>
                <a:cs typeface="Times New Roman"/>
              </a:rPr>
              <a:t> </a:t>
            </a:r>
            <a:r>
              <a:rPr sz="1950" baseline="21367" dirty="0">
                <a:latin typeface="Symbol"/>
                <a:cs typeface="Symbol"/>
              </a:rPr>
              <a:t></a:t>
            </a:r>
            <a:endParaRPr sz="1950" baseline="21367">
              <a:latin typeface="Symbol"/>
              <a:cs typeface="Symbo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129279" y="6563528"/>
            <a:ext cx="126364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1090" dirty="0">
                <a:latin typeface="Symbol"/>
                <a:cs typeface="Symbol"/>
              </a:rPr>
              <a:t></a:t>
            </a:r>
            <a:endParaRPr sz="1350">
              <a:latin typeface="Symbol"/>
              <a:cs typeface="Symbol"/>
            </a:endParaRPr>
          </a:p>
        </p:txBody>
      </p:sp>
      <p:graphicFrame>
        <p:nvGraphicFramePr>
          <p:cNvPr id="129" name="object 129"/>
          <p:cNvGraphicFramePr>
            <a:graphicFrameLocks noGrp="1"/>
          </p:cNvGraphicFramePr>
          <p:nvPr/>
        </p:nvGraphicFramePr>
        <p:xfrm>
          <a:off x="6317869" y="1820545"/>
          <a:ext cx="2590797" cy="3688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qu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ob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ili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1/45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4/45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1/45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6/45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12/45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6/45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3/45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9/45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3/45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3.2</a:t>
            </a:r>
            <a:r>
              <a:rPr spc="-5" dirty="0"/>
              <a:t> </a:t>
            </a:r>
            <a:r>
              <a:rPr spc="-30" dirty="0"/>
              <a:t>R</a:t>
            </a:r>
            <a:r>
              <a:rPr spc="-15" dirty="0"/>
              <a:t>a</a:t>
            </a:r>
            <a:r>
              <a:rPr spc="-25" dirty="0"/>
              <a:t>ndom</a:t>
            </a:r>
            <a:r>
              <a:rPr spc="35" dirty="0"/>
              <a:t> </a:t>
            </a:r>
            <a:r>
              <a:rPr spc="-25" dirty="0"/>
              <a:t>V</a:t>
            </a:r>
            <a:r>
              <a:rPr spc="-15" dirty="0"/>
              <a:t>a</a:t>
            </a:r>
            <a:r>
              <a:rPr spc="-10" dirty="0"/>
              <a:t>ri</a:t>
            </a:r>
            <a:r>
              <a:rPr spc="-15" dirty="0"/>
              <a:t>a</a:t>
            </a:r>
            <a:r>
              <a:rPr spc="-25" dirty="0"/>
              <a:t>b</a:t>
            </a:r>
            <a:r>
              <a:rPr spc="-15" dirty="0"/>
              <a:t>le</a:t>
            </a:r>
            <a:r>
              <a:rPr spc="-5" dirty="0"/>
              <a:t> </a:t>
            </a:r>
            <a:r>
              <a:rPr spc="-25" dirty="0"/>
              <a:t>&amp;</a:t>
            </a:r>
            <a:r>
              <a:rPr spc="10" dirty="0"/>
              <a:t> </a:t>
            </a:r>
            <a:r>
              <a:rPr spc="-25" dirty="0"/>
              <a:t>P</a:t>
            </a:r>
            <a:r>
              <a:rPr spc="-15" dirty="0"/>
              <a:t>r</a:t>
            </a:r>
            <a:r>
              <a:rPr spc="-25" dirty="0"/>
              <a:t>ob</a:t>
            </a:r>
            <a:r>
              <a:rPr spc="-15" dirty="0"/>
              <a:t>a</a:t>
            </a:r>
            <a:r>
              <a:rPr spc="-25" dirty="0"/>
              <a:t>b</a:t>
            </a:r>
            <a:r>
              <a:rPr spc="-10" dirty="0"/>
              <a:t>ili</a:t>
            </a:r>
            <a:r>
              <a:rPr spc="-5" dirty="0"/>
              <a:t>t</a:t>
            </a:r>
            <a:r>
              <a:rPr spc="-20" dirty="0"/>
              <a:t>y</a:t>
            </a:r>
            <a:r>
              <a:rPr spc="15" dirty="0"/>
              <a:t> </a:t>
            </a:r>
            <a:r>
              <a:rPr spc="-30" dirty="0"/>
              <a:t>D</a:t>
            </a:r>
            <a:r>
              <a:rPr spc="-10" dirty="0"/>
              <a:t>i</a:t>
            </a:r>
            <a:r>
              <a:rPr spc="-15" dirty="0"/>
              <a:t>s</a:t>
            </a:r>
            <a:r>
              <a:rPr spc="-5" dirty="0"/>
              <a:t>t</a:t>
            </a:r>
            <a:r>
              <a:rPr spc="-10" dirty="0"/>
              <a:t>ri</a:t>
            </a:r>
            <a:r>
              <a:rPr spc="-25" dirty="0"/>
              <a:t>bu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25" dirty="0"/>
              <a:t>on</a:t>
            </a:r>
            <a:r>
              <a:rPr spc="-2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187" y="5806440"/>
            <a:ext cx="9067800" cy="370840"/>
          </a:xfrm>
          <a:custGeom>
            <a:avLst/>
            <a:gdLst/>
            <a:ahLst/>
            <a:cxnLst/>
            <a:rect l="l" t="t" r="r" b="b"/>
            <a:pathLst>
              <a:path w="9067800" h="370839">
                <a:moveTo>
                  <a:pt x="0" y="370331"/>
                </a:moveTo>
                <a:lnTo>
                  <a:pt x="9067799" y="370331"/>
                </a:lnTo>
                <a:lnTo>
                  <a:pt x="9067799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949" y="5800344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498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091" y="5806440"/>
            <a:ext cx="9081770" cy="0"/>
          </a:xfrm>
          <a:custGeom>
            <a:avLst/>
            <a:gdLst/>
            <a:ahLst/>
            <a:cxnLst/>
            <a:rect l="l" t="t" r="r" b="b"/>
            <a:pathLst>
              <a:path w="9081770">
                <a:moveTo>
                  <a:pt x="0" y="0"/>
                </a:moveTo>
                <a:lnTo>
                  <a:pt x="9081515" y="0"/>
                </a:lnTo>
              </a:path>
            </a:pathLst>
          </a:custGeom>
          <a:ln w="134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1091" y="6177534"/>
            <a:ext cx="9081770" cy="0"/>
          </a:xfrm>
          <a:custGeom>
            <a:avLst/>
            <a:gdLst/>
            <a:ahLst/>
            <a:cxnLst/>
            <a:rect l="l" t="t" r="r" b="b"/>
            <a:pathLst>
              <a:path w="9081770">
                <a:moveTo>
                  <a:pt x="0" y="0"/>
                </a:moveTo>
                <a:lnTo>
                  <a:pt x="9081515" y="0"/>
                </a:lnTo>
              </a:path>
            </a:pathLst>
          </a:custGeom>
          <a:ln w="393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187" y="5120640"/>
            <a:ext cx="9067800" cy="370840"/>
          </a:xfrm>
          <a:custGeom>
            <a:avLst/>
            <a:gdLst/>
            <a:ahLst/>
            <a:cxnLst/>
            <a:rect l="l" t="t" r="r" b="b"/>
            <a:pathLst>
              <a:path w="9067800" h="370839">
                <a:moveTo>
                  <a:pt x="0" y="370331"/>
                </a:moveTo>
                <a:lnTo>
                  <a:pt x="9067799" y="370331"/>
                </a:lnTo>
                <a:lnTo>
                  <a:pt x="9067799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949" y="5114544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498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091" y="5120640"/>
            <a:ext cx="9081770" cy="0"/>
          </a:xfrm>
          <a:custGeom>
            <a:avLst/>
            <a:gdLst/>
            <a:ahLst/>
            <a:cxnLst/>
            <a:rect l="l" t="t" r="r" b="b"/>
            <a:pathLst>
              <a:path w="9081770">
                <a:moveTo>
                  <a:pt x="0" y="0"/>
                </a:moveTo>
                <a:lnTo>
                  <a:pt x="9081515" y="0"/>
                </a:lnTo>
              </a:path>
            </a:pathLst>
          </a:custGeom>
          <a:ln w="134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1091" y="5491734"/>
            <a:ext cx="9081770" cy="0"/>
          </a:xfrm>
          <a:custGeom>
            <a:avLst/>
            <a:gdLst/>
            <a:ahLst/>
            <a:cxnLst/>
            <a:rect l="l" t="t" r="r" b="b"/>
            <a:pathLst>
              <a:path w="9081770">
                <a:moveTo>
                  <a:pt x="0" y="0"/>
                </a:moveTo>
                <a:lnTo>
                  <a:pt x="9081515" y="0"/>
                </a:lnTo>
              </a:path>
            </a:pathLst>
          </a:custGeom>
          <a:ln w="393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5636" y="1737704"/>
            <a:ext cx="9088755" cy="266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Ra</a:t>
            </a:r>
            <a:r>
              <a:rPr sz="1800" b="1" dirty="0">
                <a:latin typeface="Arial"/>
                <a:cs typeface="Arial"/>
              </a:rPr>
              <a:t>ndom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Var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ble</a:t>
            </a:r>
            <a:endParaRPr sz="1800">
              <a:latin typeface="Arial"/>
              <a:cs typeface="Arial"/>
            </a:endParaRPr>
          </a:p>
          <a:p>
            <a:pPr marL="12700" marR="762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nd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nuou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1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 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ndo</a:t>
            </a:r>
            <a:r>
              <a:rPr sz="1200" b="1" dirty="0">
                <a:latin typeface="Arial"/>
                <a:cs typeface="Arial"/>
              </a:rPr>
              <a:t>m 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Va</a:t>
            </a:r>
            <a:r>
              <a:rPr sz="1200" b="1" dirty="0">
                <a:latin typeface="Arial"/>
                <a:cs typeface="Arial"/>
              </a:rPr>
              <a:t>ria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l</a:t>
            </a:r>
            <a:r>
              <a:rPr sz="1200" b="1" spc="-10" dirty="0">
                <a:latin typeface="Arial"/>
                <a:cs typeface="Arial"/>
              </a:rPr>
              <a:t>es</a:t>
            </a:r>
            <a:r>
              <a:rPr sz="1200" b="1" dirty="0">
                <a:latin typeface="Arial"/>
                <a:cs typeface="Arial"/>
              </a:rPr>
              <a:t>: 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do</a:t>
            </a:r>
            <a:r>
              <a:rPr sz="1200" dirty="0">
                <a:latin typeface="Arial"/>
                <a:cs typeface="Arial"/>
              </a:rPr>
              <a:t>m 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es 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at 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te 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ou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e) 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st 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 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oss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ut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es, 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 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oba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ili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es ass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ned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each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these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outco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es.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es:</a:t>
            </a:r>
            <a:endParaRPr sz="1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SzPct val="75000"/>
              <a:buFont typeface="Microsoft Sans Serif"/>
              <a:buChar char="▪"/>
              <a:tabLst>
                <a:tab pos="756920" algn="l"/>
              </a:tabLst>
            </a:pP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ned</a:t>
            </a:r>
            <a:r>
              <a:rPr sz="1200" spc="-5" dirty="0">
                <a:latin typeface="Arial"/>
                <a:cs typeface="Arial"/>
              </a:rPr>
              <a:t> (</a:t>
            </a:r>
            <a:r>
              <a:rPr sz="1200" dirty="0">
                <a:latin typeface="Arial"/>
                <a:cs typeface="Arial"/>
              </a:rPr>
              <a:t>0, 1,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2, 3,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…)</a:t>
            </a:r>
            <a:endParaRPr sz="1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SzPct val="75000"/>
              <a:buFont typeface="Microsoft Sans Serif"/>
              <a:buChar char="▪"/>
              <a:tabLst>
                <a:tab pos="756920" algn="l"/>
              </a:tabLst>
            </a:pPr>
            <a:r>
              <a:rPr sz="1200" dirty="0">
                <a:latin typeface="Arial"/>
                <a:cs typeface="Arial"/>
              </a:rPr>
              <a:t>Attenda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ce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da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s)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onth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1, 2,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 … , 31)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"/>
              </a:spcBef>
              <a:buFont typeface="Microsoft Sans Serif"/>
              <a:buChar char="▪"/>
            </a:pPr>
            <a:endParaRPr sz="17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200" b="1" spc="-5" dirty="0">
                <a:latin typeface="Arial"/>
                <a:cs typeface="Arial"/>
              </a:rPr>
              <a:t>Cont</a:t>
            </a:r>
            <a:r>
              <a:rPr sz="1200" b="1" spc="10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spc="10" dirty="0">
                <a:latin typeface="Arial"/>
                <a:cs typeface="Arial"/>
              </a:rPr>
              <a:t>u</a:t>
            </a:r>
            <a:r>
              <a:rPr sz="1200" b="1" spc="-5" dirty="0">
                <a:latin typeface="Arial"/>
                <a:cs typeface="Arial"/>
              </a:rPr>
              <a:t>ou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ndo</a:t>
            </a:r>
            <a:r>
              <a:rPr sz="1200" b="1" dirty="0">
                <a:latin typeface="Arial"/>
                <a:cs typeface="Arial"/>
              </a:rPr>
              <a:t>m</a:t>
            </a:r>
            <a:r>
              <a:rPr sz="1200" b="1" spc="1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Var</a:t>
            </a:r>
            <a:r>
              <a:rPr sz="1200" b="1" spc="-10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l</a:t>
            </a:r>
            <a:r>
              <a:rPr sz="1200" b="1" spc="-10" dirty="0">
                <a:latin typeface="Arial"/>
                <a:cs typeface="Arial"/>
              </a:rPr>
              <a:t>es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om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ny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ue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s under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dens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e. 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e:</a:t>
            </a:r>
            <a:endParaRPr sz="1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SzPct val="75000"/>
              <a:buFont typeface="Microsoft Sans Serif"/>
              <a:buChar char="▪"/>
              <a:tabLst>
                <a:tab pos="756920" algn="l"/>
              </a:tabLst>
            </a:pPr>
            <a:r>
              <a:rPr sz="1200" spc="40" dirty="0">
                <a:latin typeface="Arial"/>
                <a:cs typeface="Arial"/>
              </a:rPr>
              <a:t>W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gh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29" y="5905272"/>
            <a:ext cx="2783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spc="-10" dirty="0">
                <a:latin typeface="Arial"/>
                <a:cs typeface="Arial"/>
              </a:rPr>
              <a:t>bu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29" y="5219472"/>
            <a:ext cx="21336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ndo</a:t>
            </a:r>
            <a:r>
              <a:rPr sz="1400" b="1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2837" y="4440763"/>
            <a:ext cx="11861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SzPct val="75000"/>
              <a:buFont typeface="Microsoft Sans Serif"/>
              <a:buChar char="▪"/>
              <a:tabLst>
                <a:tab pos="299720" algn="l"/>
              </a:tabLst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5636" y="6462774"/>
            <a:ext cx="908812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-20" dirty="0">
                <a:latin typeface="Arial"/>
                <a:cs typeface="Arial"/>
              </a:rPr>
              <a:t>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1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do</a:t>
            </a:r>
            <a:r>
              <a:rPr sz="1400" b="1" dirty="0">
                <a:latin typeface="Arial"/>
                <a:cs typeface="Arial"/>
              </a:rPr>
              <a:t>m</a:t>
            </a:r>
            <a:r>
              <a:rPr sz="1400" b="1" spc="7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ando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ir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obab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56632" y="4344923"/>
            <a:ext cx="2689860" cy="501650"/>
          </a:xfrm>
          <a:custGeom>
            <a:avLst/>
            <a:gdLst/>
            <a:ahLst/>
            <a:cxnLst/>
            <a:rect l="l" t="t" r="r" b="b"/>
            <a:pathLst>
              <a:path w="2689859" h="501650">
                <a:moveTo>
                  <a:pt x="2639567" y="0"/>
                </a:moveTo>
                <a:lnTo>
                  <a:pt x="50291" y="0"/>
                </a:lnTo>
                <a:lnTo>
                  <a:pt x="41650" y="765"/>
                </a:lnTo>
                <a:lnTo>
                  <a:pt x="7913" y="23484"/>
                </a:lnTo>
                <a:lnTo>
                  <a:pt x="0" y="50291"/>
                </a:lnTo>
                <a:lnTo>
                  <a:pt x="0" y="451103"/>
                </a:lnTo>
                <a:lnTo>
                  <a:pt x="23484" y="493482"/>
                </a:lnTo>
                <a:lnTo>
                  <a:pt x="50291" y="501395"/>
                </a:lnTo>
                <a:lnTo>
                  <a:pt x="2639567" y="501395"/>
                </a:lnTo>
                <a:lnTo>
                  <a:pt x="2681946" y="477911"/>
                </a:lnTo>
                <a:lnTo>
                  <a:pt x="2689859" y="451103"/>
                </a:lnTo>
                <a:lnTo>
                  <a:pt x="2689859" y="50291"/>
                </a:lnTo>
                <a:lnTo>
                  <a:pt x="2666375" y="7913"/>
                </a:lnTo>
                <a:lnTo>
                  <a:pt x="2639567" y="0"/>
                </a:lnTo>
                <a:close/>
              </a:path>
            </a:pathLst>
          </a:custGeom>
          <a:solidFill>
            <a:srgbClr val="E07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44439" y="4332732"/>
            <a:ext cx="2714625" cy="525780"/>
          </a:xfrm>
          <a:custGeom>
            <a:avLst/>
            <a:gdLst/>
            <a:ahLst/>
            <a:cxnLst/>
            <a:rect l="l" t="t" r="r" b="b"/>
            <a:pathLst>
              <a:path w="2714625" h="525779">
                <a:moveTo>
                  <a:pt x="2663951" y="524255"/>
                </a:moveTo>
                <a:lnTo>
                  <a:pt x="50291" y="524255"/>
                </a:lnTo>
                <a:lnTo>
                  <a:pt x="62483" y="525779"/>
                </a:lnTo>
                <a:lnTo>
                  <a:pt x="2653283" y="525779"/>
                </a:lnTo>
                <a:lnTo>
                  <a:pt x="2663951" y="524255"/>
                </a:lnTo>
                <a:close/>
              </a:path>
              <a:path w="2714625" h="525779">
                <a:moveTo>
                  <a:pt x="2674619" y="521207"/>
                </a:moveTo>
                <a:lnTo>
                  <a:pt x="39623" y="521207"/>
                </a:lnTo>
                <a:lnTo>
                  <a:pt x="48767" y="524255"/>
                </a:lnTo>
                <a:lnTo>
                  <a:pt x="2665475" y="524255"/>
                </a:lnTo>
                <a:lnTo>
                  <a:pt x="2674619" y="521207"/>
                </a:lnTo>
                <a:close/>
              </a:path>
              <a:path w="2714625" h="525779">
                <a:moveTo>
                  <a:pt x="2685287" y="515111"/>
                </a:moveTo>
                <a:lnTo>
                  <a:pt x="28955" y="515111"/>
                </a:lnTo>
                <a:lnTo>
                  <a:pt x="36575" y="519683"/>
                </a:lnTo>
                <a:lnTo>
                  <a:pt x="38099" y="521207"/>
                </a:lnTo>
                <a:lnTo>
                  <a:pt x="2676143" y="521207"/>
                </a:lnTo>
                <a:lnTo>
                  <a:pt x="2677667" y="519683"/>
                </a:lnTo>
                <a:lnTo>
                  <a:pt x="2685287" y="515111"/>
                </a:lnTo>
                <a:close/>
              </a:path>
              <a:path w="2714625" h="525779">
                <a:moveTo>
                  <a:pt x="2697479" y="18287"/>
                </a:moveTo>
                <a:lnTo>
                  <a:pt x="16763" y="18287"/>
                </a:lnTo>
                <a:lnTo>
                  <a:pt x="10667" y="25907"/>
                </a:lnTo>
                <a:lnTo>
                  <a:pt x="10667" y="27431"/>
                </a:lnTo>
                <a:lnTo>
                  <a:pt x="9143" y="28955"/>
                </a:lnTo>
                <a:lnTo>
                  <a:pt x="4571" y="36575"/>
                </a:lnTo>
                <a:lnTo>
                  <a:pt x="4571" y="39623"/>
                </a:lnTo>
                <a:lnTo>
                  <a:pt x="1523" y="48767"/>
                </a:lnTo>
                <a:lnTo>
                  <a:pt x="1523" y="50291"/>
                </a:lnTo>
                <a:lnTo>
                  <a:pt x="0" y="50291"/>
                </a:lnTo>
                <a:lnTo>
                  <a:pt x="0" y="473963"/>
                </a:lnTo>
                <a:lnTo>
                  <a:pt x="1523" y="475487"/>
                </a:lnTo>
                <a:lnTo>
                  <a:pt x="1523" y="477011"/>
                </a:lnTo>
                <a:lnTo>
                  <a:pt x="4571" y="486155"/>
                </a:lnTo>
                <a:lnTo>
                  <a:pt x="4571" y="489203"/>
                </a:lnTo>
                <a:lnTo>
                  <a:pt x="9143" y="496823"/>
                </a:lnTo>
                <a:lnTo>
                  <a:pt x="10667" y="498347"/>
                </a:lnTo>
                <a:lnTo>
                  <a:pt x="10667" y="499871"/>
                </a:lnTo>
                <a:lnTo>
                  <a:pt x="18287" y="507491"/>
                </a:lnTo>
                <a:lnTo>
                  <a:pt x="18287" y="509015"/>
                </a:lnTo>
                <a:lnTo>
                  <a:pt x="25907" y="515111"/>
                </a:lnTo>
                <a:lnTo>
                  <a:pt x="2688335" y="515111"/>
                </a:lnTo>
                <a:lnTo>
                  <a:pt x="2695955" y="509015"/>
                </a:lnTo>
                <a:lnTo>
                  <a:pt x="2695955" y="507491"/>
                </a:lnTo>
                <a:lnTo>
                  <a:pt x="2703575" y="499871"/>
                </a:lnTo>
                <a:lnTo>
                  <a:pt x="56387" y="499871"/>
                </a:lnTo>
                <a:lnTo>
                  <a:pt x="51815" y="498347"/>
                </a:lnTo>
                <a:lnTo>
                  <a:pt x="48767" y="498347"/>
                </a:lnTo>
                <a:lnTo>
                  <a:pt x="43687" y="495299"/>
                </a:lnTo>
                <a:lnTo>
                  <a:pt x="42671" y="495299"/>
                </a:lnTo>
                <a:lnTo>
                  <a:pt x="36956" y="490727"/>
                </a:lnTo>
                <a:lnTo>
                  <a:pt x="36575" y="490727"/>
                </a:lnTo>
                <a:lnTo>
                  <a:pt x="35051" y="489203"/>
                </a:lnTo>
                <a:lnTo>
                  <a:pt x="35356" y="489203"/>
                </a:lnTo>
                <a:lnTo>
                  <a:pt x="30479" y="483107"/>
                </a:lnTo>
                <a:lnTo>
                  <a:pt x="31089" y="483107"/>
                </a:lnTo>
                <a:lnTo>
                  <a:pt x="27431" y="477011"/>
                </a:lnTo>
                <a:lnTo>
                  <a:pt x="28447" y="477011"/>
                </a:lnTo>
                <a:lnTo>
                  <a:pt x="26923" y="472439"/>
                </a:lnTo>
                <a:lnTo>
                  <a:pt x="25907" y="472439"/>
                </a:lnTo>
                <a:lnTo>
                  <a:pt x="24383" y="461771"/>
                </a:lnTo>
                <a:lnTo>
                  <a:pt x="24383" y="62483"/>
                </a:lnTo>
                <a:lnTo>
                  <a:pt x="25907" y="53339"/>
                </a:lnTo>
                <a:lnTo>
                  <a:pt x="26923" y="53339"/>
                </a:lnTo>
                <a:lnTo>
                  <a:pt x="28447" y="48767"/>
                </a:lnTo>
                <a:lnTo>
                  <a:pt x="27431" y="48767"/>
                </a:lnTo>
                <a:lnTo>
                  <a:pt x="31089" y="42671"/>
                </a:lnTo>
                <a:lnTo>
                  <a:pt x="30479" y="42671"/>
                </a:lnTo>
                <a:lnTo>
                  <a:pt x="35356" y="36575"/>
                </a:lnTo>
                <a:lnTo>
                  <a:pt x="35051" y="36575"/>
                </a:lnTo>
                <a:lnTo>
                  <a:pt x="36575" y="35051"/>
                </a:lnTo>
                <a:lnTo>
                  <a:pt x="36956" y="35051"/>
                </a:lnTo>
                <a:lnTo>
                  <a:pt x="42671" y="30479"/>
                </a:lnTo>
                <a:lnTo>
                  <a:pt x="43687" y="30479"/>
                </a:lnTo>
                <a:lnTo>
                  <a:pt x="48767" y="27431"/>
                </a:lnTo>
                <a:lnTo>
                  <a:pt x="51815" y="27431"/>
                </a:lnTo>
                <a:lnTo>
                  <a:pt x="56387" y="25907"/>
                </a:lnTo>
                <a:lnTo>
                  <a:pt x="53339" y="25907"/>
                </a:lnTo>
                <a:lnTo>
                  <a:pt x="64007" y="24383"/>
                </a:lnTo>
                <a:lnTo>
                  <a:pt x="2702356" y="24383"/>
                </a:lnTo>
                <a:lnTo>
                  <a:pt x="2697479" y="18287"/>
                </a:lnTo>
                <a:close/>
              </a:path>
              <a:path w="2714625" h="525779">
                <a:moveTo>
                  <a:pt x="2666999" y="496823"/>
                </a:moveTo>
                <a:lnTo>
                  <a:pt x="2657855" y="499871"/>
                </a:lnTo>
                <a:lnTo>
                  <a:pt x="2703575" y="499871"/>
                </a:lnTo>
                <a:lnTo>
                  <a:pt x="2703575" y="498347"/>
                </a:lnTo>
                <a:lnTo>
                  <a:pt x="2665475" y="498347"/>
                </a:lnTo>
                <a:lnTo>
                  <a:pt x="2666999" y="496823"/>
                </a:lnTo>
                <a:close/>
              </a:path>
              <a:path w="2714625" h="525779">
                <a:moveTo>
                  <a:pt x="47243" y="496823"/>
                </a:moveTo>
                <a:lnTo>
                  <a:pt x="48767" y="498347"/>
                </a:lnTo>
                <a:lnTo>
                  <a:pt x="51815" y="498347"/>
                </a:lnTo>
                <a:lnTo>
                  <a:pt x="47243" y="496823"/>
                </a:lnTo>
                <a:close/>
              </a:path>
              <a:path w="2714625" h="525779">
                <a:moveTo>
                  <a:pt x="2673095" y="493775"/>
                </a:moveTo>
                <a:lnTo>
                  <a:pt x="2665475" y="498347"/>
                </a:lnTo>
                <a:lnTo>
                  <a:pt x="2703575" y="498347"/>
                </a:lnTo>
                <a:lnTo>
                  <a:pt x="2705099" y="496823"/>
                </a:lnTo>
                <a:lnTo>
                  <a:pt x="2706014" y="495299"/>
                </a:lnTo>
                <a:lnTo>
                  <a:pt x="2671571" y="495299"/>
                </a:lnTo>
                <a:lnTo>
                  <a:pt x="2673095" y="493775"/>
                </a:lnTo>
                <a:close/>
              </a:path>
              <a:path w="2714625" h="525779">
                <a:moveTo>
                  <a:pt x="41147" y="493775"/>
                </a:moveTo>
                <a:lnTo>
                  <a:pt x="42671" y="495299"/>
                </a:lnTo>
                <a:lnTo>
                  <a:pt x="43687" y="495299"/>
                </a:lnTo>
                <a:lnTo>
                  <a:pt x="41147" y="493775"/>
                </a:lnTo>
                <a:close/>
              </a:path>
              <a:path w="2714625" h="525779">
                <a:moveTo>
                  <a:pt x="2678345" y="489881"/>
                </a:moveTo>
                <a:lnTo>
                  <a:pt x="2671571" y="495299"/>
                </a:lnTo>
                <a:lnTo>
                  <a:pt x="2706014" y="495299"/>
                </a:lnTo>
                <a:lnTo>
                  <a:pt x="2708757" y="490727"/>
                </a:lnTo>
                <a:lnTo>
                  <a:pt x="2677667" y="490727"/>
                </a:lnTo>
                <a:lnTo>
                  <a:pt x="2678345" y="489881"/>
                </a:lnTo>
                <a:close/>
              </a:path>
              <a:path w="2714625" h="525779">
                <a:moveTo>
                  <a:pt x="35051" y="489203"/>
                </a:moveTo>
                <a:lnTo>
                  <a:pt x="36575" y="490727"/>
                </a:lnTo>
                <a:lnTo>
                  <a:pt x="35898" y="489881"/>
                </a:lnTo>
                <a:lnTo>
                  <a:pt x="35051" y="489203"/>
                </a:lnTo>
                <a:close/>
              </a:path>
              <a:path w="2714625" h="525779">
                <a:moveTo>
                  <a:pt x="35898" y="489881"/>
                </a:moveTo>
                <a:lnTo>
                  <a:pt x="36575" y="490727"/>
                </a:lnTo>
                <a:lnTo>
                  <a:pt x="36956" y="490727"/>
                </a:lnTo>
                <a:lnTo>
                  <a:pt x="35898" y="489881"/>
                </a:lnTo>
                <a:close/>
              </a:path>
              <a:path w="2714625" h="525779">
                <a:moveTo>
                  <a:pt x="2679191" y="489203"/>
                </a:moveTo>
                <a:lnTo>
                  <a:pt x="2678345" y="489881"/>
                </a:lnTo>
                <a:lnTo>
                  <a:pt x="2677667" y="490727"/>
                </a:lnTo>
                <a:lnTo>
                  <a:pt x="2679191" y="489203"/>
                </a:lnTo>
                <a:close/>
              </a:path>
              <a:path w="2714625" h="525779">
                <a:moveTo>
                  <a:pt x="2709671" y="489203"/>
                </a:moveTo>
                <a:lnTo>
                  <a:pt x="2679191" y="489203"/>
                </a:lnTo>
                <a:lnTo>
                  <a:pt x="2677667" y="490727"/>
                </a:lnTo>
                <a:lnTo>
                  <a:pt x="2708757" y="490727"/>
                </a:lnTo>
                <a:lnTo>
                  <a:pt x="2709671" y="489203"/>
                </a:lnTo>
                <a:close/>
              </a:path>
              <a:path w="2714625" h="525779">
                <a:moveTo>
                  <a:pt x="35356" y="489203"/>
                </a:moveTo>
                <a:lnTo>
                  <a:pt x="35051" y="489203"/>
                </a:lnTo>
                <a:lnTo>
                  <a:pt x="35898" y="489881"/>
                </a:lnTo>
                <a:lnTo>
                  <a:pt x="35356" y="489203"/>
                </a:lnTo>
                <a:close/>
              </a:path>
              <a:path w="2714625" h="525779">
                <a:moveTo>
                  <a:pt x="2710687" y="483107"/>
                </a:moveTo>
                <a:lnTo>
                  <a:pt x="2683763" y="483107"/>
                </a:lnTo>
                <a:lnTo>
                  <a:pt x="2678345" y="489881"/>
                </a:lnTo>
                <a:lnTo>
                  <a:pt x="2679191" y="489203"/>
                </a:lnTo>
                <a:lnTo>
                  <a:pt x="2709671" y="489203"/>
                </a:lnTo>
                <a:lnTo>
                  <a:pt x="2709671" y="486155"/>
                </a:lnTo>
                <a:lnTo>
                  <a:pt x="2710687" y="483107"/>
                </a:lnTo>
                <a:close/>
              </a:path>
              <a:path w="2714625" h="525779">
                <a:moveTo>
                  <a:pt x="31089" y="483107"/>
                </a:moveTo>
                <a:lnTo>
                  <a:pt x="30479" y="483107"/>
                </a:lnTo>
                <a:lnTo>
                  <a:pt x="32003" y="484631"/>
                </a:lnTo>
                <a:lnTo>
                  <a:pt x="31089" y="483107"/>
                </a:lnTo>
                <a:close/>
              </a:path>
              <a:path w="2714625" h="525779">
                <a:moveTo>
                  <a:pt x="2712719" y="477011"/>
                </a:moveTo>
                <a:lnTo>
                  <a:pt x="2686811" y="477011"/>
                </a:lnTo>
                <a:lnTo>
                  <a:pt x="2682239" y="484631"/>
                </a:lnTo>
                <a:lnTo>
                  <a:pt x="2683763" y="483107"/>
                </a:lnTo>
                <a:lnTo>
                  <a:pt x="2710687" y="483107"/>
                </a:lnTo>
                <a:lnTo>
                  <a:pt x="2712719" y="477011"/>
                </a:lnTo>
                <a:close/>
              </a:path>
              <a:path w="2714625" h="525779">
                <a:moveTo>
                  <a:pt x="28447" y="477011"/>
                </a:moveTo>
                <a:lnTo>
                  <a:pt x="27431" y="477011"/>
                </a:lnTo>
                <a:lnTo>
                  <a:pt x="28955" y="478535"/>
                </a:lnTo>
                <a:lnTo>
                  <a:pt x="28447" y="477011"/>
                </a:lnTo>
                <a:close/>
              </a:path>
              <a:path w="2714625" h="525779">
                <a:moveTo>
                  <a:pt x="2688335" y="469391"/>
                </a:moveTo>
                <a:lnTo>
                  <a:pt x="2685287" y="478535"/>
                </a:lnTo>
                <a:lnTo>
                  <a:pt x="2686811" y="477011"/>
                </a:lnTo>
                <a:lnTo>
                  <a:pt x="2712719" y="477011"/>
                </a:lnTo>
                <a:lnTo>
                  <a:pt x="2712719" y="475487"/>
                </a:lnTo>
                <a:lnTo>
                  <a:pt x="2714243" y="473963"/>
                </a:lnTo>
                <a:lnTo>
                  <a:pt x="2714243" y="472439"/>
                </a:lnTo>
                <a:lnTo>
                  <a:pt x="2688335" y="472439"/>
                </a:lnTo>
                <a:lnTo>
                  <a:pt x="2688335" y="469391"/>
                </a:lnTo>
                <a:close/>
              </a:path>
              <a:path w="2714625" h="525779">
                <a:moveTo>
                  <a:pt x="25907" y="469391"/>
                </a:moveTo>
                <a:lnTo>
                  <a:pt x="25907" y="472439"/>
                </a:lnTo>
                <a:lnTo>
                  <a:pt x="26923" y="472439"/>
                </a:lnTo>
                <a:lnTo>
                  <a:pt x="25907" y="469391"/>
                </a:lnTo>
                <a:close/>
              </a:path>
              <a:path w="2714625" h="525779">
                <a:moveTo>
                  <a:pt x="2714243" y="53339"/>
                </a:moveTo>
                <a:lnTo>
                  <a:pt x="2688335" y="53339"/>
                </a:lnTo>
                <a:lnTo>
                  <a:pt x="2689859" y="64007"/>
                </a:lnTo>
                <a:lnTo>
                  <a:pt x="2689859" y="463295"/>
                </a:lnTo>
                <a:lnTo>
                  <a:pt x="2688335" y="472439"/>
                </a:lnTo>
                <a:lnTo>
                  <a:pt x="2714243" y="472439"/>
                </a:lnTo>
                <a:lnTo>
                  <a:pt x="2714243" y="53339"/>
                </a:lnTo>
                <a:close/>
              </a:path>
              <a:path w="2714625" h="525779">
                <a:moveTo>
                  <a:pt x="26923" y="53339"/>
                </a:moveTo>
                <a:lnTo>
                  <a:pt x="25907" y="53339"/>
                </a:lnTo>
                <a:lnTo>
                  <a:pt x="25907" y="56387"/>
                </a:lnTo>
                <a:lnTo>
                  <a:pt x="26923" y="53339"/>
                </a:lnTo>
                <a:close/>
              </a:path>
              <a:path w="2714625" h="525779">
                <a:moveTo>
                  <a:pt x="2685287" y="47243"/>
                </a:moveTo>
                <a:lnTo>
                  <a:pt x="2688335" y="56387"/>
                </a:lnTo>
                <a:lnTo>
                  <a:pt x="2688335" y="53339"/>
                </a:lnTo>
                <a:lnTo>
                  <a:pt x="2714243" y="53339"/>
                </a:lnTo>
                <a:lnTo>
                  <a:pt x="2714243" y="50291"/>
                </a:lnTo>
                <a:lnTo>
                  <a:pt x="2712719" y="50291"/>
                </a:lnTo>
                <a:lnTo>
                  <a:pt x="2712719" y="48767"/>
                </a:lnTo>
                <a:lnTo>
                  <a:pt x="2686811" y="48767"/>
                </a:lnTo>
                <a:lnTo>
                  <a:pt x="2685287" y="47243"/>
                </a:lnTo>
                <a:close/>
              </a:path>
              <a:path w="2714625" h="525779">
                <a:moveTo>
                  <a:pt x="28955" y="47243"/>
                </a:moveTo>
                <a:lnTo>
                  <a:pt x="27431" y="48767"/>
                </a:lnTo>
                <a:lnTo>
                  <a:pt x="28447" y="48767"/>
                </a:lnTo>
                <a:lnTo>
                  <a:pt x="28955" y="47243"/>
                </a:lnTo>
                <a:close/>
              </a:path>
              <a:path w="2714625" h="525779">
                <a:moveTo>
                  <a:pt x="2682239" y="41147"/>
                </a:moveTo>
                <a:lnTo>
                  <a:pt x="2686811" y="48767"/>
                </a:lnTo>
                <a:lnTo>
                  <a:pt x="2712719" y="48767"/>
                </a:lnTo>
                <a:lnTo>
                  <a:pt x="2710687" y="42671"/>
                </a:lnTo>
                <a:lnTo>
                  <a:pt x="2683763" y="42671"/>
                </a:lnTo>
                <a:lnTo>
                  <a:pt x="2682239" y="41147"/>
                </a:lnTo>
                <a:close/>
              </a:path>
              <a:path w="2714625" h="525779">
                <a:moveTo>
                  <a:pt x="32003" y="41147"/>
                </a:moveTo>
                <a:lnTo>
                  <a:pt x="30479" y="42671"/>
                </a:lnTo>
                <a:lnTo>
                  <a:pt x="31089" y="42671"/>
                </a:lnTo>
                <a:lnTo>
                  <a:pt x="32003" y="41147"/>
                </a:lnTo>
                <a:close/>
              </a:path>
              <a:path w="2714625" h="525779">
                <a:moveTo>
                  <a:pt x="2678345" y="35898"/>
                </a:moveTo>
                <a:lnTo>
                  <a:pt x="2683763" y="42671"/>
                </a:lnTo>
                <a:lnTo>
                  <a:pt x="2710687" y="42671"/>
                </a:lnTo>
                <a:lnTo>
                  <a:pt x="2709671" y="39623"/>
                </a:lnTo>
                <a:lnTo>
                  <a:pt x="2709671" y="36575"/>
                </a:lnTo>
                <a:lnTo>
                  <a:pt x="2679191" y="36575"/>
                </a:lnTo>
                <a:lnTo>
                  <a:pt x="2678345" y="35898"/>
                </a:lnTo>
                <a:close/>
              </a:path>
              <a:path w="2714625" h="525779">
                <a:moveTo>
                  <a:pt x="36575" y="35051"/>
                </a:moveTo>
                <a:lnTo>
                  <a:pt x="35051" y="36575"/>
                </a:lnTo>
                <a:lnTo>
                  <a:pt x="35898" y="35898"/>
                </a:lnTo>
                <a:lnTo>
                  <a:pt x="36575" y="35051"/>
                </a:lnTo>
                <a:close/>
              </a:path>
              <a:path w="2714625" h="525779">
                <a:moveTo>
                  <a:pt x="35898" y="35898"/>
                </a:moveTo>
                <a:lnTo>
                  <a:pt x="35051" y="36575"/>
                </a:lnTo>
                <a:lnTo>
                  <a:pt x="35356" y="36575"/>
                </a:lnTo>
                <a:lnTo>
                  <a:pt x="35898" y="35898"/>
                </a:lnTo>
                <a:close/>
              </a:path>
              <a:path w="2714625" h="525779">
                <a:moveTo>
                  <a:pt x="2677667" y="35051"/>
                </a:moveTo>
                <a:lnTo>
                  <a:pt x="2678345" y="35898"/>
                </a:lnTo>
                <a:lnTo>
                  <a:pt x="2679191" y="36575"/>
                </a:lnTo>
                <a:lnTo>
                  <a:pt x="2677667" y="35051"/>
                </a:lnTo>
                <a:close/>
              </a:path>
              <a:path w="2714625" h="525779">
                <a:moveTo>
                  <a:pt x="2708757" y="35051"/>
                </a:moveTo>
                <a:lnTo>
                  <a:pt x="2677667" y="35051"/>
                </a:lnTo>
                <a:lnTo>
                  <a:pt x="2679191" y="36575"/>
                </a:lnTo>
                <a:lnTo>
                  <a:pt x="2709671" y="36575"/>
                </a:lnTo>
                <a:lnTo>
                  <a:pt x="2708757" y="35051"/>
                </a:lnTo>
                <a:close/>
              </a:path>
              <a:path w="2714625" h="525779">
                <a:moveTo>
                  <a:pt x="36956" y="35051"/>
                </a:moveTo>
                <a:lnTo>
                  <a:pt x="36575" y="35051"/>
                </a:lnTo>
                <a:lnTo>
                  <a:pt x="35898" y="35898"/>
                </a:lnTo>
                <a:lnTo>
                  <a:pt x="36956" y="35051"/>
                </a:lnTo>
                <a:close/>
              </a:path>
              <a:path w="2714625" h="525779">
                <a:moveTo>
                  <a:pt x="2706014" y="30479"/>
                </a:moveTo>
                <a:lnTo>
                  <a:pt x="2671571" y="30479"/>
                </a:lnTo>
                <a:lnTo>
                  <a:pt x="2678345" y="35898"/>
                </a:lnTo>
                <a:lnTo>
                  <a:pt x="2677667" y="35051"/>
                </a:lnTo>
                <a:lnTo>
                  <a:pt x="2708757" y="35051"/>
                </a:lnTo>
                <a:lnTo>
                  <a:pt x="2706014" y="30479"/>
                </a:lnTo>
                <a:close/>
              </a:path>
              <a:path w="2714625" h="525779">
                <a:moveTo>
                  <a:pt x="43687" y="30479"/>
                </a:moveTo>
                <a:lnTo>
                  <a:pt x="42671" y="30479"/>
                </a:lnTo>
                <a:lnTo>
                  <a:pt x="41147" y="32003"/>
                </a:lnTo>
                <a:lnTo>
                  <a:pt x="43687" y="30479"/>
                </a:lnTo>
                <a:close/>
              </a:path>
              <a:path w="2714625" h="525779">
                <a:moveTo>
                  <a:pt x="2703575" y="27431"/>
                </a:moveTo>
                <a:lnTo>
                  <a:pt x="2665475" y="27431"/>
                </a:lnTo>
                <a:lnTo>
                  <a:pt x="2673095" y="32003"/>
                </a:lnTo>
                <a:lnTo>
                  <a:pt x="2671571" y="30479"/>
                </a:lnTo>
                <a:lnTo>
                  <a:pt x="2706014" y="30479"/>
                </a:lnTo>
                <a:lnTo>
                  <a:pt x="2705099" y="28955"/>
                </a:lnTo>
                <a:lnTo>
                  <a:pt x="2703575" y="27431"/>
                </a:lnTo>
                <a:close/>
              </a:path>
              <a:path w="2714625" h="525779">
                <a:moveTo>
                  <a:pt x="51815" y="27431"/>
                </a:moveTo>
                <a:lnTo>
                  <a:pt x="48767" y="27431"/>
                </a:lnTo>
                <a:lnTo>
                  <a:pt x="47243" y="28955"/>
                </a:lnTo>
                <a:lnTo>
                  <a:pt x="51815" y="27431"/>
                </a:lnTo>
                <a:close/>
              </a:path>
              <a:path w="2714625" h="525779">
                <a:moveTo>
                  <a:pt x="2702356" y="24383"/>
                </a:moveTo>
                <a:lnTo>
                  <a:pt x="2651759" y="24383"/>
                </a:lnTo>
                <a:lnTo>
                  <a:pt x="2660903" y="25907"/>
                </a:lnTo>
                <a:lnTo>
                  <a:pt x="2657855" y="25907"/>
                </a:lnTo>
                <a:lnTo>
                  <a:pt x="2666999" y="28955"/>
                </a:lnTo>
                <a:lnTo>
                  <a:pt x="2665475" y="27431"/>
                </a:lnTo>
                <a:lnTo>
                  <a:pt x="2703575" y="27431"/>
                </a:lnTo>
                <a:lnTo>
                  <a:pt x="2703575" y="25907"/>
                </a:lnTo>
                <a:lnTo>
                  <a:pt x="2702356" y="24383"/>
                </a:lnTo>
                <a:close/>
              </a:path>
              <a:path w="2714625" h="525779">
                <a:moveTo>
                  <a:pt x="2688335" y="10667"/>
                </a:moveTo>
                <a:lnTo>
                  <a:pt x="25907" y="10667"/>
                </a:lnTo>
                <a:lnTo>
                  <a:pt x="18287" y="16763"/>
                </a:lnTo>
                <a:lnTo>
                  <a:pt x="18287" y="18287"/>
                </a:lnTo>
                <a:lnTo>
                  <a:pt x="2695955" y="18287"/>
                </a:lnTo>
                <a:lnTo>
                  <a:pt x="2695955" y="16763"/>
                </a:lnTo>
                <a:lnTo>
                  <a:pt x="2688335" y="10667"/>
                </a:lnTo>
                <a:close/>
              </a:path>
              <a:path w="2714625" h="525779">
                <a:moveTo>
                  <a:pt x="2677667" y="4571"/>
                </a:moveTo>
                <a:lnTo>
                  <a:pt x="36575" y="4571"/>
                </a:lnTo>
                <a:lnTo>
                  <a:pt x="28955" y="9143"/>
                </a:lnTo>
                <a:lnTo>
                  <a:pt x="27431" y="10667"/>
                </a:lnTo>
                <a:lnTo>
                  <a:pt x="2686811" y="10667"/>
                </a:lnTo>
                <a:lnTo>
                  <a:pt x="2685287" y="9143"/>
                </a:lnTo>
                <a:lnTo>
                  <a:pt x="2677667" y="4571"/>
                </a:lnTo>
                <a:close/>
              </a:path>
              <a:path w="2714625" h="525779">
                <a:moveTo>
                  <a:pt x="2663951" y="0"/>
                </a:moveTo>
                <a:lnTo>
                  <a:pt x="50291" y="0"/>
                </a:lnTo>
                <a:lnTo>
                  <a:pt x="48767" y="1523"/>
                </a:lnTo>
                <a:lnTo>
                  <a:pt x="39623" y="4571"/>
                </a:lnTo>
                <a:lnTo>
                  <a:pt x="2674619" y="4571"/>
                </a:lnTo>
                <a:lnTo>
                  <a:pt x="2665475" y="1523"/>
                </a:lnTo>
                <a:lnTo>
                  <a:pt x="2663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67836" y="4509585"/>
            <a:ext cx="1264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ndo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aria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31663" y="4846320"/>
            <a:ext cx="1483360" cy="200025"/>
          </a:xfrm>
          <a:custGeom>
            <a:avLst/>
            <a:gdLst/>
            <a:ahLst/>
            <a:cxnLst/>
            <a:rect l="l" t="t" r="r" b="b"/>
            <a:pathLst>
              <a:path w="1483360" h="200025">
                <a:moveTo>
                  <a:pt x="1456943" y="86867"/>
                </a:moveTo>
                <a:lnTo>
                  <a:pt x="4571" y="86867"/>
                </a:lnTo>
                <a:lnTo>
                  <a:pt x="0" y="92963"/>
                </a:lnTo>
                <a:lnTo>
                  <a:pt x="0" y="199643"/>
                </a:lnTo>
                <a:lnTo>
                  <a:pt x="24383" y="199643"/>
                </a:lnTo>
                <a:lnTo>
                  <a:pt x="24383" y="112775"/>
                </a:lnTo>
                <a:lnTo>
                  <a:pt x="12191" y="112775"/>
                </a:lnTo>
                <a:lnTo>
                  <a:pt x="24383" y="99059"/>
                </a:lnTo>
                <a:lnTo>
                  <a:pt x="1456943" y="99059"/>
                </a:lnTo>
                <a:lnTo>
                  <a:pt x="1456943" y="86867"/>
                </a:lnTo>
                <a:close/>
              </a:path>
              <a:path w="1483360" h="200025">
                <a:moveTo>
                  <a:pt x="24383" y="99059"/>
                </a:moveTo>
                <a:lnTo>
                  <a:pt x="12191" y="112775"/>
                </a:lnTo>
                <a:lnTo>
                  <a:pt x="24383" y="112775"/>
                </a:lnTo>
                <a:lnTo>
                  <a:pt x="24383" y="99059"/>
                </a:lnTo>
                <a:close/>
              </a:path>
              <a:path w="1483360" h="200025">
                <a:moveTo>
                  <a:pt x="1482851" y="86867"/>
                </a:moveTo>
                <a:lnTo>
                  <a:pt x="1469135" y="86867"/>
                </a:lnTo>
                <a:lnTo>
                  <a:pt x="1456943" y="99059"/>
                </a:lnTo>
                <a:lnTo>
                  <a:pt x="24383" y="99059"/>
                </a:lnTo>
                <a:lnTo>
                  <a:pt x="24383" y="112775"/>
                </a:lnTo>
                <a:lnTo>
                  <a:pt x="1476755" y="112775"/>
                </a:lnTo>
                <a:lnTo>
                  <a:pt x="1482851" y="106679"/>
                </a:lnTo>
                <a:lnTo>
                  <a:pt x="1482851" y="86867"/>
                </a:lnTo>
                <a:close/>
              </a:path>
              <a:path w="1483360" h="200025">
                <a:moveTo>
                  <a:pt x="1482851" y="0"/>
                </a:moveTo>
                <a:lnTo>
                  <a:pt x="1456943" y="0"/>
                </a:lnTo>
                <a:lnTo>
                  <a:pt x="1456943" y="99059"/>
                </a:lnTo>
                <a:lnTo>
                  <a:pt x="1469135" y="86867"/>
                </a:lnTo>
                <a:lnTo>
                  <a:pt x="1482851" y="86867"/>
                </a:lnTo>
                <a:lnTo>
                  <a:pt x="1482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9688" y="5045964"/>
            <a:ext cx="2689860" cy="501650"/>
          </a:xfrm>
          <a:custGeom>
            <a:avLst/>
            <a:gdLst/>
            <a:ahLst/>
            <a:cxnLst/>
            <a:rect l="l" t="t" r="r" b="b"/>
            <a:pathLst>
              <a:path w="2689860" h="501650">
                <a:moveTo>
                  <a:pt x="2639567" y="0"/>
                </a:moveTo>
                <a:lnTo>
                  <a:pt x="50291" y="0"/>
                </a:lnTo>
                <a:lnTo>
                  <a:pt x="41260" y="765"/>
                </a:lnTo>
                <a:lnTo>
                  <a:pt x="7538" y="23484"/>
                </a:lnTo>
                <a:lnTo>
                  <a:pt x="0" y="50291"/>
                </a:lnTo>
                <a:lnTo>
                  <a:pt x="0" y="451103"/>
                </a:lnTo>
                <a:lnTo>
                  <a:pt x="22809" y="493482"/>
                </a:lnTo>
                <a:lnTo>
                  <a:pt x="50291" y="501395"/>
                </a:lnTo>
                <a:lnTo>
                  <a:pt x="2639567" y="501395"/>
                </a:lnTo>
                <a:lnTo>
                  <a:pt x="2681946" y="477911"/>
                </a:lnTo>
                <a:lnTo>
                  <a:pt x="2689859" y="451103"/>
                </a:lnTo>
                <a:lnTo>
                  <a:pt x="2689859" y="50291"/>
                </a:lnTo>
                <a:lnTo>
                  <a:pt x="2666375" y="7913"/>
                </a:lnTo>
                <a:lnTo>
                  <a:pt x="2639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85971" y="5033772"/>
            <a:ext cx="2715895" cy="525780"/>
          </a:xfrm>
          <a:custGeom>
            <a:avLst/>
            <a:gdLst/>
            <a:ahLst/>
            <a:cxnLst/>
            <a:rect l="l" t="t" r="r" b="b"/>
            <a:pathLst>
              <a:path w="2715895" h="525779">
                <a:moveTo>
                  <a:pt x="2663951" y="524255"/>
                </a:moveTo>
                <a:lnTo>
                  <a:pt x="51815" y="524255"/>
                </a:lnTo>
                <a:lnTo>
                  <a:pt x="64007" y="525779"/>
                </a:lnTo>
                <a:lnTo>
                  <a:pt x="2654807" y="525779"/>
                </a:lnTo>
                <a:lnTo>
                  <a:pt x="2663951" y="524255"/>
                </a:lnTo>
                <a:close/>
              </a:path>
              <a:path w="2715895" h="525779">
                <a:moveTo>
                  <a:pt x="2676143" y="521207"/>
                </a:moveTo>
                <a:lnTo>
                  <a:pt x="39623" y="521207"/>
                </a:lnTo>
                <a:lnTo>
                  <a:pt x="48767" y="524255"/>
                </a:lnTo>
                <a:lnTo>
                  <a:pt x="2666999" y="524255"/>
                </a:lnTo>
                <a:lnTo>
                  <a:pt x="2676143" y="521207"/>
                </a:lnTo>
                <a:close/>
              </a:path>
              <a:path w="2715895" h="525779">
                <a:moveTo>
                  <a:pt x="2686811" y="515111"/>
                </a:moveTo>
                <a:lnTo>
                  <a:pt x="28955" y="515111"/>
                </a:lnTo>
                <a:lnTo>
                  <a:pt x="28955" y="516635"/>
                </a:lnTo>
                <a:lnTo>
                  <a:pt x="38099" y="521207"/>
                </a:lnTo>
                <a:lnTo>
                  <a:pt x="2677667" y="521207"/>
                </a:lnTo>
                <a:lnTo>
                  <a:pt x="2686811" y="516635"/>
                </a:lnTo>
                <a:lnTo>
                  <a:pt x="2686811" y="515111"/>
                </a:lnTo>
                <a:close/>
              </a:path>
              <a:path w="2715895" h="525779">
                <a:moveTo>
                  <a:pt x="47243" y="496823"/>
                </a:moveTo>
                <a:lnTo>
                  <a:pt x="50291" y="498347"/>
                </a:lnTo>
                <a:lnTo>
                  <a:pt x="12191" y="498347"/>
                </a:lnTo>
                <a:lnTo>
                  <a:pt x="12191" y="499871"/>
                </a:lnTo>
                <a:lnTo>
                  <a:pt x="18287" y="507491"/>
                </a:lnTo>
                <a:lnTo>
                  <a:pt x="19811" y="507491"/>
                </a:lnTo>
                <a:lnTo>
                  <a:pt x="19811" y="509015"/>
                </a:lnTo>
                <a:lnTo>
                  <a:pt x="27431" y="515111"/>
                </a:lnTo>
                <a:lnTo>
                  <a:pt x="2688335" y="515111"/>
                </a:lnTo>
                <a:lnTo>
                  <a:pt x="2695955" y="509015"/>
                </a:lnTo>
                <a:lnTo>
                  <a:pt x="2697479" y="507491"/>
                </a:lnTo>
                <a:lnTo>
                  <a:pt x="2702356" y="501395"/>
                </a:lnTo>
                <a:lnTo>
                  <a:pt x="64007" y="501395"/>
                </a:lnTo>
                <a:lnTo>
                  <a:pt x="54863" y="499871"/>
                </a:lnTo>
                <a:lnTo>
                  <a:pt x="56387" y="499871"/>
                </a:lnTo>
                <a:lnTo>
                  <a:pt x="47243" y="496823"/>
                </a:lnTo>
                <a:close/>
              </a:path>
              <a:path w="2715895" h="525779">
                <a:moveTo>
                  <a:pt x="2668523" y="496823"/>
                </a:moveTo>
                <a:lnTo>
                  <a:pt x="2659379" y="499871"/>
                </a:lnTo>
                <a:lnTo>
                  <a:pt x="2660903" y="499871"/>
                </a:lnTo>
                <a:lnTo>
                  <a:pt x="2651759" y="501395"/>
                </a:lnTo>
                <a:lnTo>
                  <a:pt x="2702356" y="501395"/>
                </a:lnTo>
                <a:lnTo>
                  <a:pt x="2703575" y="499871"/>
                </a:lnTo>
                <a:lnTo>
                  <a:pt x="2705099" y="498347"/>
                </a:lnTo>
                <a:lnTo>
                  <a:pt x="2665475" y="498347"/>
                </a:lnTo>
                <a:lnTo>
                  <a:pt x="2668523" y="496823"/>
                </a:lnTo>
                <a:close/>
              </a:path>
              <a:path w="2715895" h="525779">
                <a:moveTo>
                  <a:pt x="50291" y="27431"/>
                </a:moveTo>
                <a:lnTo>
                  <a:pt x="10667" y="27431"/>
                </a:lnTo>
                <a:lnTo>
                  <a:pt x="10667" y="28955"/>
                </a:lnTo>
                <a:lnTo>
                  <a:pt x="6095" y="36575"/>
                </a:lnTo>
                <a:lnTo>
                  <a:pt x="6095" y="38099"/>
                </a:lnTo>
                <a:lnTo>
                  <a:pt x="4571" y="38099"/>
                </a:lnTo>
                <a:lnTo>
                  <a:pt x="4571" y="39623"/>
                </a:lnTo>
                <a:lnTo>
                  <a:pt x="1523" y="48767"/>
                </a:lnTo>
                <a:lnTo>
                  <a:pt x="1523" y="51815"/>
                </a:lnTo>
                <a:lnTo>
                  <a:pt x="0" y="62483"/>
                </a:lnTo>
                <a:lnTo>
                  <a:pt x="0" y="464819"/>
                </a:lnTo>
                <a:lnTo>
                  <a:pt x="1523" y="473963"/>
                </a:lnTo>
                <a:lnTo>
                  <a:pt x="1523" y="477011"/>
                </a:lnTo>
                <a:lnTo>
                  <a:pt x="4571" y="486155"/>
                </a:lnTo>
                <a:lnTo>
                  <a:pt x="4571" y="487679"/>
                </a:lnTo>
                <a:lnTo>
                  <a:pt x="6095" y="487679"/>
                </a:lnTo>
                <a:lnTo>
                  <a:pt x="6095" y="489203"/>
                </a:lnTo>
                <a:lnTo>
                  <a:pt x="10667" y="496823"/>
                </a:lnTo>
                <a:lnTo>
                  <a:pt x="10667" y="498347"/>
                </a:lnTo>
                <a:lnTo>
                  <a:pt x="50291" y="498347"/>
                </a:lnTo>
                <a:lnTo>
                  <a:pt x="44195" y="495299"/>
                </a:lnTo>
                <a:lnTo>
                  <a:pt x="42671" y="495299"/>
                </a:lnTo>
                <a:lnTo>
                  <a:pt x="36575" y="489203"/>
                </a:lnTo>
                <a:lnTo>
                  <a:pt x="36880" y="489203"/>
                </a:lnTo>
                <a:lnTo>
                  <a:pt x="32003" y="483107"/>
                </a:lnTo>
                <a:lnTo>
                  <a:pt x="32613" y="483107"/>
                </a:lnTo>
                <a:lnTo>
                  <a:pt x="29870" y="478535"/>
                </a:lnTo>
                <a:lnTo>
                  <a:pt x="28955" y="478535"/>
                </a:lnTo>
                <a:lnTo>
                  <a:pt x="25907" y="469391"/>
                </a:lnTo>
                <a:lnTo>
                  <a:pt x="26996" y="469391"/>
                </a:lnTo>
                <a:lnTo>
                  <a:pt x="25907" y="461771"/>
                </a:lnTo>
                <a:lnTo>
                  <a:pt x="25907" y="62483"/>
                </a:lnTo>
                <a:lnTo>
                  <a:pt x="26923" y="56387"/>
                </a:lnTo>
                <a:lnTo>
                  <a:pt x="25907" y="56387"/>
                </a:lnTo>
                <a:lnTo>
                  <a:pt x="28955" y="47243"/>
                </a:lnTo>
                <a:lnTo>
                  <a:pt x="29870" y="47243"/>
                </a:lnTo>
                <a:lnTo>
                  <a:pt x="32613" y="42671"/>
                </a:lnTo>
                <a:lnTo>
                  <a:pt x="32003" y="42671"/>
                </a:lnTo>
                <a:lnTo>
                  <a:pt x="36880" y="36575"/>
                </a:lnTo>
                <a:lnTo>
                  <a:pt x="36575" y="36575"/>
                </a:lnTo>
                <a:lnTo>
                  <a:pt x="42671" y="30479"/>
                </a:lnTo>
                <a:lnTo>
                  <a:pt x="44195" y="30479"/>
                </a:lnTo>
                <a:lnTo>
                  <a:pt x="50291" y="27431"/>
                </a:lnTo>
                <a:close/>
              </a:path>
              <a:path w="2715895" h="525779">
                <a:moveTo>
                  <a:pt x="2674619" y="493775"/>
                </a:moveTo>
                <a:lnTo>
                  <a:pt x="2665475" y="498347"/>
                </a:lnTo>
                <a:lnTo>
                  <a:pt x="2705099" y="498347"/>
                </a:lnTo>
                <a:lnTo>
                  <a:pt x="2705099" y="496823"/>
                </a:lnTo>
                <a:lnTo>
                  <a:pt x="2706014" y="495299"/>
                </a:lnTo>
                <a:lnTo>
                  <a:pt x="2673095" y="495299"/>
                </a:lnTo>
                <a:lnTo>
                  <a:pt x="2674619" y="493775"/>
                </a:lnTo>
                <a:close/>
              </a:path>
              <a:path w="2715895" h="525779">
                <a:moveTo>
                  <a:pt x="41147" y="493775"/>
                </a:moveTo>
                <a:lnTo>
                  <a:pt x="42671" y="495299"/>
                </a:lnTo>
                <a:lnTo>
                  <a:pt x="44195" y="495299"/>
                </a:lnTo>
                <a:lnTo>
                  <a:pt x="41147" y="493775"/>
                </a:lnTo>
                <a:close/>
              </a:path>
              <a:path w="2715895" h="525779">
                <a:moveTo>
                  <a:pt x="2709671" y="489203"/>
                </a:moveTo>
                <a:lnTo>
                  <a:pt x="2680715" y="489203"/>
                </a:lnTo>
                <a:lnTo>
                  <a:pt x="2673095" y="495299"/>
                </a:lnTo>
                <a:lnTo>
                  <a:pt x="2706014" y="495299"/>
                </a:lnTo>
                <a:lnTo>
                  <a:pt x="2709671" y="489203"/>
                </a:lnTo>
                <a:close/>
              </a:path>
              <a:path w="2715895" h="525779">
                <a:moveTo>
                  <a:pt x="36880" y="489203"/>
                </a:moveTo>
                <a:lnTo>
                  <a:pt x="36575" y="489203"/>
                </a:lnTo>
                <a:lnTo>
                  <a:pt x="38099" y="490727"/>
                </a:lnTo>
                <a:lnTo>
                  <a:pt x="36880" y="489203"/>
                </a:lnTo>
                <a:close/>
              </a:path>
              <a:path w="2715895" h="525779">
                <a:moveTo>
                  <a:pt x="2683763" y="483107"/>
                </a:moveTo>
                <a:lnTo>
                  <a:pt x="2677667" y="490727"/>
                </a:lnTo>
                <a:lnTo>
                  <a:pt x="2680715" y="489203"/>
                </a:lnTo>
                <a:lnTo>
                  <a:pt x="2709671" y="489203"/>
                </a:lnTo>
                <a:lnTo>
                  <a:pt x="2711195" y="487679"/>
                </a:lnTo>
                <a:lnTo>
                  <a:pt x="2711195" y="486155"/>
                </a:lnTo>
                <a:lnTo>
                  <a:pt x="2711703" y="484631"/>
                </a:lnTo>
                <a:lnTo>
                  <a:pt x="2683763" y="484631"/>
                </a:lnTo>
                <a:lnTo>
                  <a:pt x="2683763" y="483107"/>
                </a:lnTo>
                <a:close/>
              </a:path>
              <a:path w="2715895" h="525779">
                <a:moveTo>
                  <a:pt x="32613" y="483107"/>
                </a:moveTo>
                <a:lnTo>
                  <a:pt x="32003" y="483107"/>
                </a:lnTo>
                <a:lnTo>
                  <a:pt x="33527" y="484631"/>
                </a:lnTo>
                <a:lnTo>
                  <a:pt x="32613" y="483107"/>
                </a:lnTo>
                <a:close/>
              </a:path>
              <a:path w="2715895" h="525779">
                <a:moveTo>
                  <a:pt x="2714243" y="477011"/>
                </a:moveTo>
                <a:lnTo>
                  <a:pt x="2688335" y="477011"/>
                </a:lnTo>
                <a:lnTo>
                  <a:pt x="2683763" y="484631"/>
                </a:lnTo>
                <a:lnTo>
                  <a:pt x="2711703" y="484631"/>
                </a:lnTo>
                <a:lnTo>
                  <a:pt x="2714243" y="477011"/>
                </a:lnTo>
                <a:close/>
              </a:path>
              <a:path w="2715895" h="525779">
                <a:moveTo>
                  <a:pt x="28955" y="477011"/>
                </a:moveTo>
                <a:lnTo>
                  <a:pt x="28955" y="478535"/>
                </a:lnTo>
                <a:lnTo>
                  <a:pt x="29870" y="478535"/>
                </a:lnTo>
                <a:lnTo>
                  <a:pt x="28955" y="477011"/>
                </a:lnTo>
                <a:close/>
              </a:path>
              <a:path w="2715895" h="525779">
                <a:moveTo>
                  <a:pt x="2689859" y="469391"/>
                </a:moveTo>
                <a:lnTo>
                  <a:pt x="2686811" y="478535"/>
                </a:lnTo>
                <a:lnTo>
                  <a:pt x="2688335" y="477011"/>
                </a:lnTo>
                <a:lnTo>
                  <a:pt x="2714243" y="477011"/>
                </a:lnTo>
                <a:lnTo>
                  <a:pt x="2714243" y="473963"/>
                </a:lnTo>
                <a:lnTo>
                  <a:pt x="2714461" y="472439"/>
                </a:lnTo>
                <a:lnTo>
                  <a:pt x="2689859" y="472439"/>
                </a:lnTo>
                <a:lnTo>
                  <a:pt x="2689859" y="469391"/>
                </a:lnTo>
                <a:close/>
              </a:path>
              <a:path w="2715895" h="525779">
                <a:moveTo>
                  <a:pt x="26996" y="469391"/>
                </a:moveTo>
                <a:lnTo>
                  <a:pt x="25907" y="469391"/>
                </a:lnTo>
                <a:lnTo>
                  <a:pt x="27431" y="472439"/>
                </a:lnTo>
                <a:lnTo>
                  <a:pt x="26996" y="469391"/>
                </a:lnTo>
                <a:close/>
              </a:path>
              <a:path w="2715895" h="525779">
                <a:moveTo>
                  <a:pt x="2714497" y="53339"/>
                </a:moveTo>
                <a:lnTo>
                  <a:pt x="2689859" y="53339"/>
                </a:lnTo>
                <a:lnTo>
                  <a:pt x="2689859" y="472439"/>
                </a:lnTo>
                <a:lnTo>
                  <a:pt x="2714461" y="472439"/>
                </a:lnTo>
                <a:lnTo>
                  <a:pt x="2715767" y="463295"/>
                </a:lnTo>
                <a:lnTo>
                  <a:pt x="2715767" y="60959"/>
                </a:lnTo>
                <a:lnTo>
                  <a:pt x="2714497" y="53339"/>
                </a:lnTo>
                <a:close/>
              </a:path>
              <a:path w="2715895" h="525779">
                <a:moveTo>
                  <a:pt x="27431" y="53339"/>
                </a:moveTo>
                <a:lnTo>
                  <a:pt x="25907" y="56387"/>
                </a:lnTo>
                <a:lnTo>
                  <a:pt x="26923" y="56387"/>
                </a:lnTo>
                <a:lnTo>
                  <a:pt x="27431" y="53339"/>
                </a:lnTo>
                <a:close/>
              </a:path>
              <a:path w="2715895" h="525779">
                <a:moveTo>
                  <a:pt x="2686811" y="47243"/>
                </a:moveTo>
                <a:lnTo>
                  <a:pt x="2689859" y="56387"/>
                </a:lnTo>
                <a:lnTo>
                  <a:pt x="2689859" y="53339"/>
                </a:lnTo>
                <a:lnTo>
                  <a:pt x="2714497" y="53339"/>
                </a:lnTo>
                <a:lnTo>
                  <a:pt x="2714243" y="51815"/>
                </a:lnTo>
                <a:lnTo>
                  <a:pt x="2714243" y="48767"/>
                </a:lnTo>
                <a:lnTo>
                  <a:pt x="2688335" y="48767"/>
                </a:lnTo>
                <a:lnTo>
                  <a:pt x="2686811" y="47243"/>
                </a:lnTo>
                <a:close/>
              </a:path>
              <a:path w="2715895" h="525779">
                <a:moveTo>
                  <a:pt x="29870" y="47243"/>
                </a:moveTo>
                <a:lnTo>
                  <a:pt x="28955" y="47243"/>
                </a:lnTo>
                <a:lnTo>
                  <a:pt x="28955" y="48767"/>
                </a:lnTo>
                <a:lnTo>
                  <a:pt x="29870" y="47243"/>
                </a:lnTo>
                <a:close/>
              </a:path>
              <a:path w="2715895" h="525779">
                <a:moveTo>
                  <a:pt x="2711703" y="41147"/>
                </a:moveTo>
                <a:lnTo>
                  <a:pt x="2683763" y="41147"/>
                </a:lnTo>
                <a:lnTo>
                  <a:pt x="2688335" y="48767"/>
                </a:lnTo>
                <a:lnTo>
                  <a:pt x="2714243" y="48767"/>
                </a:lnTo>
                <a:lnTo>
                  <a:pt x="2711703" y="41147"/>
                </a:lnTo>
                <a:close/>
              </a:path>
              <a:path w="2715895" h="525779">
                <a:moveTo>
                  <a:pt x="33527" y="41147"/>
                </a:moveTo>
                <a:lnTo>
                  <a:pt x="32003" y="42671"/>
                </a:lnTo>
                <a:lnTo>
                  <a:pt x="32613" y="42671"/>
                </a:lnTo>
                <a:lnTo>
                  <a:pt x="33527" y="41147"/>
                </a:lnTo>
                <a:close/>
              </a:path>
              <a:path w="2715895" h="525779">
                <a:moveTo>
                  <a:pt x="2677667" y="35051"/>
                </a:moveTo>
                <a:lnTo>
                  <a:pt x="2683763" y="42671"/>
                </a:lnTo>
                <a:lnTo>
                  <a:pt x="2683763" y="41147"/>
                </a:lnTo>
                <a:lnTo>
                  <a:pt x="2711703" y="41147"/>
                </a:lnTo>
                <a:lnTo>
                  <a:pt x="2711195" y="39623"/>
                </a:lnTo>
                <a:lnTo>
                  <a:pt x="2711195" y="38099"/>
                </a:lnTo>
                <a:lnTo>
                  <a:pt x="2709671" y="36575"/>
                </a:lnTo>
                <a:lnTo>
                  <a:pt x="2680715" y="36575"/>
                </a:lnTo>
                <a:lnTo>
                  <a:pt x="2677667" y="35051"/>
                </a:lnTo>
                <a:close/>
              </a:path>
              <a:path w="2715895" h="525779">
                <a:moveTo>
                  <a:pt x="38099" y="35051"/>
                </a:moveTo>
                <a:lnTo>
                  <a:pt x="36575" y="36575"/>
                </a:lnTo>
                <a:lnTo>
                  <a:pt x="36880" y="36575"/>
                </a:lnTo>
                <a:lnTo>
                  <a:pt x="38099" y="35051"/>
                </a:lnTo>
                <a:close/>
              </a:path>
              <a:path w="2715895" h="525779">
                <a:moveTo>
                  <a:pt x="2706014" y="30479"/>
                </a:moveTo>
                <a:lnTo>
                  <a:pt x="2673095" y="30479"/>
                </a:lnTo>
                <a:lnTo>
                  <a:pt x="2680715" y="36575"/>
                </a:lnTo>
                <a:lnTo>
                  <a:pt x="2709671" y="36575"/>
                </a:lnTo>
                <a:lnTo>
                  <a:pt x="2706014" y="30479"/>
                </a:lnTo>
                <a:close/>
              </a:path>
              <a:path w="2715895" h="525779">
                <a:moveTo>
                  <a:pt x="44195" y="30479"/>
                </a:moveTo>
                <a:lnTo>
                  <a:pt x="42671" y="30479"/>
                </a:lnTo>
                <a:lnTo>
                  <a:pt x="41147" y="32003"/>
                </a:lnTo>
                <a:lnTo>
                  <a:pt x="44195" y="30479"/>
                </a:lnTo>
                <a:close/>
              </a:path>
              <a:path w="2715895" h="525779">
                <a:moveTo>
                  <a:pt x="2705099" y="27431"/>
                </a:moveTo>
                <a:lnTo>
                  <a:pt x="2665475" y="27431"/>
                </a:lnTo>
                <a:lnTo>
                  <a:pt x="2674619" y="32003"/>
                </a:lnTo>
                <a:lnTo>
                  <a:pt x="2673095" y="30479"/>
                </a:lnTo>
                <a:lnTo>
                  <a:pt x="2706014" y="30479"/>
                </a:lnTo>
                <a:lnTo>
                  <a:pt x="2705099" y="28955"/>
                </a:lnTo>
                <a:lnTo>
                  <a:pt x="2705099" y="27431"/>
                </a:lnTo>
                <a:close/>
              </a:path>
              <a:path w="2715895" h="525779">
                <a:moveTo>
                  <a:pt x="2688335" y="10667"/>
                </a:moveTo>
                <a:lnTo>
                  <a:pt x="27431" y="10667"/>
                </a:lnTo>
                <a:lnTo>
                  <a:pt x="19811" y="16763"/>
                </a:lnTo>
                <a:lnTo>
                  <a:pt x="19811" y="18287"/>
                </a:lnTo>
                <a:lnTo>
                  <a:pt x="18287" y="18287"/>
                </a:lnTo>
                <a:lnTo>
                  <a:pt x="12191" y="25907"/>
                </a:lnTo>
                <a:lnTo>
                  <a:pt x="12191" y="27431"/>
                </a:lnTo>
                <a:lnTo>
                  <a:pt x="50291" y="27431"/>
                </a:lnTo>
                <a:lnTo>
                  <a:pt x="47243" y="28955"/>
                </a:lnTo>
                <a:lnTo>
                  <a:pt x="56387" y="25907"/>
                </a:lnTo>
                <a:lnTo>
                  <a:pt x="54863" y="25907"/>
                </a:lnTo>
                <a:lnTo>
                  <a:pt x="64007" y="24383"/>
                </a:lnTo>
                <a:lnTo>
                  <a:pt x="2702356" y="24383"/>
                </a:lnTo>
                <a:lnTo>
                  <a:pt x="2697479" y="18287"/>
                </a:lnTo>
                <a:lnTo>
                  <a:pt x="2695955" y="16763"/>
                </a:lnTo>
                <a:lnTo>
                  <a:pt x="2688335" y="10667"/>
                </a:lnTo>
                <a:close/>
              </a:path>
              <a:path w="2715895" h="525779">
                <a:moveTo>
                  <a:pt x="2702356" y="24383"/>
                </a:moveTo>
                <a:lnTo>
                  <a:pt x="2653283" y="24383"/>
                </a:lnTo>
                <a:lnTo>
                  <a:pt x="2660903" y="25907"/>
                </a:lnTo>
                <a:lnTo>
                  <a:pt x="2659379" y="25907"/>
                </a:lnTo>
                <a:lnTo>
                  <a:pt x="2668523" y="28955"/>
                </a:lnTo>
                <a:lnTo>
                  <a:pt x="2665475" y="27431"/>
                </a:lnTo>
                <a:lnTo>
                  <a:pt x="2705099" y="27431"/>
                </a:lnTo>
                <a:lnTo>
                  <a:pt x="2703575" y="25907"/>
                </a:lnTo>
                <a:lnTo>
                  <a:pt x="2702356" y="24383"/>
                </a:lnTo>
                <a:close/>
              </a:path>
              <a:path w="2715895" h="525779">
                <a:moveTo>
                  <a:pt x="2677667" y="4571"/>
                </a:moveTo>
                <a:lnTo>
                  <a:pt x="38099" y="4571"/>
                </a:lnTo>
                <a:lnTo>
                  <a:pt x="28955" y="9143"/>
                </a:lnTo>
                <a:lnTo>
                  <a:pt x="28955" y="10667"/>
                </a:lnTo>
                <a:lnTo>
                  <a:pt x="2686811" y="10667"/>
                </a:lnTo>
                <a:lnTo>
                  <a:pt x="2686811" y="9143"/>
                </a:lnTo>
                <a:lnTo>
                  <a:pt x="2677667" y="4571"/>
                </a:lnTo>
                <a:close/>
              </a:path>
              <a:path w="2715895" h="525779">
                <a:moveTo>
                  <a:pt x="2666999" y="1523"/>
                </a:moveTo>
                <a:lnTo>
                  <a:pt x="48767" y="1523"/>
                </a:lnTo>
                <a:lnTo>
                  <a:pt x="39623" y="4571"/>
                </a:lnTo>
                <a:lnTo>
                  <a:pt x="2676143" y="4571"/>
                </a:lnTo>
                <a:lnTo>
                  <a:pt x="2666999" y="1523"/>
                </a:lnTo>
                <a:close/>
              </a:path>
              <a:path w="2715895" h="525779">
                <a:moveTo>
                  <a:pt x="2653283" y="0"/>
                </a:moveTo>
                <a:lnTo>
                  <a:pt x="62483" y="0"/>
                </a:lnTo>
                <a:lnTo>
                  <a:pt x="51815" y="1523"/>
                </a:lnTo>
                <a:lnTo>
                  <a:pt x="2663951" y="1523"/>
                </a:lnTo>
                <a:lnTo>
                  <a:pt x="2653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89327" y="5210625"/>
            <a:ext cx="190753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iscre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ndo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aria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43855" y="5547360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3"/>
                </a:lnTo>
              </a:path>
            </a:pathLst>
          </a:custGeom>
          <a:ln w="25653">
            <a:solidFill>
              <a:srgbClr val="2F61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9688" y="5747003"/>
            <a:ext cx="2689860" cy="501650"/>
          </a:xfrm>
          <a:custGeom>
            <a:avLst/>
            <a:gdLst/>
            <a:ahLst/>
            <a:cxnLst/>
            <a:rect l="l" t="t" r="r" b="b"/>
            <a:pathLst>
              <a:path w="2689860" h="501650">
                <a:moveTo>
                  <a:pt x="2639567" y="0"/>
                </a:moveTo>
                <a:lnTo>
                  <a:pt x="50291" y="0"/>
                </a:lnTo>
                <a:lnTo>
                  <a:pt x="41260" y="765"/>
                </a:lnTo>
                <a:lnTo>
                  <a:pt x="7538" y="23484"/>
                </a:lnTo>
                <a:lnTo>
                  <a:pt x="0" y="50291"/>
                </a:lnTo>
                <a:lnTo>
                  <a:pt x="0" y="451103"/>
                </a:lnTo>
                <a:lnTo>
                  <a:pt x="22809" y="493482"/>
                </a:lnTo>
                <a:lnTo>
                  <a:pt x="50291" y="501395"/>
                </a:lnTo>
                <a:lnTo>
                  <a:pt x="2639567" y="501395"/>
                </a:lnTo>
                <a:lnTo>
                  <a:pt x="2681946" y="477911"/>
                </a:lnTo>
                <a:lnTo>
                  <a:pt x="2689859" y="451103"/>
                </a:lnTo>
                <a:lnTo>
                  <a:pt x="2689859" y="50291"/>
                </a:lnTo>
                <a:lnTo>
                  <a:pt x="2666375" y="7913"/>
                </a:lnTo>
                <a:lnTo>
                  <a:pt x="2639567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5971" y="5734811"/>
            <a:ext cx="2715895" cy="525780"/>
          </a:xfrm>
          <a:custGeom>
            <a:avLst/>
            <a:gdLst/>
            <a:ahLst/>
            <a:cxnLst/>
            <a:rect l="l" t="t" r="r" b="b"/>
            <a:pathLst>
              <a:path w="2715895" h="525779">
                <a:moveTo>
                  <a:pt x="2665475" y="524255"/>
                </a:moveTo>
                <a:lnTo>
                  <a:pt x="50291" y="524255"/>
                </a:lnTo>
                <a:lnTo>
                  <a:pt x="51815" y="525779"/>
                </a:lnTo>
                <a:lnTo>
                  <a:pt x="2665475" y="525779"/>
                </a:lnTo>
                <a:lnTo>
                  <a:pt x="2665475" y="524255"/>
                </a:lnTo>
                <a:close/>
              </a:path>
              <a:path w="2715895" h="525779">
                <a:moveTo>
                  <a:pt x="2676143" y="521207"/>
                </a:moveTo>
                <a:lnTo>
                  <a:pt x="39623" y="521207"/>
                </a:lnTo>
                <a:lnTo>
                  <a:pt x="48767" y="524255"/>
                </a:lnTo>
                <a:lnTo>
                  <a:pt x="2666999" y="524255"/>
                </a:lnTo>
                <a:lnTo>
                  <a:pt x="2676143" y="521207"/>
                </a:lnTo>
                <a:close/>
              </a:path>
              <a:path w="2715895" h="525779">
                <a:moveTo>
                  <a:pt x="2686811" y="515111"/>
                </a:moveTo>
                <a:lnTo>
                  <a:pt x="28955" y="515111"/>
                </a:lnTo>
                <a:lnTo>
                  <a:pt x="28955" y="516635"/>
                </a:lnTo>
                <a:lnTo>
                  <a:pt x="38099" y="521207"/>
                </a:lnTo>
                <a:lnTo>
                  <a:pt x="2677667" y="521207"/>
                </a:lnTo>
                <a:lnTo>
                  <a:pt x="2686811" y="516635"/>
                </a:lnTo>
                <a:lnTo>
                  <a:pt x="2686811" y="515111"/>
                </a:lnTo>
                <a:close/>
              </a:path>
              <a:path w="2715895" h="525779">
                <a:moveTo>
                  <a:pt x="47243" y="496823"/>
                </a:moveTo>
                <a:lnTo>
                  <a:pt x="50291" y="498347"/>
                </a:lnTo>
                <a:lnTo>
                  <a:pt x="12191" y="498347"/>
                </a:lnTo>
                <a:lnTo>
                  <a:pt x="12191" y="499871"/>
                </a:lnTo>
                <a:lnTo>
                  <a:pt x="18287" y="507491"/>
                </a:lnTo>
                <a:lnTo>
                  <a:pt x="19811" y="507491"/>
                </a:lnTo>
                <a:lnTo>
                  <a:pt x="19811" y="509015"/>
                </a:lnTo>
                <a:lnTo>
                  <a:pt x="27431" y="515111"/>
                </a:lnTo>
                <a:lnTo>
                  <a:pt x="2688335" y="515111"/>
                </a:lnTo>
                <a:lnTo>
                  <a:pt x="2695955" y="509015"/>
                </a:lnTo>
                <a:lnTo>
                  <a:pt x="2697479" y="507491"/>
                </a:lnTo>
                <a:lnTo>
                  <a:pt x="2702356" y="501395"/>
                </a:lnTo>
                <a:lnTo>
                  <a:pt x="64007" y="501395"/>
                </a:lnTo>
                <a:lnTo>
                  <a:pt x="54863" y="499871"/>
                </a:lnTo>
                <a:lnTo>
                  <a:pt x="56387" y="499871"/>
                </a:lnTo>
                <a:lnTo>
                  <a:pt x="47243" y="496823"/>
                </a:lnTo>
                <a:close/>
              </a:path>
              <a:path w="2715895" h="525779">
                <a:moveTo>
                  <a:pt x="2668523" y="496823"/>
                </a:moveTo>
                <a:lnTo>
                  <a:pt x="2659379" y="499871"/>
                </a:lnTo>
                <a:lnTo>
                  <a:pt x="2660903" y="499871"/>
                </a:lnTo>
                <a:lnTo>
                  <a:pt x="2651759" y="501395"/>
                </a:lnTo>
                <a:lnTo>
                  <a:pt x="2702356" y="501395"/>
                </a:lnTo>
                <a:lnTo>
                  <a:pt x="2703575" y="499871"/>
                </a:lnTo>
                <a:lnTo>
                  <a:pt x="2705099" y="498347"/>
                </a:lnTo>
                <a:lnTo>
                  <a:pt x="2665475" y="498347"/>
                </a:lnTo>
                <a:lnTo>
                  <a:pt x="2668523" y="496823"/>
                </a:lnTo>
                <a:close/>
              </a:path>
              <a:path w="2715895" h="525779">
                <a:moveTo>
                  <a:pt x="50291" y="27431"/>
                </a:moveTo>
                <a:lnTo>
                  <a:pt x="10667" y="27431"/>
                </a:lnTo>
                <a:lnTo>
                  <a:pt x="10667" y="28955"/>
                </a:lnTo>
                <a:lnTo>
                  <a:pt x="6095" y="36575"/>
                </a:lnTo>
                <a:lnTo>
                  <a:pt x="6095" y="38099"/>
                </a:lnTo>
                <a:lnTo>
                  <a:pt x="4571" y="38099"/>
                </a:lnTo>
                <a:lnTo>
                  <a:pt x="4571" y="39623"/>
                </a:lnTo>
                <a:lnTo>
                  <a:pt x="1523" y="48767"/>
                </a:lnTo>
                <a:lnTo>
                  <a:pt x="1523" y="51815"/>
                </a:lnTo>
                <a:lnTo>
                  <a:pt x="0" y="62483"/>
                </a:lnTo>
                <a:lnTo>
                  <a:pt x="0" y="464819"/>
                </a:lnTo>
                <a:lnTo>
                  <a:pt x="1523" y="475487"/>
                </a:lnTo>
                <a:lnTo>
                  <a:pt x="1523" y="477011"/>
                </a:lnTo>
                <a:lnTo>
                  <a:pt x="4571" y="486155"/>
                </a:lnTo>
                <a:lnTo>
                  <a:pt x="4571" y="487679"/>
                </a:lnTo>
                <a:lnTo>
                  <a:pt x="6095" y="487679"/>
                </a:lnTo>
                <a:lnTo>
                  <a:pt x="6095" y="489203"/>
                </a:lnTo>
                <a:lnTo>
                  <a:pt x="10667" y="496823"/>
                </a:lnTo>
                <a:lnTo>
                  <a:pt x="10667" y="498347"/>
                </a:lnTo>
                <a:lnTo>
                  <a:pt x="50291" y="498347"/>
                </a:lnTo>
                <a:lnTo>
                  <a:pt x="44195" y="495299"/>
                </a:lnTo>
                <a:lnTo>
                  <a:pt x="42671" y="495299"/>
                </a:lnTo>
                <a:lnTo>
                  <a:pt x="36575" y="489203"/>
                </a:lnTo>
                <a:lnTo>
                  <a:pt x="36880" y="489203"/>
                </a:lnTo>
                <a:lnTo>
                  <a:pt x="32003" y="483107"/>
                </a:lnTo>
                <a:lnTo>
                  <a:pt x="32613" y="483107"/>
                </a:lnTo>
                <a:lnTo>
                  <a:pt x="29870" y="478535"/>
                </a:lnTo>
                <a:lnTo>
                  <a:pt x="28955" y="478535"/>
                </a:lnTo>
                <a:lnTo>
                  <a:pt x="25907" y="469391"/>
                </a:lnTo>
                <a:lnTo>
                  <a:pt x="26996" y="469391"/>
                </a:lnTo>
                <a:lnTo>
                  <a:pt x="25907" y="461771"/>
                </a:lnTo>
                <a:lnTo>
                  <a:pt x="25907" y="62483"/>
                </a:lnTo>
                <a:lnTo>
                  <a:pt x="26923" y="56387"/>
                </a:lnTo>
                <a:lnTo>
                  <a:pt x="25907" y="56387"/>
                </a:lnTo>
                <a:lnTo>
                  <a:pt x="28955" y="47243"/>
                </a:lnTo>
                <a:lnTo>
                  <a:pt x="29870" y="47243"/>
                </a:lnTo>
                <a:lnTo>
                  <a:pt x="32613" y="42671"/>
                </a:lnTo>
                <a:lnTo>
                  <a:pt x="32003" y="42671"/>
                </a:lnTo>
                <a:lnTo>
                  <a:pt x="36880" y="36575"/>
                </a:lnTo>
                <a:lnTo>
                  <a:pt x="36575" y="36575"/>
                </a:lnTo>
                <a:lnTo>
                  <a:pt x="42671" y="30479"/>
                </a:lnTo>
                <a:lnTo>
                  <a:pt x="44195" y="30479"/>
                </a:lnTo>
                <a:lnTo>
                  <a:pt x="50291" y="27431"/>
                </a:lnTo>
                <a:close/>
              </a:path>
              <a:path w="2715895" h="525779">
                <a:moveTo>
                  <a:pt x="2674619" y="493775"/>
                </a:moveTo>
                <a:lnTo>
                  <a:pt x="2665475" y="498347"/>
                </a:lnTo>
                <a:lnTo>
                  <a:pt x="2705099" y="498347"/>
                </a:lnTo>
                <a:lnTo>
                  <a:pt x="2705099" y="496823"/>
                </a:lnTo>
                <a:lnTo>
                  <a:pt x="2706014" y="495299"/>
                </a:lnTo>
                <a:lnTo>
                  <a:pt x="2673095" y="495299"/>
                </a:lnTo>
                <a:lnTo>
                  <a:pt x="2674619" y="493775"/>
                </a:lnTo>
                <a:close/>
              </a:path>
              <a:path w="2715895" h="525779">
                <a:moveTo>
                  <a:pt x="41147" y="493775"/>
                </a:moveTo>
                <a:lnTo>
                  <a:pt x="42671" y="495299"/>
                </a:lnTo>
                <a:lnTo>
                  <a:pt x="44195" y="495299"/>
                </a:lnTo>
                <a:lnTo>
                  <a:pt x="41147" y="493775"/>
                </a:lnTo>
                <a:close/>
              </a:path>
              <a:path w="2715895" h="525779">
                <a:moveTo>
                  <a:pt x="2709671" y="489203"/>
                </a:moveTo>
                <a:lnTo>
                  <a:pt x="2680715" y="489203"/>
                </a:lnTo>
                <a:lnTo>
                  <a:pt x="2673095" y="495299"/>
                </a:lnTo>
                <a:lnTo>
                  <a:pt x="2706014" y="495299"/>
                </a:lnTo>
                <a:lnTo>
                  <a:pt x="2709671" y="489203"/>
                </a:lnTo>
                <a:close/>
              </a:path>
              <a:path w="2715895" h="525779">
                <a:moveTo>
                  <a:pt x="36880" y="489203"/>
                </a:moveTo>
                <a:lnTo>
                  <a:pt x="36575" y="489203"/>
                </a:lnTo>
                <a:lnTo>
                  <a:pt x="38099" y="490727"/>
                </a:lnTo>
                <a:lnTo>
                  <a:pt x="36880" y="489203"/>
                </a:lnTo>
                <a:close/>
              </a:path>
              <a:path w="2715895" h="525779">
                <a:moveTo>
                  <a:pt x="2683763" y="483107"/>
                </a:moveTo>
                <a:lnTo>
                  <a:pt x="2677667" y="490727"/>
                </a:lnTo>
                <a:lnTo>
                  <a:pt x="2680715" y="489203"/>
                </a:lnTo>
                <a:lnTo>
                  <a:pt x="2709671" y="489203"/>
                </a:lnTo>
                <a:lnTo>
                  <a:pt x="2711195" y="487679"/>
                </a:lnTo>
                <a:lnTo>
                  <a:pt x="2711195" y="486155"/>
                </a:lnTo>
                <a:lnTo>
                  <a:pt x="2711703" y="484631"/>
                </a:lnTo>
                <a:lnTo>
                  <a:pt x="2683763" y="484631"/>
                </a:lnTo>
                <a:lnTo>
                  <a:pt x="2683763" y="483107"/>
                </a:lnTo>
                <a:close/>
              </a:path>
              <a:path w="2715895" h="525779">
                <a:moveTo>
                  <a:pt x="32613" y="483107"/>
                </a:moveTo>
                <a:lnTo>
                  <a:pt x="32003" y="483107"/>
                </a:lnTo>
                <a:lnTo>
                  <a:pt x="33527" y="484631"/>
                </a:lnTo>
                <a:lnTo>
                  <a:pt x="32613" y="483107"/>
                </a:lnTo>
                <a:close/>
              </a:path>
              <a:path w="2715895" h="525779">
                <a:moveTo>
                  <a:pt x="2714243" y="477011"/>
                </a:moveTo>
                <a:lnTo>
                  <a:pt x="2688335" y="477011"/>
                </a:lnTo>
                <a:lnTo>
                  <a:pt x="2683763" y="484631"/>
                </a:lnTo>
                <a:lnTo>
                  <a:pt x="2711703" y="484631"/>
                </a:lnTo>
                <a:lnTo>
                  <a:pt x="2714243" y="477011"/>
                </a:lnTo>
                <a:close/>
              </a:path>
              <a:path w="2715895" h="525779">
                <a:moveTo>
                  <a:pt x="28955" y="477011"/>
                </a:moveTo>
                <a:lnTo>
                  <a:pt x="28955" y="478535"/>
                </a:lnTo>
                <a:lnTo>
                  <a:pt x="29870" y="478535"/>
                </a:lnTo>
                <a:lnTo>
                  <a:pt x="28955" y="477011"/>
                </a:lnTo>
                <a:close/>
              </a:path>
              <a:path w="2715895" h="525779">
                <a:moveTo>
                  <a:pt x="2689859" y="469391"/>
                </a:moveTo>
                <a:lnTo>
                  <a:pt x="2686811" y="478535"/>
                </a:lnTo>
                <a:lnTo>
                  <a:pt x="2688335" y="477011"/>
                </a:lnTo>
                <a:lnTo>
                  <a:pt x="2714243" y="477011"/>
                </a:lnTo>
                <a:lnTo>
                  <a:pt x="2714243" y="475487"/>
                </a:lnTo>
                <a:lnTo>
                  <a:pt x="2714624" y="472439"/>
                </a:lnTo>
                <a:lnTo>
                  <a:pt x="2689859" y="472439"/>
                </a:lnTo>
                <a:lnTo>
                  <a:pt x="2689859" y="469391"/>
                </a:lnTo>
                <a:close/>
              </a:path>
              <a:path w="2715895" h="525779">
                <a:moveTo>
                  <a:pt x="26996" y="469391"/>
                </a:moveTo>
                <a:lnTo>
                  <a:pt x="25907" y="469391"/>
                </a:lnTo>
                <a:lnTo>
                  <a:pt x="27431" y="472439"/>
                </a:lnTo>
                <a:lnTo>
                  <a:pt x="26996" y="469391"/>
                </a:lnTo>
                <a:close/>
              </a:path>
              <a:path w="2715895" h="525779">
                <a:moveTo>
                  <a:pt x="2714497" y="53339"/>
                </a:moveTo>
                <a:lnTo>
                  <a:pt x="2689859" y="53339"/>
                </a:lnTo>
                <a:lnTo>
                  <a:pt x="2689859" y="472439"/>
                </a:lnTo>
                <a:lnTo>
                  <a:pt x="2714624" y="472439"/>
                </a:lnTo>
                <a:lnTo>
                  <a:pt x="2715767" y="463295"/>
                </a:lnTo>
                <a:lnTo>
                  <a:pt x="2715767" y="60959"/>
                </a:lnTo>
                <a:lnTo>
                  <a:pt x="2714497" y="53339"/>
                </a:lnTo>
                <a:close/>
              </a:path>
              <a:path w="2715895" h="525779">
                <a:moveTo>
                  <a:pt x="27431" y="53339"/>
                </a:moveTo>
                <a:lnTo>
                  <a:pt x="25907" y="56387"/>
                </a:lnTo>
                <a:lnTo>
                  <a:pt x="26923" y="56387"/>
                </a:lnTo>
                <a:lnTo>
                  <a:pt x="27431" y="53339"/>
                </a:lnTo>
                <a:close/>
              </a:path>
              <a:path w="2715895" h="525779">
                <a:moveTo>
                  <a:pt x="2686811" y="47243"/>
                </a:moveTo>
                <a:lnTo>
                  <a:pt x="2689859" y="56387"/>
                </a:lnTo>
                <a:lnTo>
                  <a:pt x="2689859" y="53339"/>
                </a:lnTo>
                <a:lnTo>
                  <a:pt x="2714497" y="53339"/>
                </a:lnTo>
                <a:lnTo>
                  <a:pt x="2714243" y="51815"/>
                </a:lnTo>
                <a:lnTo>
                  <a:pt x="2714243" y="48767"/>
                </a:lnTo>
                <a:lnTo>
                  <a:pt x="2688335" y="48767"/>
                </a:lnTo>
                <a:lnTo>
                  <a:pt x="2686811" y="47243"/>
                </a:lnTo>
                <a:close/>
              </a:path>
              <a:path w="2715895" h="525779">
                <a:moveTo>
                  <a:pt x="29870" y="47243"/>
                </a:moveTo>
                <a:lnTo>
                  <a:pt x="28955" y="47243"/>
                </a:lnTo>
                <a:lnTo>
                  <a:pt x="28955" y="48767"/>
                </a:lnTo>
                <a:lnTo>
                  <a:pt x="29870" y="47243"/>
                </a:lnTo>
                <a:close/>
              </a:path>
              <a:path w="2715895" h="525779">
                <a:moveTo>
                  <a:pt x="2711703" y="41147"/>
                </a:moveTo>
                <a:lnTo>
                  <a:pt x="2683763" y="41147"/>
                </a:lnTo>
                <a:lnTo>
                  <a:pt x="2688335" y="48767"/>
                </a:lnTo>
                <a:lnTo>
                  <a:pt x="2714243" y="48767"/>
                </a:lnTo>
                <a:lnTo>
                  <a:pt x="2711703" y="41147"/>
                </a:lnTo>
                <a:close/>
              </a:path>
              <a:path w="2715895" h="525779">
                <a:moveTo>
                  <a:pt x="33527" y="41147"/>
                </a:moveTo>
                <a:lnTo>
                  <a:pt x="32003" y="42671"/>
                </a:lnTo>
                <a:lnTo>
                  <a:pt x="32613" y="42671"/>
                </a:lnTo>
                <a:lnTo>
                  <a:pt x="33527" y="41147"/>
                </a:lnTo>
                <a:close/>
              </a:path>
              <a:path w="2715895" h="525779">
                <a:moveTo>
                  <a:pt x="2677667" y="35051"/>
                </a:moveTo>
                <a:lnTo>
                  <a:pt x="2683763" y="42671"/>
                </a:lnTo>
                <a:lnTo>
                  <a:pt x="2683763" y="41147"/>
                </a:lnTo>
                <a:lnTo>
                  <a:pt x="2711703" y="41147"/>
                </a:lnTo>
                <a:lnTo>
                  <a:pt x="2711195" y="39623"/>
                </a:lnTo>
                <a:lnTo>
                  <a:pt x="2711195" y="38099"/>
                </a:lnTo>
                <a:lnTo>
                  <a:pt x="2709671" y="36575"/>
                </a:lnTo>
                <a:lnTo>
                  <a:pt x="2680715" y="36575"/>
                </a:lnTo>
                <a:lnTo>
                  <a:pt x="2677667" y="35051"/>
                </a:lnTo>
                <a:close/>
              </a:path>
              <a:path w="2715895" h="525779">
                <a:moveTo>
                  <a:pt x="38099" y="35051"/>
                </a:moveTo>
                <a:lnTo>
                  <a:pt x="36575" y="36575"/>
                </a:lnTo>
                <a:lnTo>
                  <a:pt x="36880" y="36575"/>
                </a:lnTo>
                <a:lnTo>
                  <a:pt x="38099" y="35051"/>
                </a:lnTo>
                <a:close/>
              </a:path>
              <a:path w="2715895" h="525779">
                <a:moveTo>
                  <a:pt x="2706014" y="30479"/>
                </a:moveTo>
                <a:lnTo>
                  <a:pt x="2673095" y="30479"/>
                </a:lnTo>
                <a:lnTo>
                  <a:pt x="2680715" y="36575"/>
                </a:lnTo>
                <a:lnTo>
                  <a:pt x="2709671" y="36575"/>
                </a:lnTo>
                <a:lnTo>
                  <a:pt x="2706014" y="30479"/>
                </a:lnTo>
                <a:close/>
              </a:path>
              <a:path w="2715895" h="525779">
                <a:moveTo>
                  <a:pt x="44195" y="30479"/>
                </a:moveTo>
                <a:lnTo>
                  <a:pt x="42671" y="30479"/>
                </a:lnTo>
                <a:lnTo>
                  <a:pt x="41147" y="32003"/>
                </a:lnTo>
                <a:lnTo>
                  <a:pt x="44195" y="30479"/>
                </a:lnTo>
                <a:close/>
              </a:path>
              <a:path w="2715895" h="525779">
                <a:moveTo>
                  <a:pt x="2705099" y="27431"/>
                </a:moveTo>
                <a:lnTo>
                  <a:pt x="2665475" y="27431"/>
                </a:lnTo>
                <a:lnTo>
                  <a:pt x="2674619" y="32003"/>
                </a:lnTo>
                <a:lnTo>
                  <a:pt x="2673095" y="30479"/>
                </a:lnTo>
                <a:lnTo>
                  <a:pt x="2706014" y="30479"/>
                </a:lnTo>
                <a:lnTo>
                  <a:pt x="2705099" y="28955"/>
                </a:lnTo>
                <a:lnTo>
                  <a:pt x="2705099" y="27431"/>
                </a:lnTo>
                <a:close/>
              </a:path>
              <a:path w="2715895" h="525779">
                <a:moveTo>
                  <a:pt x="2688335" y="10667"/>
                </a:moveTo>
                <a:lnTo>
                  <a:pt x="27431" y="10667"/>
                </a:lnTo>
                <a:lnTo>
                  <a:pt x="19811" y="16763"/>
                </a:lnTo>
                <a:lnTo>
                  <a:pt x="19811" y="18287"/>
                </a:lnTo>
                <a:lnTo>
                  <a:pt x="18287" y="18287"/>
                </a:lnTo>
                <a:lnTo>
                  <a:pt x="18287" y="19811"/>
                </a:lnTo>
                <a:lnTo>
                  <a:pt x="12191" y="25907"/>
                </a:lnTo>
                <a:lnTo>
                  <a:pt x="12191" y="27431"/>
                </a:lnTo>
                <a:lnTo>
                  <a:pt x="50291" y="27431"/>
                </a:lnTo>
                <a:lnTo>
                  <a:pt x="47243" y="28955"/>
                </a:lnTo>
                <a:lnTo>
                  <a:pt x="56387" y="25907"/>
                </a:lnTo>
                <a:lnTo>
                  <a:pt x="2703575" y="25907"/>
                </a:lnTo>
                <a:lnTo>
                  <a:pt x="2697479" y="19811"/>
                </a:lnTo>
                <a:lnTo>
                  <a:pt x="2697479" y="18287"/>
                </a:lnTo>
                <a:lnTo>
                  <a:pt x="2695955" y="16763"/>
                </a:lnTo>
                <a:lnTo>
                  <a:pt x="2688335" y="10667"/>
                </a:lnTo>
                <a:close/>
              </a:path>
              <a:path w="2715895" h="525779">
                <a:moveTo>
                  <a:pt x="2703575" y="25907"/>
                </a:moveTo>
                <a:lnTo>
                  <a:pt x="2659379" y="25907"/>
                </a:lnTo>
                <a:lnTo>
                  <a:pt x="2668523" y="28955"/>
                </a:lnTo>
                <a:lnTo>
                  <a:pt x="2665475" y="27431"/>
                </a:lnTo>
                <a:lnTo>
                  <a:pt x="2705099" y="27431"/>
                </a:lnTo>
                <a:lnTo>
                  <a:pt x="2703575" y="25907"/>
                </a:lnTo>
                <a:close/>
              </a:path>
              <a:path w="2715895" h="525779">
                <a:moveTo>
                  <a:pt x="2677667" y="4571"/>
                </a:moveTo>
                <a:lnTo>
                  <a:pt x="38099" y="4571"/>
                </a:lnTo>
                <a:lnTo>
                  <a:pt x="38099" y="6095"/>
                </a:lnTo>
                <a:lnTo>
                  <a:pt x="28955" y="10667"/>
                </a:lnTo>
                <a:lnTo>
                  <a:pt x="2686811" y="10667"/>
                </a:lnTo>
                <a:lnTo>
                  <a:pt x="2677667" y="6095"/>
                </a:lnTo>
                <a:lnTo>
                  <a:pt x="2677667" y="4571"/>
                </a:lnTo>
                <a:close/>
              </a:path>
              <a:path w="2715895" h="525779">
                <a:moveTo>
                  <a:pt x="2666999" y="1523"/>
                </a:moveTo>
                <a:lnTo>
                  <a:pt x="48767" y="1523"/>
                </a:lnTo>
                <a:lnTo>
                  <a:pt x="39623" y="4571"/>
                </a:lnTo>
                <a:lnTo>
                  <a:pt x="2676143" y="4571"/>
                </a:lnTo>
                <a:lnTo>
                  <a:pt x="2666999" y="1523"/>
                </a:lnTo>
                <a:close/>
              </a:path>
              <a:path w="2715895" h="525779">
                <a:moveTo>
                  <a:pt x="2653283" y="0"/>
                </a:moveTo>
                <a:lnTo>
                  <a:pt x="62483" y="0"/>
                </a:lnTo>
                <a:lnTo>
                  <a:pt x="51815" y="1523"/>
                </a:lnTo>
                <a:lnTo>
                  <a:pt x="2663951" y="1523"/>
                </a:lnTo>
                <a:lnTo>
                  <a:pt x="2653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983231" y="5801938"/>
            <a:ext cx="192151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075" marR="5080" indent="-715010">
              <a:lnSpc>
                <a:spcPct val="120000"/>
              </a:lnSpc>
            </a:pPr>
            <a:r>
              <a:rPr sz="1200" b="1" dirty="0">
                <a:latin typeface="Arial"/>
                <a:cs typeface="Arial"/>
              </a:rPr>
              <a:t>Pr</a:t>
            </a:r>
            <a:r>
              <a:rPr sz="1200" b="1" spc="-5" dirty="0">
                <a:latin typeface="Arial"/>
                <a:cs typeface="Arial"/>
              </a:rPr>
              <a:t>ob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ili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y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ass</a:t>
            </a:r>
            <a:r>
              <a:rPr sz="1200" b="1" spc="-5" dirty="0">
                <a:latin typeface="Arial"/>
                <a:cs typeface="Arial"/>
              </a:rPr>
              <a:t> Fun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 </a:t>
            </a:r>
            <a:r>
              <a:rPr sz="1200" b="1" spc="-5" dirty="0">
                <a:latin typeface="Arial"/>
                <a:cs typeface="Arial"/>
              </a:rPr>
              <a:t>(p</a:t>
            </a:r>
            <a:r>
              <a:rPr sz="1200" b="1" dirty="0">
                <a:latin typeface="Arial"/>
                <a:cs typeface="Arial"/>
              </a:rPr>
              <a:t>.m.</a:t>
            </a:r>
            <a:r>
              <a:rPr sz="1200" b="1" spc="-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88607" y="4846320"/>
            <a:ext cx="1483360" cy="200025"/>
          </a:xfrm>
          <a:custGeom>
            <a:avLst/>
            <a:gdLst/>
            <a:ahLst/>
            <a:cxnLst/>
            <a:rect l="l" t="t" r="r" b="b"/>
            <a:pathLst>
              <a:path w="1483359" h="200025">
                <a:moveTo>
                  <a:pt x="1458467" y="99059"/>
                </a:moveTo>
                <a:lnTo>
                  <a:pt x="1458467" y="199643"/>
                </a:lnTo>
                <a:lnTo>
                  <a:pt x="1482851" y="199643"/>
                </a:lnTo>
                <a:lnTo>
                  <a:pt x="1482851" y="112775"/>
                </a:lnTo>
                <a:lnTo>
                  <a:pt x="1470659" y="112775"/>
                </a:lnTo>
                <a:lnTo>
                  <a:pt x="1458467" y="99059"/>
                </a:lnTo>
                <a:close/>
              </a:path>
              <a:path w="1483359" h="200025">
                <a:moveTo>
                  <a:pt x="25907" y="0"/>
                </a:moveTo>
                <a:lnTo>
                  <a:pt x="0" y="0"/>
                </a:lnTo>
                <a:lnTo>
                  <a:pt x="0" y="106679"/>
                </a:lnTo>
                <a:lnTo>
                  <a:pt x="6095" y="112775"/>
                </a:lnTo>
                <a:lnTo>
                  <a:pt x="1458467" y="112775"/>
                </a:lnTo>
                <a:lnTo>
                  <a:pt x="1458467" y="99059"/>
                </a:lnTo>
                <a:lnTo>
                  <a:pt x="25907" y="99059"/>
                </a:lnTo>
                <a:lnTo>
                  <a:pt x="12191" y="86867"/>
                </a:lnTo>
                <a:lnTo>
                  <a:pt x="25907" y="86867"/>
                </a:lnTo>
                <a:lnTo>
                  <a:pt x="25907" y="0"/>
                </a:lnTo>
                <a:close/>
              </a:path>
              <a:path w="1483359" h="200025">
                <a:moveTo>
                  <a:pt x="1476755" y="86867"/>
                </a:moveTo>
                <a:lnTo>
                  <a:pt x="25907" y="86867"/>
                </a:lnTo>
                <a:lnTo>
                  <a:pt x="25907" y="99059"/>
                </a:lnTo>
                <a:lnTo>
                  <a:pt x="1458467" y="99059"/>
                </a:lnTo>
                <a:lnTo>
                  <a:pt x="1470659" y="112775"/>
                </a:lnTo>
                <a:lnTo>
                  <a:pt x="1482851" y="112775"/>
                </a:lnTo>
                <a:lnTo>
                  <a:pt x="1482851" y="92963"/>
                </a:lnTo>
                <a:lnTo>
                  <a:pt x="1476755" y="86867"/>
                </a:lnTo>
                <a:close/>
              </a:path>
              <a:path w="1483359" h="200025">
                <a:moveTo>
                  <a:pt x="25907" y="86867"/>
                </a:moveTo>
                <a:lnTo>
                  <a:pt x="12191" y="86867"/>
                </a:lnTo>
                <a:lnTo>
                  <a:pt x="25907" y="99059"/>
                </a:lnTo>
                <a:lnTo>
                  <a:pt x="25907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13576" y="5045964"/>
            <a:ext cx="2689860" cy="501650"/>
          </a:xfrm>
          <a:custGeom>
            <a:avLst/>
            <a:gdLst/>
            <a:ahLst/>
            <a:cxnLst/>
            <a:rect l="l" t="t" r="r" b="b"/>
            <a:pathLst>
              <a:path w="2689859" h="501650">
                <a:moveTo>
                  <a:pt x="2639567" y="0"/>
                </a:moveTo>
                <a:lnTo>
                  <a:pt x="50291" y="0"/>
                </a:lnTo>
                <a:lnTo>
                  <a:pt x="41650" y="765"/>
                </a:lnTo>
                <a:lnTo>
                  <a:pt x="7913" y="23484"/>
                </a:lnTo>
                <a:lnTo>
                  <a:pt x="0" y="50291"/>
                </a:lnTo>
                <a:lnTo>
                  <a:pt x="0" y="451103"/>
                </a:lnTo>
                <a:lnTo>
                  <a:pt x="23484" y="493482"/>
                </a:lnTo>
                <a:lnTo>
                  <a:pt x="50291" y="501395"/>
                </a:lnTo>
                <a:lnTo>
                  <a:pt x="2639567" y="501395"/>
                </a:lnTo>
                <a:lnTo>
                  <a:pt x="2682321" y="477911"/>
                </a:lnTo>
                <a:lnTo>
                  <a:pt x="2689859" y="451103"/>
                </a:lnTo>
                <a:lnTo>
                  <a:pt x="2689859" y="50291"/>
                </a:lnTo>
                <a:lnTo>
                  <a:pt x="2667050" y="7913"/>
                </a:lnTo>
                <a:lnTo>
                  <a:pt x="2639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01383" y="5033772"/>
            <a:ext cx="2715895" cy="525780"/>
          </a:xfrm>
          <a:custGeom>
            <a:avLst/>
            <a:gdLst/>
            <a:ahLst/>
            <a:cxnLst/>
            <a:rect l="l" t="t" r="r" b="b"/>
            <a:pathLst>
              <a:path w="2715895" h="525779">
                <a:moveTo>
                  <a:pt x="2663951" y="524255"/>
                </a:moveTo>
                <a:lnTo>
                  <a:pt x="51815" y="524255"/>
                </a:lnTo>
                <a:lnTo>
                  <a:pt x="62483" y="525779"/>
                </a:lnTo>
                <a:lnTo>
                  <a:pt x="2653283" y="525779"/>
                </a:lnTo>
                <a:lnTo>
                  <a:pt x="2663951" y="524255"/>
                </a:lnTo>
                <a:close/>
              </a:path>
              <a:path w="2715895" h="525779">
                <a:moveTo>
                  <a:pt x="2676143" y="521207"/>
                </a:moveTo>
                <a:lnTo>
                  <a:pt x="39623" y="521207"/>
                </a:lnTo>
                <a:lnTo>
                  <a:pt x="48767" y="524255"/>
                </a:lnTo>
                <a:lnTo>
                  <a:pt x="2666999" y="524255"/>
                </a:lnTo>
                <a:lnTo>
                  <a:pt x="2676143" y="521207"/>
                </a:lnTo>
                <a:close/>
              </a:path>
              <a:path w="2715895" h="525779">
                <a:moveTo>
                  <a:pt x="2677667" y="4571"/>
                </a:moveTo>
                <a:lnTo>
                  <a:pt x="38099" y="4571"/>
                </a:lnTo>
                <a:lnTo>
                  <a:pt x="28955" y="9143"/>
                </a:lnTo>
                <a:lnTo>
                  <a:pt x="27431" y="10667"/>
                </a:lnTo>
                <a:lnTo>
                  <a:pt x="19811" y="16763"/>
                </a:lnTo>
                <a:lnTo>
                  <a:pt x="18287" y="18287"/>
                </a:lnTo>
                <a:lnTo>
                  <a:pt x="12191" y="25907"/>
                </a:lnTo>
                <a:lnTo>
                  <a:pt x="10667" y="27431"/>
                </a:lnTo>
                <a:lnTo>
                  <a:pt x="10667" y="28955"/>
                </a:lnTo>
                <a:lnTo>
                  <a:pt x="6095" y="36575"/>
                </a:lnTo>
                <a:lnTo>
                  <a:pt x="4571" y="38099"/>
                </a:lnTo>
                <a:lnTo>
                  <a:pt x="4571" y="39623"/>
                </a:lnTo>
                <a:lnTo>
                  <a:pt x="1523" y="48767"/>
                </a:lnTo>
                <a:lnTo>
                  <a:pt x="1523" y="51815"/>
                </a:lnTo>
                <a:lnTo>
                  <a:pt x="0" y="62483"/>
                </a:lnTo>
                <a:lnTo>
                  <a:pt x="0" y="464819"/>
                </a:lnTo>
                <a:lnTo>
                  <a:pt x="1523" y="473963"/>
                </a:lnTo>
                <a:lnTo>
                  <a:pt x="1523" y="477011"/>
                </a:lnTo>
                <a:lnTo>
                  <a:pt x="4571" y="486155"/>
                </a:lnTo>
                <a:lnTo>
                  <a:pt x="4571" y="487679"/>
                </a:lnTo>
                <a:lnTo>
                  <a:pt x="6095" y="489203"/>
                </a:lnTo>
                <a:lnTo>
                  <a:pt x="10667" y="496823"/>
                </a:lnTo>
                <a:lnTo>
                  <a:pt x="10667" y="498347"/>
                </a:lnTo>
                <a:lnTo>
                  <a:pt x="12191" y="499871"/>
                </a:lnTo>
                <a:lnTo>
                  <a:pt x="18287" y="507491"/>
                </a:lnTo>
                <a:lnTo>
                  <a:pt x="19811" y="509015"/>
                </a:lnTo>
                <a:lnTo>
                  <a:pt x="27431" y="515111"/>
                </a:lnTo>
                <a:lnTo>
                  <a:pt x="28955" y="516635"/>
                </a:lnTo>
                <a:lnTo>
                  <a:pt x="38099" y="521207"/>
                </a:lnTo>
                <a:lnTo>
                  <a:pt x="2677667" y="521207"/>
                </a:lnTo>
                <a:lnTo>
                  <a:pt x="2686811" y="516635"/>
                </a:lnTo>
                <a:lnTo>
                  <a:pt x="2686811" y="515111"/>
                </a:lnTo>
                <a:lnTo>
                  <a:pt x="2688335" y="515111"/>
                </a:lnTo>
                <a:lnTo>
                  <a:pt x="2695955" y="509015"/>
                </a:lnTo>
                <a:lnTo>
                  <a:pt x="2695955" y="507491"/>
                </a:lnTo>
                <a:lnTo>
                  <a:pt x="2697479" y="507491"/>
                </a:lnTo>
                <a:lnTo>
                  <a:pt x="2702356" y="501395"/>
                </a:lnTo>
                <a:lnTo>
                  <a:pt x="62483" y="501395"/>
                </a:lnTo>
                <a:lnTo>
                  <a:pt x="54863" y="499871"/>
                </a:lnTo>
                <a:lnTo>
                  <a:pt x="56387" y="499871"/>
                </a:lnTo>
                <a:lnTo>
                  <a:pt x="51815" y="498347"/>
                </a:lnTo>
                <a:lnTo>
                  <a:pt x="50291" y="498347"/>
                </a:lnTo>
                <a:lnTo>
                  <a:pt x="44195" y="495299"/>
                </a:lnTo>
                <a:lnTo>
                  <a:pt x="42671" y="495299"/>
                </a:lnTo>
                <a:lnTo>
                  <a:pt x="35051" y="489203"/>
                </a:lnTo>
                <a:lnTo>
                  <a:pt x="36880" y="489203"/>
                </a:lnTo>
                <a:lnTo>
                  <a:pt x="33223" y="484631"/>
                </a:lnTo>
                <a:lnTo>
                  <a:pt x="32003" y="484631"/>
                </a:lnTo>
                <a:lnTo>
                  <a:pt x="27431" y="477011"/>
                </a:lnTo>
                <a:lnTo>
                  <a:pt x="28447" y="477011"/>
                </a:lnTo>
                <a:lnTo>
                  <a:pt x="26923" y="472439"/>
                </a:lnTo>
                <a:lnTo>
                  <a:pt x="25907" y="472439"/>
                </a:lnTo>
                <a:lnTo>
                  <a:pt x="25907" y="53339"/>
                </a:lnTo>
                <a:lnTo>
                  <a:pt x="26923" y="53339"/>
                </a:lnTo>
                <a:lnTo>
                  <a:pt x="28447" y="48767"/>
                </a:lnTo>
                <a:lnTo>
                  <a:pt x="27431" y="48767"/>
                </a:lnTo>
                <a:lnTo>
                  <a:pt x="32003" y="41147"/>
                </a:lnTo>
                <a:lnTo>
                  <a:pt x="33223" y="41147"/>
                </a:lnTo>
                <a:lnTo>
                  <a:pt x="36880" y="36575"/>
                </a:lnTo>
                <a:lnTo>
                  <a:pt x="35051" y="36575"/>
                </a:lnTo>
                <a:lnTo>
                  <a:pt x="42671" y="30479"/>
                </a:lnTo>
                <a:lnTo>
                  <a:pt x="44195" y="30479"/>
                </a:lnTo>
                <a:lnTo>
                  <a:pt x="50291" y="27431"/>
                </a:lnTo>
                <a:lnTo>
                  <a:pt x="51815" y="27431"/>
                </a:lnTo>
                <a:lnTo>
                  <a:pt x="56387" y="25907"/>
                </a:lnTo>
                <a:lnTo>
                  <a:pt x="54863" y="25907"/>
                </a:lnTo>
                <a:lnTo>
                  <a:pt x="64007" y="24383"/>
                </a:lnTo>
                <a:lnTo>
                  <a:pt x="2702356" y="24383"/>
                </a:lnTo>
                <a:lnTo>
                  <a:pt x="2697479" y="18287"/>
                </a:lnTo>
                <a:lnTo>
                  <a:pt x="2695955" y="18287"/>
                </a:lnTo>
                <a:lnTo>
                  <a:pt x="2695955" y="16763"/>
                </a:lnTo>
                <a:lnTo>
                  <a:pt x="2688335" y="10667"/>
                </a:lnTo>
                <a:lnTo>
                  <a:pt x="2686811" y="10667"/>
                </a:lnTo>
                <a:lnTo>
                  <a:pt x="2686811" y="9143"/>
                </a:lnTo>
                <a:lnTo>
                  <a:pt x="2677667" y="4571"/>
                </a:lnTo>
                <a:close/>
              </a:path>
              <a:path w="2715895" h="525779">
                <a:moveTo>
                  <a:pt x="2668523" y="496823"/>
                </a:moveTo>
                <a:lnTo>
                  <a:pt x="2659379" y="499871"/>
                </a:lnTo>
                <a:lnTo>
                  <a:pt x="2660903" y="499871"/>
                </a:lnTo>
                <a:lnTo>
                  <a:pt x="2651759" y="501395"/>
                </a:lnTo>
                <a:lnTo>
                  <a:pt x="2702356" y="501395"/>
                </a:lnTo>
                <a:lnTo>
                  <a:pt x="2703575" y="499871"/>
                </a:lnTo>
                <a:lnTo>
                  <a:pt x="2703575" y="498347"/>
                </a:lnTo>
                <a:lnTo>
                  <a:pt x="2665475" y="498347"/>
                </a:lnTo>
                <a:lnTo>
                  <a:pt x="2668523" y="496823"/>
                </a:lnTo>
                <a:close/>
              </a:path>
              <a:path w="2715895" h="525779">
                <a:moveTo>
                  <a:pt x="47243" y="496823"/>
                </a:moveTo>
                <a:lnTo>
                  <a:pt x="50291" y="498347"/>
                </a:lnTo>
                <a:lnTo>
                  <a:pt x="51815" y="498347"/>
                </a:lnTo>
                <a:lnTo>
                  <a:pt x="47243" y="496823"/>
                </a:lnTo>
                <a:close/>
              </a:path>
              <a:path w="2715895" h="525779">
                <a:moveTo>
                  <a:pt x="2674619" y="493775"/>
                </a:moveTo>
                <a:lnTo>
                  <a:pt x="2665475" y="498347"/>
                </a:lnTo>
                <a:lnTo>
                  <a:pt x="2705099" y="498347"/>
                </a:lnTo>
                <a:lnTo>
                  <a:pt x="2705099" y="496823"/>
                </a:lnTo>
                <a:lnTo>
                  <a:pt x="2706014" y="495299"/>
                </a:lnTo>
                <a:lnTo>
                  <a:pt x="2673095" y="495299"/>
                </a:lnTo>
                <a:lnTo>
                  <a:pt x="2674619" y="493775"/>
                </a:lnTo>
                <a:close/>
              </a:path>
              <a:path w="2715895" h="525779">
                <a:moveTo>
                  <a:pt x="41147" y="493775"/>
                </a:moveTo>
                <a:lnTo>
                  <a:pt x="42671" y="495299"/>
                </a:lnTo>
                <a:lnTo>
                  <a:pt x="44195" y="495299"/>
                </a:lnTo>
                <a:lnTo>
                  <a:pt x="41147" y="493775"/>
                </a:lnTo>
                <a:close/>
              </a:path>
              <a:path w="2715895" h="525779">
                <a:moveTo>
                  <a:pt x="2709671" y="489203"/>
                </a:moveTo>
                <a:lnTo>
                  <a:pt x="2679191" y="489203"/>
                </a:lnTo>
                <a:lnTo>
                  <a:pt x="2673095" y="495299"/>
                </a:lnTo>
                <a:lnTo>
                  <a:pt x="2706014" y="495299"/>
                </a:lnTo>
                <a:lnTo>
                  <a:pt x="2709671" y="489203"/>
                </a:lnTo>
                <a:close/>
              </a:path>
              <a:path w="2715895" h="525779">
                <a:moveTo>
                  <a:pt x="36880" y="489203"/>
                </a:moveTo>
                <a:lnTo>
                  <a:pt x="35051" y="489203"/>
                </a:lnTo>
                <a:lnTo>
                  <a:pt x="38099" y="490727"/>
                </a:lnTo>
                <a:lnTo>
                  <a:pt x="36880" y="489203"/>
                </a:lnTo>
                <a:close/>
              </a:path>
              <a:path w="2715895" h="525779">
                <a:moveTo>
                  <a:pt x="2712211" y="483107"/>
                </a:moveTo>
                <a:lnTo>
                  <a:pt x="2683763" y="483107"/>
                </a:lnTo>
                <a:lnTo>
                  <a:pt x="2677667" y="490727"/>
                </a:lnTo>
                <a:lnTo>
                  <a:pt x="2679191" y="489203"/>
                </a:lnTo>
                <a:lnTo>
                  <a:pt x="2709671" y="489203"/>
                </a:lnTo>
                <a:lnTo>
                  <a:pt x="2709671" y="487679"/>
                </a:lnTo>
                <a:lnTo>
                  <a:pt x="2711195" y="487679"/>
                </a:lnTo>
                <a:lnTo>
                  <a:pt x="2711195" y="486155"/>
                </a:lnTo>
                <a:lnTo>
                  <a:pt x="2712211" y="483107"/>
                </a:lnTo>
                <a:close/>
              </a:path>
              <a:path w="2715895" h="525779">
                <a:moveTo>
                  <a:pt x="32003" y="483107"/>
                </a:moveTo>
                <a:lnTo>
                  <a:pt x="32003" y="484631"/>
                </a:lnTo>
                <a:lnTo>
                  <a:pt x="33223" y="484631"/>
                </a:lnTo>
                <a:lnTo>
                  <a:pt x="32003" y="483107"/>
                </a:lnTo>
                <a:close/>
              </a:path>
              <a:path w="2715895" h="525779">
                <a:moveTo>
                  <a:pt x="2686811" y="477011"/>
                </a:moveTo>
                <a:lnTo>
                  <a:pt x="2682239" y="484631"/>
                </a:lnTo>
                <a:lnTo>
                  <a:pt x="2683763" y="483107"/>
                </a:lnTo>
                <a:lnTo>
                  <a:pt x="2712211" y="483107"/>
                </a:lnTo>
                <a:lnTo>
                  <a:pt x="2713735" y="478535"/>
                </a:lnTo>
                <a:lnTo>
                  <a:pt x="2686811" y="478535"/>
                </a:lnTo>
                <a:lnTo>
                  <a:pt x="2686811" y="477011"/>
                </a:lnTo>
                <a:close/>
              </a:path>
              <a:path w="2715895" h="525779">
                <a:moveTo>
                  <a:pt x="28447" y="477011"/>
                </a:moveTo>
                <a:lnTo>
                  <a:pt x="27431" y="477011"/>
                </a:lnTo>
                <a:lnTo>
                  <a:pt x="28955" y="478535"/>
                </a:lnTo>
                <a:lnTo>
                  <a:pt x="28447" y="477011"/>
                </a:lnTo>
                <a:close/>
              </a:path>
              <a:path w="2715895" h="525779">
                <a:moveTo>
                  <a:pt x="2714897" y="469391"/>
                </a:moveTo>
                <a:lnTo>
                  <a:pt x="2689859" y="469391"/>
                </a:lnTo>
                <a:lnTo>
                  <a:pt x="2686811" y="478535"/>
                </a:lnTo>
                <a:lnTo>
                  <a:pt x="2713735" y="478535"/>
                </a:lnTo>
                <a:lnTo>
                  <a:pt x="2714243" y="477011"/>
                </a:lnTo>
                <a:lnTo>
                  <a:pt x="2714243" y="473963"/>
                </a:lnTo>
                <a:lnTo>
                  <a:pt x="2714897" y="469391"/>
                </a:lnTo>
                <a:close/>
              </a:path>
              <a:path w="2715895" h="525779">
                <a:moveTo>
                  <a:pt x="25907" y="469391"/>
                </a:moveTo>
                <a:lnTo>
                  <a:pt x="25907" y="472439"/>
                </a:lnTo>
                <a:lnTo>
                  <a:pt x="26923" y="472439"/>
                </a:lnTo>
                <a:lnTo>
                  <a:pt x="25907" y="469391"/>
                </a:lnTo>
                <a:close/>
              </a:path>
              <a:path w="2715895" h="525779">
                <a:moveTo>
                  <a:pt x="2688335" y="53339"/>
                </a:moveTo>
                <a:lnTo>
                  <a:pt x="2689859" y="64007"/>
                </a:lnTo>
                <a:lnTo>
                  <a:pt x="2689859" y="463295"/>
                </a:lnTo>
                <a:lnTo>
                  <a:pt x="2688335" y="472439"/>
                </a:lnTo>
                <a:lnTo>
                  <a:pt x="2689859" y="469391"/>
                </a:lnTo>
                <a:lnTo>
                  <a:pt x="2714897" y="469391"/>
                </a:lnTo>
                <a:lnTo>
                  <a:pt x="2715767" y="463295"/>
                </a:lnTo>
                <a:lnTo>
                  <a:pt x="2715767" y="60959"/>
                </a:lnTo>
                <a:lnTo>
                  <a:pt x="2715005" y="56387"/>
                </a:lnTo>
                <a:lnTo>
                  <a:pt x="2689859" y="56387"/>
                </a:lnTo>
                <a:lnTo>
                  <a:pt x="2688335" y="53339"/>
                </a:lnTo>
                <a:close/>
              </a:path>
              <a:path w="2715895" h="525779">
                <a:moveTo>
                  <a:pt x="26923" y="53339"/>
                </a:moveTo>
                <a:lnTo>
                  <a:pt x="25907" y="53339"/>
                </a:lnTo>
                <a:lnTo>
                  <a:pt x="25907" y="56387"/>
                </a:lnTo>
                <a:lnTo>
                  <a:pt x="26923" y="53339"/>
                </a:lnTo>
                <a:close/>
              </a:path>
              <a:path w="2715895" h="525779">
                <a:moveTo>
                  <a:pt x="2713735" y="47243"/>
                </a:moveTo>
                <a:lnTo>
                  <a:pt x="2686811" y="47243"/>
                </a:lnTo>
                <a:lnTo>
                  <a:pt x="2689859" y="56387"/>
                </a:lnTo>
                <a:lnTo>
                  <a:pt x="2715005" y="56387"/>
                </a:lnTo>
                <a:lnTo>
                  <a:pt x="2714243" y="51815"/>
                </a:lnTo>
                <a:lnTo>
                  <a:pt x="2714243" y="48767"/>
                </a:lnTo>
                <a:lnTo>
                  <a:pt x="2713735" y="47243"/>
                </a:lnTo>
                <a:close/>
              </a:path>
              <a:path w="2715895" h="525779">
                <a:moveTo>
                  <a:pt x="28955" y="47243"/>
                </a:moveTo>
                <a:lnTo>
                  <a:pt x="27431" y="48767"/>
                </a:lnTo>
                <a:lnTo>
                  <a:pt x="28447" y="48767"/>
                </a:lnTo>
                <a:lnTo>
                  <a:pt x="28955" y="47243"/>
                </a:lnTo>
                <a:close/>
              </a:path>
              <a:path w="2715895" h="525779">
                <a:moveTo>
                  <a:pt x="2682239" y="41147"/>
                </a:moveTo>
                <a:lnTo>
                  <a:pt x="2686811" y="48767"/>
                </a:lnTo>
                <a:lnTo>
                  <a:pt x="2686811" y="47243"/>
                </a:lnTo>
                <a:lnTo>
                  <a:pt x="2713735" y="47243"/>
                </a:lnTo>
                <a:lnTo>
                  <a:pt x="2712211" y="42671"/>
                </a:lnTo>
                <a:lnTo>
                  <a:pt x="2683763" y="42671"/>
                </a:lnTo>
                <a:lnTo>
                  <a:pt x="2682239" y="41147"/>
                </a:lnTo>
                <a:close/>
              </a:path>
              <a:path w="2715895" h="525779">
                <a:moveTo>
                  <a:pt x="33223" y="41147"/>
                </a:moveTo>
                <a:lnTo>
                  <a:pt x="32003" y="41147"/>
                </a:lnTo>
                <a:lnTo>
                  <a:pt x="32003" y="42671"/>
                </a:lnTo>
                <a:lnTo>
                  <a:pt x="33223" y="41147"/>
                </a:lnTo>
                <a:close/>
              </a:path>
              <a:path w="2715895" h="525779">
                <a:moveTo>
                  <a:pt x="2677667" y="35051"/>
                </a:moveTo>
                <a:lnTo>
                  <a:pt x="2683763" y="42671"/>
                </a:lnTo>
                <a:lnTo>
                  <a:pt x="2712211" y="42671"/>
                </a:lnTo>
                <a:lnTo>
                  <a:pt x="2711195" y="39623"/>
                </a:lnTo>
                <a:lnTo>
                  <a:pt x="2711195" y="38099"/>
                </a:lnTo>
                <a:lnTo>
                  <a:pt x="2709671" y="38099"/>
                </a:lnTo>
                <a:lnTo>
                  <a:pt x="2709671" y="36575"/>
                </a:lnTo>
                <a:lnTo>
                  <a:pt x="2679191" y="36575"/>
                </a:lnTo>
                <a:lnTo>
                  <a:pt x="2677667" y="35051"/>
                </a:lnTo>
                <a:close/>
              </a:path>
              <a:path w="2715895" h="525779">
                <a:moveTo>
                  <a:pt x="38099" y="35051"/>
                </a:moveTo>
                <a:lnTo>
                  <a:pt x="35051" y="36575"/>
                </a:lnTo>
                <a:lnTo>
                  <a:pt x="36880" y="36575"/>
                </a:lnTo>
                <a:lnTo>
                  <a:pt x="38099" y="35051"/>
                </a:lnTo>
                <a:close/>
              </a:path>
              <a:path w="2715895" h="525779">
                <a:moveTo>
                  <a:pt x="2706014" y="30479"/>
                </a:moveTo>
                <a:lnTo>
                  <a:pt x="2673095" y="30479"/>
                </a:lnTo>
                <a:lnTo>
                  <a:pt x="2679191" y="36575"/>
                </a:lnTo>
                <a:lnTo>
                  <a:pt x="2709671" y="36575"/>
                </a:lnTo>
                <a:lnTo>
                  <a:pt x="2706014" y="30479"/>
                </a:lnTo>
                <a:close/>
              </a:path>
              <a:path w="2715895" h="525779">
                <a:moveTo>
                  <a:pt x="44195" y="30479"/>
                </a:moveTo>
                <a:lnTo>
                  <a:pt x="42671" y="30479"/>
                </a:lnTo>
                <a:lnTo>
                  <a:pt x="41147" y="32003"/>
                </a:lnTo>
                <a:lnTo>
                  <a:pt x="44195" y="30479"/>
                </a:lnTo>
                <a:close/>
              </a:path>
              <a:path w="2715895" h="525779">
                <a:moveTo>
                  <a:pt x="2705099" y="27431"/>
                </a:moveTo>
                <a:lnTo>
                  <a:pt x="2665475" y="27431"/>
                </a:lnTo>
                <a:lnTo>
                  <a:pt x="2674619" y="32003"/>
                </a:lnTo>
                <a:lnTo>
                  <a:pt x="2673095" y="30479"/>
                </a:lnTo>
                <a:lnTo>
                  <a:pt x="2706014" y="30479"/>
                </a:lnTo>
                <a:lnTo>
                  <a:pt x="2705099" y="28955"/>
                </a:lnTo>
                <a:lnTo>
                  <a:pt x="2705099" y="27431"/>
                </a:lnTo>
                <a:close/>
              </a:path>
              <a:path w="2715895" h="525779">
                <a:moveTo>
                  <a:pt x="51815" y="27431"/>
                </a:moveTo>
                <a:lnTo>
                  <a:pt x="50291" y="27431"/>
                </a:lnTo>
                <a:lnTo>
                  <a:pt x="47243" y="28955"/>
                </a:lnTo>
                <a:lnTo>
                  <a:pt x="51815" y="27431"/>
                </a:lnTo>
                <a:close/>
              </a:path>
              <a:path w="2715895" h="525779">
                <a:moveTo>
                  <a:pt x="2702356" y="24383"/>
                </a:moveTo>
                <a:lnTo>
                  <a:pt x="2651759" y="24383"/>
                </a:lnTo>
                <a:lnTo>
                  <a:pt x="2660903" y="25907"/>
                </a:lnTo>
                <a:lnTo>
                  <a:pt x="2659379" y="25907"/>
                </a:lnTo>
                <a:lnTo>
                  <a:pt x="2668523" y="28955"/>
                </a:lnTo>
                <a:lnTo>
                  <a:pt x="2665475" y="27431"/>
                </a:lnTo>
                <a:lnTo>
                  <a:pt x="2703575" y="27431"/>
                </a:lnTo>
                <a:lnTo>
                  <a:pt x="2703575" y="25907"/>
                </a:lnTo>
                <a:lnTo>
                  <a:pt x="2702356" y="24383"/>
                </a:lnTo>
                <a:close/>
              </a:path>
              <a:path w="2715895" h="525779">
                <a:moveTo>
                  <a:pt x="2666999" y="1523"/>
                </a:moveTo>
                <a:lnTo>
                  <a:pt x="48767" y="1523"/>
                </a:lnTo>
                <a:lnTo>
                  <a:pt x="39623" y="4571"/>
                </a:lnTo>
                <a:lnTo>
                  <a:pt x="2676143" y="4571"/>
                </a:lnTo>
                <a:lnTo>
                  <a:pt x="2666999" y="1523"/>
                </a:lnTo>
                <a:close/>
              </a:path>
              <a:path w="2715895" h="525779">
                <a:moveTo>
                  <a:pt x="2651759" y="0"/>
                </a:moveTo>
                <a:lnTo>
                  <a:pt x="60959" y="0"/>
                </a:lnTo>
                <a:lnTo>
                  <a:pt x="51815" y="1523"/>
                </a:lnTo>
                <a:lnTo>
                  <a:pt x="2663951" y="1523"/>
                </a:lnTo>
                <a:lnTo>
                  <a:pt x="26517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781297" y="5210625"/>
            <a:ext cx="21526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Cont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nuou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R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ndo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aria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59267" y="5547360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3"/>
                </a:lnTo>
              </a:path>
            </a:pathLst>
          </a:custGeom>
          <a:ln w="25653">
            <a:solidFill>
              <a:srgbClr val="2F61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13576" y="5747003"/>
            <a:ext cx="2689860" cy="501650"/>
          </a:xfrm>
          <a:custGeom>
            <a:avLst/>
            <a:gdLst/>
            <a:ahLst/>
            <a:cxnLst/>
            <a:rect l="l" t="t" r="r" b="b"/>
            <a:pathLst>
              <a:path w="2689859" h="501650">
                <a:moveTo>
                  <a:pt x="2639567" y="0"/>
                </a:moveTo>
                <a:lnTo>
                  <a:pt x="50291" y="0"/>
                </a:lnTo>
                <a:lnTo>
                  <a:pt x="41650" y="765"/>
                </a:lnTo>
                <a:lnTo>
                  <a:pt x="7913" y="23484"/>
                </a:lnTo>
                <a:lnTo>
                  <a:pt x="0" y="50291"/>
                </a:lnTo>
                <a:lnTo>
                  <a:pt x="0" y="451103"/>
                </a:lnTo>
                <a:lnTo>
                  <a:pt x="23484" y="493482"/>
                </a:lnTo>
                <a:lnTo>
                  <a:pt x="50291" y="501395"/>
                </a:lnTo>
                <a:lnTo>
                  <a:pt x="2639567" y="501395"/>
                </a:lnTo>
                <a:lnTo>
                  <a:pt x="2682321" y="477911"/>
                </a:lnTo>
                <a:lnTo>
                  <a:pt x="2689859" y="451103"/>
                </a:lnTo>
                <a:lnTo>
                  <a:pt x="2689859" y="50291"/>
                </a:lnTo>
                <a:lnTo>
                  <a:pt x="2667050" y="7913"/>
                </a:lnTo>
                <a:lnTo>
                  <a:pt x="2639567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01383" y="5734811"/>
            <a:ext cx="2715895" cy="525780"/>
          </a:xfrm>
          <a:custGeom>
            <a:avLst/>
            <a:gdLst/>
            <a:ahLst/>
            <a:cxnLst/>
            <a:rect l="l" t="t" r="r" b="b"/>
            <a:pathLst>
              <a:path w="2715895" h="525779">
                <a:moveTo>
                  <a:pt x="2665475" y="524255"/>
                </a:moveTo>
                <a:lnTo>
                  <a:pt x="50291" y="524255"/>
                </a:lnTo>
                <a:lnTo>
                  <a:pt x="50291" y="525779"/>
                </a:lnTo>
                <a:lnTo>
                  <a:pt x="2663951" y="525779"/>
                </a:lnTo>
                <a:lnTo>
                  <a:pt x="2665475" y="524255"/>
                </a:lnTo>
                <a:close/>
              </a:path>
              <a:path w="2715895" h="525779">
                <a:moveTo>
                  <a:pt x="2676143" y="521207"/>
                </a:moveTo>
                <a:lnTo>
                  <a:pt x="39623" y="521207"/>
                </a:lnTo>
                <a:lnTo>
                  <a:pt x="48767" y="524255"/>
                </a:lnTo>
                <a:lnTo>
                  <a:pt x="2666999" y="524255"/>
                </a:lnTo>
                <a:lnTo>
                  <a:pt x="2676143" y="521207"/>
                </a:lnTo>
                <a:close/>
              </a:path>
              <a:path w="2715895" h="525779">
                <a:moveTo>
                  <a:pt x="2688335" y="10667"/>
                </a:moveTo>
                <a:lnTo>
                  <a:pt x="27431" y="10667"/>
                </a:lnTo>
                <a:lnTo>
                  <a:pt x="19811" y="16763"/>
                </a:lnTo>
                <a:lnTo>
                  <a:pt x="18287" y="18287"/>
                </a:lnTo>
                <a:lnTo>
                  <a:pt x="18287" y="19811"/>
                </a:lnTo>
                <a:lnTo>
                  <a:pt x="10667" y="27431"/>
                </a:lnTo>
                <a:lnTo>
                  <a:pt x="10667" y="28955"/>
                </a:lnTo>
                <a:lnTo>
                  <a:pt x="6095" y="36575"/>
                </a:lnTo>
                <a:lnTo>
                  <a:pt x="4571" y="38099"/>
                </a:lnTo>
                <a:lnTo>
                  <a:pt x="4571" y="39623"/>
                </a:lnTo>
                <a:lnTo>
                  <a:pt x="1523" y="48767"/>
                </a:lnTo>
                <a:lnTo>
                  <a:pt x="1523" y="51815"/>
                </a:lnTo>
                <a:lnTo>
                  <a:pt x="0" y="62483"/>
                </a:lnTo>
                <a:lnTo>
                  <a:pt x="0" y="464819"/>
                </a:lnTo>
                <a:lnTo>
                  <a:pt x="1523" y="475487"/>
                </a:lnTo>
                <a:lnTo>
                  <a:pt x="1523" y="477011"/>
                </a:lnTo>
                <a:lnTo>
                  <a:pt x="4571" y="486155"/>
                </a:lnTo>
                <a:lnTo>
                  <a:pt x="4571" y="487679"/>
                </a:lnTo>
                <a:lnTo>
                  <a:pt x="6095" y="489203"/>
                </a:lnTo>
                <a:lnTo>
                  <a:pt x="10667" y="496823"/>
                </a:lnTo>
                <a:lnTo>
                  <a:pt x="10667" y="498347"/>
                </a:lnTo>
                <a:lnTo>
                  <a:pt x="12191" y="499871"/>
                </a:lnTo>
                <a:lnTo>
                  <a:pt x="18287" y="507491"/>
                </a:lnTo>
                <a:lnTo>
                  <a:pt x="19811" y="509015"/>
                </a:lnTo>
                <a:lnTo>
                  <a:pt x="27431" y="515111"/>
                </a:lnTo>
                <a:lnTo>
                  <a:pt x="28955" y="516635"/>
                </a:lnTo>
                <a:lnTo>
                  <a:pt x="38099" y="521207"/>
                </a:lnTo>
                <a:lnTo>
                  <a:pt x="2677667" y="521207"/>
                </a:lnTo>
                <a:lnTo>
                  <a:pt x="2686811" y="516635"/>
                </a:lnTo>
                <a:lnTo>
                  <a:pt x="2686811" y="515111"/>
                </a:lnTo>
                <a:lnTo>
                  <a:pt x="2688335" y="515111"/>
                </a:lnTo>
                <a:lnTo>
                  <a:pt x="2695955" y="509015"/>
                </a:lnTo>
                <a:lnTo>
                  <a:pt x="2695955" y="507491"/>
                </a:lnTo>
                <a:lnTo>
                  <a:pt x="2697479" y="507491"/>
                </a:lnTo>
                <a:lnTo>
                  <a:pt x="2702356" y="501395"/>
                </a:lnTo>
                <a:lnTo>
                  <a:pt x="62483" y="501395"/>
                </a:lnTo>
                <a:lnTo>
                  <a:pt x="54863" y="499871"/>
                </a:lnTo>
                <a:lnTo>
                  <a:pt x="56387" y="499871"/>
                </a:lnTo>
                <a:lnTo>
                  <a:pt x="51815" y="498347"/>
                </a:lnTo>
                <a:lnTo>
                  <a:pt x="50291" y="498347"/>
                </a:lnTo>
                <a:lnTo>
                  <a:pt x="44195" y="495299"/>
                </a:lnTo>
                <a:lnTo>
                  <a:pt x="42671" y="495299"/>
                </a:lnTo>
                <a:lnTo>
                  <a:pt x="35051" y="489203"/>
                </a:lnTo>
                <a:lnTo>
                  <a:pt x="36880" y="489203"/>
                </a:lnTo>
                <a:lnTo>
                  <a:pt x="33223" y="484631"/>
                </a:lnTo>
                <a:lnTo>
                  <a:pt x="32003" y="484631"/>
                </a:lnTo>
                <a:lnTo>
                  <a:pt x="27431" y="477011"/>
                </a:lnTo>
                <a:lnTo>
                  <a:pt x="28447" y="477011"/>
                </a:lnTo>
                <a:lnTo>
                  <a:pt x="26923" y="472439"/>
                </a:lnTo>
                <a:lnTo>
                  <a:pt x="25907" y="472439"/>
                </a:lnTo>
                <a:lnTo>
                  <a:pt x="25907" y="53339"/>
                </a:lnTo>
                <a:lnTo>
                  <a:pt x="26923" y="53339"/>
                </a:lnTo>
                <a:lnTo>
                  <a:pt x="28447" y="48767"/>
                </a:lnTo>
                <a:lnTo>
                  <a:pt x="27431" y="48767"/>
                </a:lnTo>
                <a:lnTo>
                  <a:pt x="32003" y="41147"/>
                </a:lnTo>
                <a:lnTo>
                  <a:pt x="33223" y="41147"/>
                </a:lnTo>
                <a:lnTo>
                  <a:pt x="36880" y="36575"/>
                </a:lnTo>
                <a:lnTo>
                  <a:pt x="35051" y="36575"/>
                </a:lnTo>
                <a:lnTo>
                  <a:pt x="42671" y="30479"/>
                </a:lnTo>
                <a:lnTo>
                  <a:pt x="44195" y="30479"/>
                </a:lnTo>
                <a:lnTo>
                  <a:pt x="50291" y="27431"/>
                </a:lnTo>
                <a:lnTo>
                  <a:pt x="51815" y="27431"/>
                </a:lnTo>
                <a:lnTo>
                  <a:pt x="56387" y="25907"/>
                </a:lnTo>
                <a:lnTo>
                  <a:pt x="2703575" y="25907"/>
                </a:lnTo>
                <a:lnTo>
                  <a:pt x="2697479" y="19811"/>
                </a:lnTo>
                <a:lnTo>
                  <a:pt x="2697479" y="18287"/>
                </a:lnTo>
                <a:lnTo>
                  <a:pt x="2695955" y="18287"/>
                </a:lnTo>
                <a:lnTo>
                  <a:pt x="2695955" y="16763"/>
                </a:lnTo>
                <a:lnTo>
                  <a:pt x="2688335" y="10667"/>
                </a:lnTo>
                <a:close/>
              </a:path>
              <a:path w="2715895" h="525779">
                <a:moveTo>
                  <a:pt x="2668523" y="496823"/>
                </a:moveTo>
                <a:lnTo>
                  <a:pt x="2659379" y="499871"/>
                </a:lnTo>
                <a:lnTo>
                  <a:pt x="2660903" y="499871"/>
                </a:lnTo>
                <a:lnTo>
                  <a:pt x="2651759" y="501395"/>
                </a:lnTo>
                <a:lnTo>
                  <a:pt x="2702356" y="501395"/>
                </a:lnTo>
                <a:lnTo>
                  <a:pt x="2703575" y="499871"/>
                </a:lnTo>
                <a:lnTo>
                  <a:pt x="2703575" y="498347"/>
                </a:lnTo>
                <a:lnTo>
                  <a:pt x="2665475" y="498347"/>
                </a:lnTo>
                <a:lnTo>
                  <a:pt x="2668523" y="496823"/>
                </a:lnTo>
                <a:close/>
              </a:path>
              <a:path w="2715895" h="525779">
                <a:moveTo>
                  <a:pt x="47243" y="496823"/>
                </a:moveTo>
                <a:lnTo>
                  <a:pt x="50291" y="498347"/>
                </a:lnTo>
                <a:lnTo>
                  <a:pt x="51815" y="498347"/>
                </a:lnTo>
                <a:lnTo>
                  <a:pt x="47243" y="496823"/>
                </a:lnTo>
                <a:close/>
              </a:path>
              <a:path w="2715895" h="525779">
                <a:moveTo>
                  <a:pt x="2674619" y="493775"/>
                </a:moveTo>
                <a:lnTo>
                  <a:pt x="2665475" y="498347"/>
                </a:lnTo>
                <a:lnTo>
                  <a:pt x="2705099" y="498347"/>
                </a:lnTo>
                <a:lnTo>
                  <a:pt x="2705099" y="496823"/>
                </a:lnTo>
                <a:lnTo>
                  <a:pt x="2706014" y="495299"/>
                </a:lnTo>
                <a:lnTo>
                  <a:pt x="2673095" y="495299"/>
                </a:lnTo>
                <a:lnTo>
                  <a:pt x="2674619" y="493775"/>
                </a:lnTo>
                <a:close/>
              </a:path>
              <a:path w="2715895" h="525779">
                <a:moveTo>
                  <a:pt x="41147" y="493775"/>
                </a:moveTo>
                <a:lnTo>
                  <a:pt x="42671" y="495299"/>
                </a:lnTo>
                <a:lnTo>
                  <a:pt x="44195" y="495299"/>
                </a:lnTo>
                <a:lnTo>
                  <a:pt x="41147" y="493775"/>
                </a:lnTo>
                <a:close/>
              </a:path>
              <a:path w="2715895" h="525779">
                <a:moveTo>
                  <a:pt x="2709671" y="489203"/>
                </a:moveTo>
                <a:lnTo>
                  <a:pt x="2679191" y="489203"/>
                </a:lnTo>
                <a:lnTo>
                  <a:pt x="2673095" y="495299"/>
                </a:lnTo>
                <a:lnTo>
                  <a:pt x="2706014" y="495299"/>
                </a:lnTo>
                <a:lnTo>
                  <a:pt x="2709671" y="489203"/>
                </a:lnTo>
                <a:close/>
              </a:path>
              <a:path w="2715895" h="525779">
                <a:moveTo>
                  <a:pt x="36880" y="489203"/>
                </a:moveTo>
                <a:lnTo>
                  <a:pt x="35051" y="489203"/>
                </a:lnTo>
                <a:lnTo>
                  <a:pt x="38099" y="490727"/>
                </a:lnTo>
                <a:lnTo>
                  <a:pt x="36880" y="489203"/>
                </a:lnTo>
                <a:close/>
              </a:path>
              <a:path w="2715895" h="525779">
                <a:moveTo>
                  <a:pt x="2712211" y="483107"/>
                </a:moveTo>
                <a:lnTo>
                  <a:pt x="2683763" y="483107"/>
                </a:lnTo>
                <a:lnTo>
                  <a:pt x="2677667" y="490727"/>
                </a:lnTo>
                <a:lnTo>
                  <a:pt x="2679191" y="489203"/>
                </a:lnTo>
                <a:lnTo>
                  <a:pt x="2709671" y="489203"/>
                </a:lnTo>
                <a:lnTo>
                  <a:pt x="2709671" y="487679"/>
                </a:lnTo>
                <a:lnTo>
                  <a:pt x="2711195" y="487679"/>
                </a:lnTo>
                <a:lnTo>
                  <a:pt x="2711195" y="486155"/>
                </a:lnTo>
                <a:lnTo>
                  <a:pt x="2712211" y="483107"/>
                </a:lnTo>
                <a:close/>
              </a:path>
              <a:path w="2715895" h="525779">
                <a:moveTo>
                  <a:pt x="32003" y="483107"/>
                </a:moveTo>
                <a:lnTo>
                  <a:pt x="32003" y="484631"/>
                </a:lnTo>
                <a:lnTo>
                  <a:pt x="33223" y="484631"/>
                </a:lnTo>
                <a:lnTo>
                  <a:pt x="32003" y="483107"/>
                </a:lnTo>
                <a:close/>
              </a:path>
              <a:path w="2715895" h="525779">
                <a:moveTo>
                  <a:pt x="2686811" y="477011"/>
                </a:moveTo>
                <a:lnTo>
                  <a:pt x="2682239" y="484631"/>
                </a:lnTo>
                <a:lnTo>
                  <a:pt x="2683763" y="483107"/>
                </a:lnTo>
                <a:lnTo>
                  <a:pt x="2712211" y="483107"/>
                </a:lnTo>
                <a:lnTo>
                  <a:pt x="2713735" y="478535"/>
                </a:lnTo>
                <a:lnTo>
                  <a:pt x="2686811" y="478535"/>
                </a:lnTo>
                <a:lnTo>
                  <a:pt x="2686811" y="477011"/>
                </a:lnTo>
                <a:close/>
              </a:path>
              <a:path w="2715895" h="525779">
                <a:moveTo>
                  <a:pt x="28447" y="477011"/>
                </a:moveTo>
                <a:lnTo>
                  <a:pt x="27431" y="477011"/>
                </a:lnTo>
                <a:lnTo>
                  <a:pt x="28955" y="478535"/>
                </a:lnTo>
                <a:lnTo>
                  <a:pt x="28447" y="477011"/>
                </a:lnTo>
                <a:close/>
              </a:path>
              <a:path w="2715895" h="525779">
                <a:moveTo>
                  <a:pt x="2715005" y="469391"/>
                </a:moveTo>
                <a:lnTo>
                  <a:pt x="2689859" y="469391"/>
                </a:lnTo>
                <a:lnTo>
                  <a:pt x="2686811" y="478535"/>
                </a:lnTo>
                <a:lnTo>
                  <a:pt x="2713735" y="478535"/>
                </a:lnTo>
                <a:lnTo>
                  <a:pt x="2714243" y="477011"/>
                </a:lnTo>
                <a:lnTo>
                  <a:pt x="2714243" y="475487"/>
                </a:lnTo>
                <a:lnTo>
                  <a:pt x="2715005" y="469391"/>
                </a:lnTo>
                <a:close/>
              </a:path>
              <a:path w="2715895" h="525779">
                <a:moveTo>
                  <a:pt x="25907" y="469391"/>
                </a:moveTo>
                <a:lnTo>
                  <a:pt x="25907" y="472439"/>
                </a:lnTo>
                <a:lnTo>
                  <a:pt x="26923" y="472439"/>
                </a:lnTo>
                <a:lnTo>
                  <a:pt x="25907" y="469391"/>
                </a:lnTo>
                <a:close/>
              </a:path>
              <a:path w="2715895" h="525779">
                <a:moveTo>
                  <a:pt x="2688335" y="53339"/>
                </a:moveTo>
                <a:lnTo>
                  <a:pt x="2689859" y="64007"/>
                </a:lnTo>
                <a:lnTo>
                  <a:pt x="2689859" y="463295"/>
                </a:lnTo>
                <a:lnTo>
                  <a:pt x="2688335" y="472439"/>
                </a:lnTo>
                <a:lnTo>
                  <a:pt x="2689859" y="469391"/>
                </a:lnTo>
                <a:lnTo>
                  <a:pt x="2715005" y="469391"/>
                </a:lnTo>
                <a:lnTo>
                  <a:pt x="2715767" y="463295"/>
                </a:lnTo>
                <a:lnTo>
                  <a:pt x="2715767" y="60959"/>
                </a:lnTo>
                <a:lnTo>
                  <a:pt x="2715005" y="56387"/>
                </a:lnTo>
                <a:lnTo>
                  <a:pt x="2689859" y="56387"/>
                </a:lnTo>
                <a:lnTo>
                  <a:pt x="2688335" y="53339"/>
                </a:lnTo>
                <a:close/>
              </a:path>
              <a:path w="2715895" h="525779">
                <a:moveTo>
                  <a:pt x="26923" y="53339"/>
                </a:moveTo>
                <a:lnTo>
                  <a:pt x="25907" y="53339"/>
                </a:lnTo>
                <a:lnTo>
                  <a:pt x="25907" y="56387"/>
                </a:lnTo>
                <a:lnTo>
                  <a:pt x="26923" y="53339"/>
                </a:lnTo>
                <a:close/>
              </a:path>
              <a:path w="2715895" h="525779">
                <a:moveTo>
                  <a:pt x="2713735" y="47243"/>
                </a:moveTo>
                <a:lnTo>
                  <a:pt x="2686811" y="47243"/>
                </a:lnTo>
                <a:lnTo>
                  <a:pt x="2689859" y="56387"/>
                </a:lnTo>
                <a:lnTo>
                  <a:pt x="2715005" y="56387"/>
                </a:lnTo>
                <a:lnTo>
                  <a:pt x="2714243" y="51815"/>
                </a:lnTo>
                <a:lnTo>
                  <a:pt x="2714243" y="48767"/>
                </a:lnTo>
                <a:lnTo>
                  <a:pt x="2713735" y="47243"/>
                </a:lnTo>
                <a:close/>
              </a:path>
              <a:path w="2715895" h="525779">
                <a:moveTo>
                  <a:pt x="28955" y="47243"/>
                </a:moveTo>
                <a:lnTo>
                  <a:pt x="27431" y="48767"/>
                </a:lnTo>
                <a:lnTo>
                  <a:pt x="28447" y="48767"/>
                </a:lnTo>
                <a:lnTo>
                  <a:pt x="28955" y="47243"/>
                </a:lnTo>
                <a:close/>
              </a:path>
              <a:path w="2715895" h="525779">
                <a:moveTo>
                  <a:pt x="2682239" y="41147"/>
                </a:moveTo>
                <a:lnTo>
                  <a:pt x="2686811" y="48767"/>
                </a:lnTo>
                <a:lnTo>
                  <a:pt x="2686811" y="47243"/>
                </a:lnTo>
                <a:lnTo>
                  <a:pt x="2713735" y="47243"/>
                </a:lnTo>
                <a:lnTo>
                  <a:pt x="2712211" y="42671"/>
                </a:lnTo>
                <a:lnTo>
                  <a:pt x="2683763" y="42671"/>
                </a:lnTo>
                <a:lnTo>
                  <a:pt x="2682239" y="41147"/>
                </a:lnTo>
                <a:close/>
              </a:path>
              <a:path w="2715895" h="525779">
                <a:moveTo>
                  <a:pt x="33223" y="41147"/>
                </a:moveTo>
                <a:lnTo>
                  <a:pt x="32003" y="41147"/>
                </a:lnTo>
                <a:lnTo>
                  <a:pt x="32003" y="42671"/>
                </a:lnTo>
                <a:lnTo>
                  <a:pt x="33223" y="41147"/>
                </a:lnTo>
                <a:close/>
              </a:path>
              <a:path w="2715895" h="525779">
                <a:moveTo>
                  <a:pt x="2677667" y="35051"/>
                </a:moveTo>
                <a:lnTo>
                  <a:pt x="2683763" y="42671"/>
                </a:lnTo>
                <a:lnTo>
                  <a:pt x="2712211" y="42671"/>
                </a:lnTo>
                <a:lnTo>
                  <a:pt x="2711195" y="39623"/>
                </a:lnTo>
                <a:lnTo>
                  <a:pt x="2711195" y="38099"/>
                </a:lnTo>
                <a:lnTo>
                  <a:pt x="2709671" y="38099"/>
                </a:lnTo>
                <a:lnTo>
                  <a:pt x="2709671" y="36575"/>
                </a:lnTo>
                <a:lnTo>
                  <a:pt x="2679191" y="36575"/>
                </a:lnTo>
                <a:lnTo>
                  <a:pt x="2677667" y="35051"/>
                </a:lnTo>
                <a:close/>
              </a:path>
              <a:path w="2715895" h="525779">
                <a:moveTo>
                  <a:pt x="38099" y="35051"/>
                </a:moveTo>
                <a:lnTo>
                  <a:pt x="35051" y="36575"/>
                </a:lnTo>
                <a:lnTo>
                  <a:pt x="36880" y="36575"/>
                </a:lnTo>
                <a:lnTo>
                  <a:pt x="38099" y="35051"/>
                </a:lnTo>
                <a:close/>
              </a:path>
              <a:path w="2715895" h="525779">
                <a:moveTo>
                  <a:pt x="2706014" y="30479"/>
                </a:moveTo>
                <a:lnTo>
                  <a:pt x="2673095" y="30479"/>
                </a:lnTo>
                <a:lnTo>
                  <a:pt x="2679191" y="36575"/>
                </a:lnTo>
                <a:lnTo>
                  <a:pt x="2709671" y="36575"/>
                </a:lnTo>
                <a:lnTo>
                  <a:pt x="2706014" y="30479"/>
                </a:lnTo>
                <a:close/>
              </a:path>
              <a:path w="2715895" h="525779">
                <a:moveTo>
                  <a:pt x="44195" y="30479"/>
                </a:moveTo>
                <a:lnTo>
                  <a:pt x="42671" y="30479"/>
                </a:lnTo>
                <a:lnTo>
                  <a:pt x="41147" y="32003"/>
                </a:lnTo>
                <a:lnTo>
                  <a:pt x="44195" y="30479"/>
                </a:lnTo>
                <a:close/>
              </a:path>
              <a:path w="2715895" h="525779">
                <a:moveTo>
                  <a:pt x="2705099" y="27431"/>
                </a:moveTo>
                <a:lnTo>
                  <a:pt x="2665475" y="27431"/>
                </a:lnTo>
                <a:lnTo>
                  <a:pt x="2674619" y="32003"/>
                </a:lnTo>
                <a:lnTo>
                  <a:pt x="2673095" y="30479"/>
                </a:lnTo>
                <a:lnTo>
                  <a:pt x="2706014" y="30479"/>
                </a:lnTo>
                <a:lnTo>
                  <a:pt x="2705099" y="28955"/>
                </a:lnTo>
                <a:lnTo>
                  <a:pt x="2705099" y="27431"/>
                </a:lnTo>
                <a:close/>
              </a:path>
              <a:path w="2715895" h="525779">
                <a:moveTo>
                  <a:pt x="51815" y="27431"/>
                </a:moveTo>
                <a:lnTo>
                  <a:pt x="50291" y="27431"/>
                </a:lnTo>
                <a:lnTo>
                  <a:pt x="47243" y="28955"/>
                </a:lnTo>
                <a:lnTo>
                  <a:pt x="51815" y="27431"/>
                </a:lnTo>
                <a:close/>
              </a:path>
              <a:path w="2715895" h="525779">
                <a:moveTo>
                  <a:pt x="2703575" y="25907"/>
                </a:moveTo>
                <a:lnTo>
                  <a:pt x="2659379" y="25907"/>
                </a:lnTo>
                <a:lnTo>
                  <a:pt x="2668523" y="28955"/>
                </a:lnTo>
                <a:lnTo>
                  <a:pt x="2665475" y="27431"/>
                </a:lnTo>
                <a:lnTo>
                  <a:pt x="2703575" y="27431"/>
                </a:lnTo>
                <a:lnTo>
                  <a:pt x="2703575" y="25907"/>
                </a:lnTo>
                <a:close/>
              </a:path>
              <a:path w="2715895" h="525779">
                <a:moveTo>
                  <a:pt x="2677667" y="4571"/>
                </a:moveTo>
                <a:lnTo>
                  <a:pt x="38099" y="4571"/>
                </a:lnTo>
                <a:lnTo>
                  <a:pt x="38099" y="6095"/>
                </a:lnTo>
                <a:lnTo>
                  <a:pt x="28955" y="10667"/>
                </a:lnTo>
                <a:lnTo>
                  <a:pt x="2686811" y="10667"/>
                </a:lnTo>
                <a:lnTo>
                  <a:pt x="2677667" y="6095"/>
                </a:lnTo>
                <a:lnTo>
                  <a:pt x="2677667" y="4571"/>
                </a:lnTo>
                <a:close/>
              </a:path>
              <a:path w="2715895" h="525779">
                <a:moveTo>
                  <a:pt x="2666999" y="1523"/>
                </a:moveTo>
                <a:lnTo>
                  <a:pt x="48767" y="1523"/>
                </a:lnTo>
                <a:lnTo>
                  <a:pt x="39623" y="4571"/>
                </a:lnTo>
                <a:lnTo>
                  <a:pt x="2676143" y="4571"/>
                </a:lnTo>
                <a:lnTo>
                  <a:pt x="2666999" y="1523"/>
                </a:lnTo>
                <a:close/>
              </a:path>
              <a:path w="2715895" h="525779">
                <a:moveTo>
                  <a:pt x="2651759" y="0"/>
                </a:moveTo>
                <a:lnTo>
                  <a:pt x="60959" y="0"/>
                </a:lnTo>
                <a:lnTo>
                  <a:pt x="51815" y="1523"/>
                </a:lnTo>
                <a:lnTo>
                  <a:pt x="2663951" y="1523"/>
                </a:lnTo>
                <a:lnTo>
                  <a:pt x="26517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811777" y="5801938"/>
            <a:ext cx="209105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0" marR="5080" indent="-800100">
              <a:lnSpc>
                <a:spcPct val="120000"/>
              </a:lnSpc>
            </a:pPr>
            <a:r>
              <a:rPr sz="1200" b="1" dirty="0">
                <a:latin typeface="Arial"/>
                <a:cs typeface="Arial"/>
              </a:rPr>
              <a:t>Pr</a:t>
            </a:r>
            <a:r>
              <a:rPr sz="1200" b="1" spc="-5" dirty="0">
                <a:latin typeface="Arial"/>
                <a:cs typeface="Arial"/>
              </a:rPr>
              <a:t>ob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ili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y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si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y</a:t>
            </a:r>
            <a:r>
              <a:rPr sz="1200" b="1" spc="-5" dirty="0">
                <a:latin typeface="Arial"/>
                <a:cs typeface="Arial"/>
              </a:rPr>
              <a:t> Fun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 </a:t>
            </a:r>
            <a:r>
              <a:rPr sz="1200" b="1" spc="-5" dirty="0">
                <a:latin typeface="Arial"/>
                <a:cs typeface="Arial"/>
              </a:rPr>
              <a:t>(p</a:t>
            </a: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636" y="1737716"/>
            <a:ext cx="9088120" cy="212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6430" lvl="2" indent="-633730">
              <a:lnSpc>
                <a:spcPct val="100000"/>
              </a:lnSpc>
              <a:buClr>
                <a:srgbClr val="008FD0"/>
              </a:buClr>
              <a:buFont typeface="Arial"/>
              <a:buAutoNum type="arabicPeriod" startAt="2"/>
              <a:tabLst>
                <a:tab pos="647065" algn="l"/>
              </a:tabLst>
            </a:pPr>
            <a:r>
              <a:rPr sz="1800" b="1" spc="-5" dirty="0">
                <a:latin typeface="Arial"/>
                <a:cs typeface="Arial"/>
              </a:rPr>
              <a:t>Pr</a:t>
            </a:r>
            <a:r>
              <a:rPr sz="1800" b="1" dirty="0">
                <a:latin typeface="Arial"/>
                <a:cs typeface="Arial"/>
              </a:rPr>
              <a:t>ob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bility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as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Fun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tion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(p.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.f.)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il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.f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il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78C33"/>
                </a:solidFill>
                <a:latin typeface="Arial"/>
                <a:cs typeface="Arial"/>
              </a:rPr>
              <a:t>d</a:t>
            </a:r>
            <a:r>
              <a:rPr sz="1400" b="1" spc="5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F78C33"/>
                </a:solidFill>
                <a:latin typeface="Arial"/>
                <a:cs typeface="Arial"/>
              </a:rPr>
              <a:t>s</a:t>
            </a:r>
            <a:r>
              <a:rPr sz="1400" b="1" spc="-5" dirty="0">
                <a:solidFill>
                  <a:srgbClr val="F78C33"/>
                </a:solidFill>
                <a:latin typeface="Arial"/>
                <a:cs typeface="Arial"/>
              </a:rPr>
              <a:t>c</a:t>
            </a:r>
            <a:r>
              <a:rPr sz="1400" b="1" spc="5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F78C33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78C33"/>
                </a:solidFill>
                <a:latin typeface="Arial"/>
                <a:cs typeface="Arial"/>
              </a:rPr>
              <a:t>te</a:t>
            </a:r>
            <a:r>
              <a:rPr sz="1400" b="1" spc="16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1400" b="1" spc="-20" dirty="0">
                <a:solidFill>
                  <a:srgbClr val="F78C33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F78C33"/>
                </a:solidFill>
                <a:latin typeface="Arial"/>
                <a:cs typeface="Arial"/>
              </a:rPr>
              <a:t>do</a:t>
            </a:r>
            <a:r>
              <a:rPr sz="1400" b="1" dirty="0">
                <a:solidFill>
                  <a:srgbClr val="F78C33"/>
                </a:solidFill>
                <a:latin typeface="Arial"/>
                <a:cs typeface="Arial"/>
              </a:rPr>
              <a:t>m</a:t>
            </a:r>
            <a:r>
              <a:rPr sz="1400" b="1" spc="17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78C33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1400" b="1" spc="5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1400" b="1" spc="-10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1400" b="1" spc="-20" dirty="0">
                <a:solidFill>
                  <a:srgbClr val="F78C33"/>
                </a:solidFill>
                <a:latin typeface="Arial"/>
                <a:cs typeface="Arial"/>
              </a:rPr>
              <a:t>b</a:t>
            </a:r>
            <a:r>
              <a:rPr sz="1400" b="1" spc="5" dirty="0">
                <a:solidFill>
                  <a:srgbClr val="F78C33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F78C33"/>
                </a:solidFill>
                <a:latin typeface="Arial"/>
                <a:cs typeface="Arial"/>
              </a:rPr>
              <a:t>e</a:t>
            </a:r>
            <a:r>
              <a:rPr sz="1400" b="1" spc="16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ly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equa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635635">
              <a:lnSpc>
                <a:spcPct val="100000"/>
              </a:lnSpc>
              <a:spcBef>
                <a:spcPts val="425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5" dirty="0">
                <a:latin typeface="Times New Roman"/>
                <a:cs typeface="Times New Roman"/>
              </a:rPr>
              <a:t>r</a:t>
            </a:r>
            <a:r>
              <a:rPr sz="1600" spc="10" dirty="0">
                <a:latin typeface="Times New Roman"/>
                <a:cs typeface="Times New Roman"/>
              </a:rPr>
              <a:t>ob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bili</a:t>
            </a:r>
            <a:r>
              <a:rPr sz="1600" spc="-55" dirty="0">
                <a:latin typeface="Times New Roman"/>
                <a:cs typeface="Times New Roman"/>
              </a:rPr>
              <a:t>t</a:t>
            </a:r>
            <a:r>
              <a:rPr sz="1600" spc="5" dirty="0">
                <a:latin typeface="Times New Roman"/>
                <a:cs typeface="Times New Roman"/>
              </a:rPr>
              <a:t>y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Mas</a:t>
            </a:r>
            <a:r>
              <a:rPr sz="1600" spc="5" dirty="0">
                <a:latin typeface="Times New Roman"/>
                <a:cs typeface="Times New Roman"/>
              </a:rPr>
              <a:t>s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10" dirty="0">
                <a:latin typeface="Times New Roman"/>
                <a:cs typeface="Times New Roman"/>
              </a:rPr>
              <a:t>un</a:t>
            </a:r>
            <a:r>
              <a:rPr sz="1600" spc="5" dirty="0">
                <a:latin typeface="Times New Roman"/>
                <a:cs typeface="Times New Roman"/>
              </a:rPr>
              <a:t>c</a:t>
            </a:r>
            <a:r>
              <a:rPr sz="1600" spc="10" dirty="0">
                <a:latin typeface="Times New Roman"/>
                <a:cs typeface="Times New Roman"/>
              </a:rPr>
              <a:t>tio</a:t>
            </a:r>
            <a:r>
              <a:rPr sz="1600" spc="5" dirty="0">
                <a:latin typeface="Times New Roman"/>
                <a:cs typeface="Times New Roman"/>
              </a:rPr>
              <a:t>n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(</a:t>
            </a:r>
            <a:r>
              <a:rPr sz="1600" i="1" spc="40" dirty="0">
                <a:latin typeface="Times New Roman"/>
                <a:cs typeface="Times New Roman"/>
              </a:rPr>
              <a:t>x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i="1" spc="55" dirty="0">
                <a:latin typeface="Times New Roman"/>
                <a:cs typeface="Times New Roman"/>
              </a:rPr>
              <a:t>P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235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X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1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i="1" spc="40" dirty="0">
                <a:latin typeface="Times New Roman"/>
                <a:cs typeface="Times New Roman"/>
              </a:rPr>
              <a:t>x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su</a:t>
            </a:r>
            <a:r>
              <a:rPr sz="1600" spc="5" dirty="0">
                <a:latin typeface="Times New Roman"/>
                <a:cs typeface="Times New Roman"/>
              </a:rPr>
              <a:t>ch</a:t>
            </a:r>
            <a:r>
              <a:rPr sz="1600" spc="10" dirty="0">
                <a:latin typeface="Times New Roman"/>
                <a:cs typeface="Times New Roman"/>
              </a:rPr>
              <a:t> th</a:t>
            </a:r>
            <a:r>
              <a:rPr sz="1600" spc="5" dirty="0">
                <a:latin typeface="Times New Roman"/>
                <a:cs typeface="Times New Roman"/>
              </a:rPr>
              <a:t>at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th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</a:t>
            </a:r>
            <a:r>
              <a:rPr sz="1600" spc="10" dirty="0">
                <a:latin typeface="Times New Roman"/>
                <a:cs typeface="Times New Roman"/>
              </a:rPr>
              <a:t>ollo</a:t>
            </a:r>
            <a:r>
              <a:rPr sz="1600" dirty="0">
                <a:latin typeface="Times New Roman"/>
                <a:cs typeface="Times New Roman"/>
              </a:rPr>
              <a:t>w</a:t>
            </a:r>
            <a:r>
              <a:rPr sz="1600" spc="10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g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w</a:t>
            </a:r>
            <a:r>
              <a:rPr sz="1600" spc="5" dirty="0">
                <a:latin typeface="Times New Roman"/>
                <a:cs typeface="Times New Roman"/>
              </a:rPr>
              <a:t>o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c</a:t>
            </a:r>
            <a:r>
              <a:rPr sz="1600" spc="10" dirty="0">
                <a:latin typeface="Times New Roman"/>
                <a:cs typeface="Times New Roman"/>
              </a:rPr>
              <a:t>ondition</a:t>
            </a:r>
            <a:r>
              <a:rPr sz="1600" spc="5" dirty="0">
                <a:latin typeface="Times New Roman"/>
                <a:cs typeface="Times New Roman"/>
              </a:rPr>
              <a:t>s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tis</a:t>
            </a:r>
            <a:r>
              <a:rPr sz="1600" spc="5" dirty="0">
                <a:latin typeface="Times New Roman"/>
                <a:cs typeface="Times New Roman"/>
              </a:rPr>
              <a:t>fy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050290" lvl="3" indent="-281940">
              <a:lnSpc>
                <a:spcPct val="100000"/>
              </a:lnSpc>
              <a:spcBef>
                <a:spcPts val="515"/>
              </a:spcBef>
              <a:buFont typeface="Times New Roman"/>
              <a:buAutoNum type="arabicPeriod"/>
              <a:tabLst>
                <a:tab pos="1050925" algn="l"/>
              </a:tabLst>
            </a:pPr>
            <a:r>
              <a:rPr sz="1600" spc="5" dirty="0">
                <a:latin typeface="Times New Roman"/>
                <a:cs typeface="Times New Roman"/>
              </a:rPr>
              <a:t>0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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i="1" spc="-15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(</a:t>
            </a:r>
            <a:r>
              <a:rPr sz="1600" i="1" spc="40" dirty="0">
                <a:latin typeface="Times New Roman"/>
                <a:cs typeface="Times New Roman"/>
              </a:rPr>
              <a:t>x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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1</a:t>
            </a:r>
            <a:r>
              <a:rPr sz="1600" spc="-2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</a:t>
            </a:r>
            <a:r>
              <a:rPr sz="1600" spc="10" dirty="0">
                <a:latin typeface="Times New Roman"/>
                <a:cs typeface="Times New Roman"/>
              </a:rPr>
              <a:t>o</a:t>
            </a:r>
            <a:r>
              <a:rPr sz="1600" spc="5" dirty="0">
                <a:latin typeface="Times New Roman"/>
                <a:cs typeface="Times New Roman"/>
              </a:rPr>
              <a:t>r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10" dirty="0">
                <a:latin typeface="Times New Roman"/>
                <a:cs typeface="Times New Roman"/>
              </a:rPr>
              <a:t>v</a:t>
            </a:r>
            <a:r>
              <a:rPr sz="1600" spc="5" dirty="0">
                <a:latin typeface="Times New Roman"/>
                <a:cs typeface="Times New Roman"/>
              </a:rPr>
              <a:t>ery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x</a:t>
            </a:r>
            <a:r>
              <a:rPr sz="1600" i="1" spc="-18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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789305">
              <a:lnSpc>
                <a:spcPct val="100000"/>
              </a:lnSpc>
              <a:spcBef>
                <a:spcPts val="670"/>
              </a:spcBef>
              <a:tabLst>
                <a:tab pos="1074420" algn="l"/>
              </a:tabLst>
            </a:pPr>
            <a:r>
              <a:rPr sz="1600" spc="10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.	</a:t>
            </a:r>
            <a:r>
              <a:rPr sz="3600" spc="1312" baseline="-8101" dirty="0">
                <a:latin typeface="Verdana"/>
                <a:cs typeface="Verdana"/>
              </a:rPr>
              <a:t> </a:t>
            </a:r>
            <a:r>
              <a:rPr sz="3600" spc="-135" baseline="-8101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i="1" spc="-15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(</a:t>
            </a:r>
            <a:r>
              <a:rPr sz="1600" i="1" spc="50" dirty="0">
                <a:latin typeface="Times New Roman"/>
                <a:cs typeface="Times New Roman"/>
              </a:rPr>
              <a:t>x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087120">
              <a:lnSpc>
                <a:spcPct val="100000"/>
              </a:lnSpc>
              <a:spcBef>
                <a:spcPts val="265"/>
              </a:spcBef>
            </a:pPr>
            <a:r>
              <a:rPr sz="950" i="1" spc="-55" dirty="0">
                <a:latin typeface="Times New Roman"/>
                <a:cs typeface="Times New Roman"/>
              </a:rPr>
              <a:t>x</a:t>
            </a:r>
            <a:r>
              <a:rPr sz="950" spc="-40" dirty="0">
                <a:latin typeface="Symbol"/>
                <a:cs typeface="Symbol"/>
              </a:rPr>
              <a:t></a:t>
            </a:r>
            <a:r>
              <a:rPr sz="950" i="1" spc="-5" dirty="0">
                <a:latin typeface="Times New Roman"/>
                <a:cs typeface="Times New Roman"/>
              </a:rPr>
              <a:t>S</a:t>
            </a:r>
            <a:endParaRPr sz="950">
              <a:latin typeface="Times New Roman"/>
              <a:cs typeface="Times New Roman"/>
            </a:endParaRPr>
          </a:p>
          <a:p>
            <a:pPr marL="638810">
              <a:lnSpc>
                <a:spcPct val="100000"/>
              </a:lnSpc>
              <a:spcBef>
                <a:spcPts val="275"/>
              </a:spcBef>
            </a:pPr>
            <a:r>
              <a:rPr sz="1600" dirty="0">
                <a:latin typeface="Times New Roman"/>
                <a:cs typeface="Times New Roman"/>
              </a:rPr>
              <a:t>w</a:t>
            </a:r>
            <a:r>
              <a:rPr sz="1600" spc="10" dirty="0">
                <a:latin typeface="Times New Roman"/>
                <a:cs typeface="Times New Roman"/>
              </a:rPr>
              <a:t>h</a:t>
            </a:r>
            <a:r>
              <a:rPr sz="1600" spc="5" dirty="0">
                <a:latin typeface="Times New Roman"/>
                <a:cs typeface="Times New Roman"/>
              </a:rPr>
              <a:t>ere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th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10" dirty="0">
                <a:latin typeface="Times New Roman"/>
                <a:cs typeface="Times New Roman"/>
              </a:rPr>
              <a:t>pl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10" dirty="0">
                <a:latin typeface="Times New Roman"/>
                <a:cs typeface="Times New Roman"/>
              </a:rPr>
              <a:t>p</a:t>
            </a:r>
            <a:r>
              <a:rPr sz="1600" spc="5" dirty="0">
                <a:latin typeface="Times New Roman"/>
                <a:cs typeface="Times New Roman"/>
              </a:rPr>
              <a:t>ace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387" y="5181600"/>
            <a:ext cx="518159" cy="284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63639" y="6385559"/>
            <a:ext cx="386080" cy="143510"/>
          </a:xfrm>
          <a:custGeom>
            <a:avLst/>
            <a:gdLst/>
            <a:ahLst/>
            <a:cxnLst/>
            <a:rect l="l" t="t" r="r" b="b"/>
            <a:pathLst>
              <a:path w="386079" h="143509">
                <a:moveTo>
                  <a:pt x="385571" y="0"/>
                </a:moveTo>
                <a:lnTo>
                  <a:pt x="0" y="0"/>
                </a:lnTo>
                <a:lnTo>
                  <a:pt x="0" y="143255"/>
                </a:lnTo>
                <a:lnTo>
                  <a:pt x="385571" y="143255"/>
                </a:lnTo>
                <a:lnTo>
                  <a:pt x="38557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34783" y="6099047"/>
            <a:ext cx="387350" cy="429895"/>
          </a:xfrm>
          <a:custGeom>
            <a:avLst/>
            <a:gdLst/>
            <a:ahLst/>
            <a:cxnLst/>
            <a:rect l="l" t="t" r="r" b="b"/>
            <a:pathLst>
              <a:path w="387350" h="429895">
                <a:moveTo>
                  <a:pt x="387095" y="0"/>
                </a:moveTo>
                <a:lnTo>
                  <a:pt x="0" y="0"/>
                </a:lnTo>
                <a:lnTo>
                  <a:pt x="0" y="429767"/>
                </a:lnTo>
                <a:lnTo>
                  <a:pt x="387095" y="429767"/>
                </a:lnTo>
                <a:lnTo>
                  <a:pt x="38709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07452" y="6099047"/>
            <a:ext cx="386080" cy="429895"/>
          </a:xfrm>
          <a:custGeom>
            <a:avLst/>
            <a:gdLst/>
            <a:ahLst/>
            <a:cxnLst/>
            <a:rect l="l" t="t" r="r" b="b"/>
            <a:pathLst>
              <a:path w="386079" h="429895">
                <a:moveTo>
                  <a:pt x="385571" y="0"/>
                </a:moveTo>
                <a:lnTo>
                  <a:pt x="0" y="0"/>
                </a:lnTo>
                <a:lnTo>
                  <a:pt x="0" y="429767"/>
                </a:lnTo>
                <a:lnTo>
                  <a:pt x="385571" y="429767"/>
                </a:lnTo>
                <a:lnTo>
                  <a:pt x="38557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78595" y="6385559"/>
            <a:ext cx="386080" cy="143510"/>
          </a:xfrm>
          <a:custGeom>
            <a:avLst/>
            <a:gdLst/>
            <a:ahLst/>
            <a:cxnLst/>
            <a:rect l="l" t="t" r="r" b="b"/>
            <a:pathLst>
              <a:path w="386079" h="143509">
                <a:moveTo>
                  <a:pt x="385571" y="0"/>
                </a:moveTo>
                <a:lnTo>
                  <a:pt x="0" y="0"/>
                </a:lnTo>
                <a:lnTo>
                  <a:pt x="0" y="143255"/>
                </a:lnTo>
                <a:lnTo>
                  <a:pt x="385571" y="143255"/>
                </a:lnTo>
                <a:lnTo>
                  <a:pt x="38557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36563" y="6528816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627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38188" y="6528816"/>
            <a:ext cx="9525" cy="35560"/>
          </a:xfrm>
          <a:custGeom>
            <a:avLst/>
            <a:gdLst/>
            <a:ahLst/>
            <a:cxnLst/>
            <a:rect l="l" t="t" r="r" b="b"/>
            <a:pathLst>
              <a:path w="9525" h="35559">
                <a:moveTo>
                  <a:pt x="0" y="17525"/>
                </a:moveTo>
                <a:lnTo>
                  <a:pt x="9143" y="17525"/>
                </a:lnTo>
              </a:path>
            </a:pathLst>
          </a:custGeom>
          <a:ln w="3632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09331" y="6528816"/>
            <a:ext cx="9525" cy="35560"/>
          </a:xfrm>
          <a:custGeom>
            <a:avLst/>
            <a:gdLst/>
            <a:ahLst/>
            <a:cxnLst/>
            <a:rect l="l" t="t" r="r" b="b"/>
            <a:pathLst>
              <a:path w="9525" h="35559">
                <a:moveTo>
                  <a:pt x="0" y="17525"/>
                </a:moveTo>
                <a:lnTo>
                  <a:pt x="9143" y="17525"/>
                </a:lnTo>
              </a:path>
            </a:pathLst>
          </a:custGeom>
          <a:ln w="3632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0476" y="6528816"/>
            <a:ext cx="9525" cy="35560"/>
          </a:xfrm>
          <a:custGeom>
            <a:avLst/>
            <a:gdLst/>
            <a:ahLst/>
            <a:cxnLst/>
            <a:rect l="l" t="t" r="r" b="b"/>
            <a:pathLst>
              <a:path w="9525" h="35559">
                <a:moveTo>
                  <a:pt x="0" y="17525"/>
                </a:moveTo>
                <a:lnTo>
                  <a:pt x="9143" y="17525"/>
                </a:lnTo>
              </a:path>
            </a:pathLst>
          </a:custGeom>
          <a:ln w="3632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51619" y="6528816"/>
            <a:ext cx="9525" cy="35560"/>
          </a:xfrm>
          <a:custGeom>
            <a:avLst/>
            <a:gdLst/>
            <a:ahLst/>
            <a:cxnLst/>
            <a:rect l="l" t="t" r="r" b="b"/>
            <a:pathLst>
              <a:path w="9525" h="35559">
                <a:moveTo>
                  <a:pt x="0" y="17525"/>
                </a:moveTo>
                <a:lnTo>
                  <a:pt x="9143" y="17525"/>
                </a:lnTo>
              </a:path>
            </a:pathLst>
          </a:custGeom>
          <a:ln w="3632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71615" y="5382767"/>
            <a:ext cx="0" cy="1186180"/>
          </a:xfrm>
          <a:custGeom>
            <a:avLst/>
            <a:gdLst/>
            <a:ahLst/>
            <a:cxnLst/>
            <a:rect l="l" t="t" r="r" b="b"/>
            <a:pathLst>
              <a:path h="1186179">
                <a:moveTo>
                  <a:pt x="0" y="0"/>
                </a:moveTo>
                <a:lnTo>
                  <a:pt x="0" y="11856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36563" y="6380988"/>
            <a:ext cx="35560" cy="9525"/>
          </a:xfrm>
          <a:custGeom>
            <a:avLst/>
            <a:gdLst/>
            <a:ahLst/>
            <a:cxnLst/>
            <a:rect l="l" t="t" r="r" b="b"/>
            <a:pathLst>
              <a:path w="35560" h="9525">
                <a:moveTo>
                  <a:pt x="0" y="4571"/>
                </a:moveTo>
                <a:lnTo>
                  <a:pt x="35051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36563" y="6237732"/>
            <a:ext cx="35560" cy="9525"/>
          </a:xfrm>
          <a:custGeom>
            <a:avLst/>
            <a:gdLst/>
            <a:ahLst/>
            <a:cxnLst/>
            <a:rect l="l" t="t" r="r" b="b"/>
            <a:pathLst>
              <a:path w="35560" h="9525">
                <a:moveTo>
                  <a:pt x="0" y="4571"/>
                </a:moveTo>
                <a:lnTo>
                  <a:pt x="35051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6563" y="6094476"/>
            <a:ext cx="35560" cy="9525"/>
          </a:xfrm>
          <a:custGeom>
            <a:avLst/>
            <a:gdLst/>
            <a:ahLst/>
            <a:cxnLst/>
            <a:rect l="l" t="t" r="r" b="b"/>
            <a:pathLst>
              <a:path w="35560" h="9525">
                <a:moveTo>
                  <a:pt x="0" y="4571"/>
                </a:moveTo>
                <a:lnTo>
                  <a:pt x="35051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36563" y="5951220"/>
            <a:ext cx="35560" cy="9525"/>
          </a:xfrm>
          <a:custGeom>
            <a:avLst/>
            <a:gdLst/>
            <a:ahLst/>
            <a:cxnLst/>
            <a:rect l="l" t="t" r="r" b="b"/>
            <a:pathLst>
              <a:path w="35560" h="9525">
                <a:moveTo>
                  <a:pt x="0" y="4571"/>
                </a:moveTo>
                <a:lnTo>
                  <a:pt x="35051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36563" y="5807964"/>
            <a:ext cx="35560" cy="9525"/>
          </a:xfrm>
          <a:custGeom>
            <a:avLst/>
            <a:gdLst/>
            <a:ahLst/>
            <a:cxnLst/>
            <a:rect l="l" t="t" r="r" b="b"/>
            <a:pathLst>
              <a:path w="35560" h="9525">
                <a:moveTo>
                  <a:pt x="0" y="4571"/>
                </a:moveTo>
                <a:lnTo>
                  <a:pt x="35051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36563" y="5664708"/>
            <a:ext cx="35560" cy="9525"/>
          </a:xfrm>
          <a:custGeom>
            <a:avLst/>
            <a:gdLst/>
            <a:ahLst/>
            <a:cxnLst/>
            <a:rect l="l" t="t" r="r" b="b"/>
            <a:pathLst>
              <a:path w="35560" h="9525">
                <a:moveTo>
                  <a:pt x="0" y="4571"/>
                </a:moveTo>
                <a:lnTo>
                  <a:pt x="35051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5636" y="4048757"/>
            <a:ext cx="6950709" cy="106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400" b="1" spc="-10" dirty="0">
                <a:latin typeface="Arial"/>
                <a:cs typeface="Arial"/>
              </a:rPr>
              <a:t>Co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To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unb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ead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’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ando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ead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 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 3</a:t>
            </a:r>
            <a:r>
              <a:rPr sz="1400" dirty="0">
                <a:latin typeface="Arial"/>
                <a:cs typeface="Arial"/>
              </a:rPr>
              <a:t>) </a:t>
            </a:r>
            <a:r>
              <a:rPr sz="1400" spc="-5" dirty="0">
                <a:latin typeface="Arial"/>
                <a:cs typeface="Arial"/>
              </a:rPr>
              <a:t>Sa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Spa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{</a:t>
            </a:r>
            <a:r>
              <a:rPr sz="1400" spc="-10" dirty="0">
                <a:latin typeface="Arial"/>
                <a:cs typeface="Arial"/>
              </a:rPr>
              <a:t>TTT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HTT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10" dirty="0">
                <a:latin typeface="Arial"/>
                <a:cs typeface="Arial"/>
              </a:rPr>
              <a:t>THT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TTH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10" dirty="0">
                <a:latin typeface="Arial"/>
                <a:cs typeface="Arial"/>
              </a:rPr>
              <a:t>HHT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10" dirty="0">
                <a:latin typeface="Arial"/>
                <a:cs typeface="Arial"/>
              </a:rPr>
              <a:t>HTH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10" dirty="0">
                <a:latin typeface="Arial"/>
                <a:cs typeface="Arial"/>
              </a:rPr>
              <a:t>THH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HHH</a:t>
            </a: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090"/>
              </a:spcBef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as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36563" y="5521452"/>
            <a:ext cx="35560" cy="9525"/>
          </a:xfrm>
          <a:custGeom>
            <a:avLst/>
            <a:gdLst/>
            <a:ahLst/>
            <a:cxnLst/>
            <a:rect l="l" t="t" r="r" b="b"/>
            <a:pathLst>
              <a:path w="35560" h="9525">
                <a:moveTo>
                  <a:pt x="0" y="4571"/>
                </a:moveTo>
                <a:lnTo>
                  <a:pt x="35051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36563" y="5378196"/>
            <a:ext cx="35560" cy="9525"/>
          </a:xfrm>
          <a:custGeom>
            <a:avLst/>
            <a:gdLst/>
            <a:ahLst/>
            <a:cxnLst/>
            <a:rect l="l" t="t" r="r" b="b"/>
            <a:pathLst>
              <a:path w="35560" h="9525">
                <a:moveTo>
                  <a:pt x="0" y="4571"/>
                </a:moveTo>
                <a:lnTo>
                  <a:pt x="35051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357625" y="6164409"/>
            <a:ext cx="2387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1/8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28769" y="5877897"/>
            <a:ext cx="2387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3/8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99914" y="5877897"/>
            <a:ext cx="2387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3/8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71059" y="6164409"/>
            <a:ext cx="2387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1/8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12489" y="6602475"/>
            <a:ext cx="89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83634" y="6602475"/>
            <a:ext cx="89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54778" y="6602475"/>
            <a:ext cx="89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25923" y="6602475"/>
            <a:ext cx="89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70884" y="5317742"/>
            <a:ext cx="213995" cy="128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Arial"/>
                <a:cs typeface="Arial"/>
              </a:rPr>
              <a:t>7/8</a:t>
            </a:r>
            <a:endParaRPr sz="9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60"/>
              </a:spcBef>
            </a:pPr>
            <a:r>
              <a:rPr sz="900" dirty="0">
                <a:latin typeface="Arial"/>
                <a:cs typeface="Arial"/>
              </a:rPr>
              <a:t>3/4</a:t>
            </a:r>
            <a:endParaRPr sz="9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Arial"/>
                <a:cs typeface="Arial"/>
              </a:rPr>
              <a:t>5/8</a:t>
            </a:r>
            <a:endParaRPr sz="9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Arial"/>
                <a:cs typeface="Arial"/>
              </a:rPr>
              <a:t>1/2</a:t>
            </a:r>
            <a:endParaRPr sz="9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Arial"/>
                <a:cs typeface="Arial"/>
              </a:rPr>
              <a:t>3/8</a:t>
            </a:r>
            <a:endParaRPr sz="9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Arial"/>
                <a:cs typeface="Arial"/>
              </a:rPr>
              <a:t>1/4</a:t>
            </a:r>
            <a:endParaRPr sz="9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Arial"/>
                <a:cs typeface="Arial"/>
              </a:rPr>
              <a:t>1/8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61585" y="6776094"/>
            <a:ext cx="1035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80964" y="5825285"/>
            <a:ext cx="177800" cy="2622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f(</a:t>
            </a:r>
            <a:r>
              <a:rPr sz="1200" b="1" dirty="0">
                <a:latin typeface="Arial"/>
                <a:cs typeface="Arial"/>
              </a:rPr>
              <a:t>x)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92677" y="5061273"/>
            <a:ext cx="19215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Pr</a:t>
            </a:r>
            <a:r>
              <a:rPr sz="1200" b="1" spc="-5" dirty="0">
                <a:latin typeface="Arial"/>
                <a:cs typeface="Arial"/>
              </a:rPr>
              <a:t>ob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ili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y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ass</a:t>
            </a:r>
            <a:r>
              <a:rPr sz="1200" b="1" spc="-5" dirty="0">
                <a:latin typeface="Arial"/>
                <a:cs typeface="Arial"/>
              </a:rPr>
              <a:t> Fun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5683" y="53340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2019299" y="0"/>
                </a:moveTo>
                <a:lnTo>
                  <a:pt x="38099" y="0"/>
                </a:lnTo>
                <a:lnTo>
                  <a:pt x="34486" y="176"/>
                </a:lnTo>
                <a:lnTo>
                  <a:pt x="20835" y="4285"/>
                </a:lnTo>
                <a:lnTo>
                  <a:pt x="9898" y="12853"/>
                </a:lnTo>
                <a:lnTo>
                  <a:pt x="2634" y="24564"/>
                </a:lnTo>
                <a:lnTo>
                  <a:pt x="0" y="38099"/>
                </a:lnTo>
                <a:lnTo>
                  <a:pt x="0" y="190499"/>
                </a:lnTo>
                <a:lnTo>
                  <a:pt x="23934" y="225965"/>
                </a:lnTo>
                <a:lnTo>
                  <a:pt x="38099" y="228599"/>
                </a:lnTo>
                <a:lnTo>
                  <a:pt x="2019299" y="228599"/>
                </a:lnTo>
                <a:lnTo>
                  <a:pt x="2054765" y="204665"/>
                </a:lnTo>
                <a:lnTo>
                  <a:pt x="2057399" y="190499"/>
                </a:lnTo>
                <a:lnTo>
                  <a:pt x="2057399" y="38099"/>
                </a:lnTo>
                <a:lnTo>
                  <a:pt x="2033465" y="2828"/>
                </a:lnTo>
                <a:lnTo>
                  <a:pt x="2019299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09588" y="5327904"/>
            <a:ext cx="2070100" cy="242570"/>
          </a:xfrm>
          <a:custGeom>
            <a:avLst/>
            <a:gdLst/>
            <a:ahLst/>
            <a:cxnLst/>
            <a:rect l="l" t="t" r="r" b="b"/>
            <a:pathLst>
              <a:path w="2070100" h="242570">
                <a:moveTo>
                  <a:pt x="2025395" y="0"/>
                </a:moveTo>
                <a:lnTo>
                  <a:pt x="44195" y="0"/>
                </a:lnTo>
                <a:lnTo>
                  <a:pt x="35051" y="1523"/>
                </a:lnTo>
                <a:lnTo>
                  <a:pt x="3047" y="27431"/>
                </a:lnTo>
                <a:lnTo>
                  <a:pt x="0" y="36575"/>
                </a:lnTo>
                <a:lnTo>
                  <a:pt x="0" y="205739"/>
                </a:lnTo>
                <a:lnTo>
                  <a:pt x="35051" y="240791"/>
                </a:lnTo>
                <a:lnTo>
                  <a:pt x="44195" y="242315"/>
                </a:lnTo>
                <a:lnTo>
                  <a:pt x="2025395" y="242315"/>
                </a:lnTo>
                <a:lnTo>
                  <a:pt x="2034539" y="240791"/>
                </a:lnTo>
                <a:lnTo>
                  <a:pt x="2049779" y="234695"/>
                </a:lnTo>
                <a:lnTo>
                  <a:pt x="2057399" y="228599"/>
                </a:lnTo>
                <a:lnTo>
                  <a:pt x="38099" y="228599"/>
                </a:lnTo>
                <a:lnTo>
                  <a:pt x="30479" y="227075"/>
                </a:lnTo>
                <a:lnTo>
                  <a:pt x="32003" y="227075"/>
                </a:lnTo>
                <a:lnTo>
                  <a:pt x="25907" y="224027"/>
                </a:lnTo>
                <a:lnTo>
                  <a:pt x="27431" y="224027"/>
                </a:lnTo>
                <a:lnTo>
                  <a:pt x="21335" y="219455"/>
                </a:lnTo>
                <a:lnTo>
                  <a:pt x="16763" y="214883"/>
                </a:lnTo>
                <a:lnTo>
                  <a:pt x="18287" y="214883"/>
                </a:lnTo>
                <a:lnTo>
                  <a:pt x="16001" y="210311"/>
                </a:lnTo>
                <a:lnTo>
                  <a:pt x="15239" y="210311"/>
                </a:lnTo>
                <a:lnTo>
                  <a:pt x="12191" y="202691"/>
                </a:lnTo>
                <a:lnTo>
                  <a:pt x="13411" y="202691"/>
                </a:lnTo>
                <a:lnTo>
                  <a:pt x="12191" y="196595"/>
                </a:lnTo>
                <a:lnTo>
                  <a:pt x="12191" y="44195"/>
                </a:lnTo>
                <a:lnTo>
                  <a:pt x="12496" y="44195"/>
                </a:lnTo>
                <a:lnTo>
                  <a:pt x="13411" y="39623"/>
                </a:lnTo>
                <a:lnTo>
                  <a:pt x="12191" y="39623"/>
                </a:lnTo>
                <a:lnTo>
                  <a:pt x="15239" y="32003"/>
                </a:lnTo>
                <a:lnTo>
                  <a:pt x="16001" y="32003"/>
                </a:lnTo>
                <a:lnTo>
                  <a:pt x="18287" y="27431"/>
                </a:lnTo>
                <a:lnTo>
                  <a:pt x="16763" y="27431"/>
                </a:lnTo>
                <a:lnTo>
                  <a:pt x="21335" y="22859"/>
                </a:lnTo>
                <a:lnTo>
                  <a:pt x="27431" y="18287"/>
                </a:lnTo>
                <a:lnTo>
                  <a:pt x="25907" y="18287"/>
                </a:lnTo>
                <a:lnTo>
                  <a:pt x="32003" y="15239"/>
                </a:lnTo>
                <a:lnTo>
                  <a:pt x="30479" y="15239"/>
                </a:lnTo>
                <a:lnTo>
                  <a:pt x="38099" y="13715"/>
                </a:lnTo>
                <a:lnTo>
                  <a:pt x="2057399" y="13715"/>
                </a:lnTo>
                <a:lnTo>
                  <a:pt x="2049779" y="7619"/>
                </a:lnTo>
                <a:lnTo>
                  <a:pt x="2034539" y="1523"/>
                </a:lnTo>
                <a:lnTo>
                  <a:pt x="2025395" y="0"/>
                </a:lnTo>
                <a:close/>
              </a:path>
              <a:path w="2070100" h="242570">
                <a:moveTo>
                  <a:pt x="2054351" y="208787"/>
                </a:moveTo>
                <a:lnTo>
                  <a:pt x="2051303" y="214883"/>
                </a:lnTo>
                <a:lnTo>
                  <a:pt x="2052827" y="214883"/>
                </a:lnTo>
                <a:lnTo>
                  <a:pt x="2046731" y="219455"/>
                </a:lnTo>
                <a:lnTo>
                  <a:pt x="2048255" y="219455"/>
                </a:lnTo>
                <a:lnTo>
                  <a:pt x="2042159" y="224027"/>
                </a:lnTo>
                <a:lnTo>
                  <a:pt x="2043683" y="224027"/>
                </a:lnTo>
                <a:lnTo>
                  <a:pt x="2037587" y="227075"/>
                </a:lnTo>
                <a:lnTo>
                  <a:pt x="2031491" y="228599"/>
                </a:lnTo>
                <a:lnTo>
                  <a:pt x="2057399" y="228599"/>
                </a:lnTo>
                <a:lnTo>
                  <a:pt x="2061971" y="222503"/>
                </a:lnTo>
                <a:lnTo>
                  <a:pt x="2066543" y="214883"/>
                </a:lnTo>
                <a:lnTo>
                  <a:pt x="2068067" y="210311"/>
                </a:lnTo>
                <a:lnTo>
                  <a:pt x="2054351" y="210311"/>
                </a:lnTo>
                <a:lnTo>
                  <a:pt x="2054351" y="208787"/>
                </a:lnTo>
                <a:close/>
              </a:path>
              <a:path w="2070100" h="242570">
                <a:moveTo>
                  <a:pt x="15239" y="208787"/>
                </a:moveTo>
                <a:lnTo>
                  <a:pt x="15239" y="210311"/>
                </a:lnTo>
                <a:lnTo>
                  <a:pt x="16001" y="210311"/>
                </a:lnTo>
                <a:lnTo>
                  <a:pt x="15239" y="208787"/>
                </a:lnTo>
                <a:close/>
              </a:path>
              <a:path w="2070100" h="242570">
                <a:moveTo>
                  <a:pt x="2055875" y="202691"/>
                </a:moveTo>
                <a:lnTo>
                  <a:pt x="2054351" y="210311"/>
                </a:lnTo>
                <a:lnTo>
                  <a:pt x="2068067" y="210311"/>
                </a:lnTo>
                <a:lnTo>
                  <a:pt x="2069591" y="205739"/>
                </a:lnTo>
                <a:lnTo>
                  <a:pt x="2069591" y="204215"/>
                </a:lnTo>
                <a:lnTo>
                  <a:pt x="2055875" y="204215"/>
                </a:lnTo>
                <a:lnTo>
                  <a:pt x="2055875" y="202691"/>
                </a:lnTo>
                <a:close/>
              </a:path>
              <a:path w="2070100" h="242570">
                <a:moveTo>
                  <a:pt x="13411" y="202691"/>
                </a:moveTo>
                <a:lnTo>
                  <a:pt x="12191" y="202691"/>
                </a:lnTo>
                <a:lnTo>
                  <a:pt x="13715" y="204215"/>
                </a:lnTo>
                <a:lnTo>
                  <a:pt x="13411" y="202691"/>
                </a:lnTo>
                <a:close/>
              </a:path>
              <a:path w="2070100" h="242570">
                <a:moveTo>
                  <a:pt x="2069591" y="44195"/>
                </a:moveTo>
                <a:lnTo>
                  <a:pt x="2057399" y="44195"/>
                </a:lnTo>
                <a:lnTo>
                  <a:pt x="2057399" y="196595"/>
                </a:lnTo>
                <a:lnTo>
                  <a:pt x="2055875" y="204215"/>
                </a:lnTo>
                <a:lnTo>
                  <a:pt x="2069591" y="204215"/>
                </a:lnTo>
                <a:lnTo>
                  <a:pt x="2069591" y="44195"/>
                </a:lnTo>
                <a:close/>
              </a:path>
              <a:path w="2070100" h="242570">
                <a:moveTo>
                  <a:pt x="12496" y="44195"/>
                </a:moveTo>
                <a:lnTo>
                  <a:pt x="12191" y="44195"/>
                </a:lnTo>
                <a:lnTo>
                  <a:pt x="12191" y="45719"/>
                </a:lnTo>
                <a:lnTo>
                  <a:pt x="12496" y="44195"/>
                </a:lnTo>
                <a:close/>
              </a:path>
              <a:path w="2070100" h="242570">
                <a:moveTo>
                  <a:pt x="2069591" y="38099"/>
                </a:moveTo>
                <a:lnTo>
                  <a:pt x="2055875" y="38099"/>
                </a:lnTo>
                <a:lnTo>
                  <a:pt x="2057399" y="45719"/>
                </a:lnTo>
                <a:lnTo>
                  <a:pt x="2057399" y="44195"/>
                </a:lnTo>
                <a:lnTo>
                  <a:pt x="2069591" y="44195"/>
                </a:lnTo>
                <a:lnTo>
                  <a:pt x="2069591" y="38099"/>
                </a:lnTo>
                <a:close/>
              </a:path>
              <a:path w="2070100" h="242570">
                <a:moveTo>
                  <a:pt x="13715" y="38099"/>
                </a:moveTo>
                <a:lnTo>
                  <a:pt x="12191" y="39623"/>
                </a:lnTo>
                <a:lnTo>
                  <a:pt x="13411" y="39623"/>
                </a:lnTo>
                <a:lnTo>
                  <a:pt x="13715" y="38099"/>
                </a:lnTo>
                <a:close/>
              </a:path>
              <a:path w="2070100" h="242570">
                <a:moveTo>
                  <a:pt x="2068067" y="32003"/>
                </a:moveTo>
                <a:lnTo>
                  <a:pt x="2054351" y="32003"/>
                </a:lnTo>
                <a:lnTo>
                  <a:pt x="2055875" y="39623"/>
                </a:lnTo>
                <a:lnTo>
                  <a:pt x="2055875" y="38099"/>
                </a:lnTo>
                <a:lnTo>
                  <a:pt x="2069591" y="38099"/>
                </a:lnTo>
                <a:lnTo>
                  <a:pt x="2069591" y="36575"/>
                </a:lnTo>
                <a:lnTo>
                  <a:pt x="2068067" y="32003"/>
                </a:lnTo>
                <a:close/>
              </a:path>
              <a:path w="2070100" h="242570">
                <a:moveTo>
                  <a:pt x="16001" y="32003"/>
                </a:moveTo>
                <a:lnTo>
                  <a:pt x="15239" y="32003"/>
                </a:lnTo>
                <a:lnTo>
                  <a:pt x="15239" y="33527"/>
                </a:lnTo>
                <a:lnTo>
                  <a:pt x="16001" y="32003"/>
                </a:lnTo>
                <a:close/>
              </a:path>
              <a:path w="2070100" h="242570">
                <a:moveTo>
                  <a:pt x="2057399" y="13715"/>
                </a:moveTo>
                <a:lnTo>
                  <a:pt x="2031491" y="13715"/>
                </a:lnTo>
                <a:lnTo>
                  <a:pt x="2037587" y="15239"/>
                </a:lnTo>
                <a:lnTo>
                  <a:pt x="2043683" y="18287"/>
                </a:lnTo>
                <a:lnTo>
                  <a:pt x="2042159" y="18287"/>
                </a:lnTo>
                <a:lnTo>
                  <a:pt x="2048255" y="22859"/>
                </a:lnTo>
                <a:lnTo>
                  <a:pt x="2046731" y="22859"/>
                </a:lnTo>
                <a:lnTo>
                  <a:pt x="2052827" y="27431"/>
                </a:lnTo>
                <a:lnTo>
                  <a:pt x="2051303" y="27431"/>
                </a:lnTo>
                <a:lnTo>
                  <a:pt x="2054351" y="33527"/>
                </a:lnTo>
                <a:lnTo>
                  <a:pt x="2054351" y="32003"/>
                </a:lnTo>
                <a:lnTo>
                  <a:pt x="2068067" y="32003"/>
                </a:lnTo>
                <a:lnTo>
                  <a:pt x="2066543" y="27431"/>
                </a:lnTo>
                <a:lnTo>
                  <a:pt x="2061971" y="19811"/>
                </a:lnTo>
                <a:lnTo>
                  <a:pt x="2057399" y="13715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769105" y="5373452"/>
            <a:ext cx="17487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ether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add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up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77000" y="5638800"/>
            <a:ext cx="2286000" cy="215265"/>
          </a:xfrm>
          <a:custGeom>
            <a:avLst/>
            <a:gdLst/>
            <a:ahLst/>
            <a:cxnLst/>
            <a:rect l="l" t="t" r="r" b="b"/>
            <a:pathLst>
              <a:path w="2286000" h="215264">
                <a:moveTo>
                  <a:pt x="1142999" y="0"/>
                </a:moveTo>
                <a:lnTo>
                  <a:pt x="1141057" y="50189"/>
                </a:lnTo>
                <a:lnTo>
                  <a:pt x="1134970" y="92095"/>
                </a:lnTo>
                <a:lnTo>
                  <a:pt x="1126235" y="108203"/>
                </a:lnTo>
                <a:lnTo>
                  <a:pt x="18287" y="108203"/>
                </a:lnTo>
                <a:lnTo>
                  <a:pt x="16608" y="108728"/>
                </a:lnTo>
                <a:lnTo>
                  <a:pt x="3000" y="158179"/>
                </a:lnTo>
                <a:lnTo>
                  <a:pt x="0" y="214883"/>
                </a:lnTo>
                <a:lnTo>
                  <a:pt x="2285921" y="204469"/>
                </a:lnTo>
                <a:lnTo>
                  <a:pt x="2282546" y="150083"/>
                </a:lnTo>
                <a:lnTo>
                  <a:pt x="2272388" y="110107"/>
                </a:lnTo>
                <a:lnTo>
                  <a:pt x="1159257" y="107414"/>
                </a:lnTo>
                <a:lnTo>
                  <a:pt x="1156141" y="103189"/>
                </a:lnTo>
                <a:lnTo>
                  <a:pt x="1145923" y="56454"/>
                </a:lnTo>
                <a:lnTo>
                  <a:pt x="1143353" y="20147"/>
                </a:lnTo>
                <a:lnTo>
                  <a:pt x="1142999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72427" y="5634228"/>
            <a:ext cx="2296795" cy="219710"/>
          </a:xfrm>
          <a:custGeom>
            <a:avLst/>
            <a:gdLst/>
            <a:ahLst/>
            <a:cxnLst/>
            <a:rect l="l" t="t" r="r" b="b"/>
            <a:pathLst>
              <a:path w="2296795" h="219710">
                <a:moveTo>
                  <a:pt x="1142999" y="6095"/>
                </a:moveTo>
                <a:lnTo>
                  <a:pt x="1142999" y="27431"/>
                </a:lnTo>
                <a:lnTo>
                  <a:pt x="1141475" y="47243"/>
                </a:lnTo>
                <a:lnTo>
                  <a:pt x="1141475" y="56387"/>
                </a:lnTo>
                <a:lnTo>
                  <a:pt x="1139951" y="64007"/>
                </a:lnTo>
                <a:lnTo>
                  <a:pt x="1139951" y="73151"/>
                </a:lnTo>
                <a:lnTo>
                  <a:pt x="1138427" y="80771"/>
                </a:lnTo>
                <a:lnTo>
                  <a:pt x="1135379" y="92963"/>
                </a:lnTo>
                <a:lnTo>
                  <a:pt x="1133855" y="97535"/>
                </a:lnTo>
                <a:lnTo>
                  <a:pt x="1133855" y="102107"/>
                </a:lnTo>
                <a:lnTo>
                  <a:pt x="1130807" y="108203"/>
                </a:lnTo>
                <a:lnTo>
                  <a:pt x="19811" y="108203"/>
                </a:lnTo>
                <a:lnTo>
                  <a:pt x="16763" y="111251"/>
                </a:lnTo>
                <a:lnTo>
                  <a:pt x="15239" y="111251"/>
                </a:lnTo>
                <a:lnTo>
                  <a:pt x="13715" y="115823"/>
                </a:lnTo>
                <a:lnTo>
                  <a:pt x="12191" y="118871"/>
                </a:lnTo>
                <a:lnTo>
                  <a:pt x="10667" y="123443"/>
                </a:lnTo>
                <a:lnTo>
                  <a:pt x="7619" y="135635"/>
                </a:lnTo>
                <a:lnTo>
                  <a:pt x="3047" y="158495"/>
                </a:lnTo>
                <a:lnTo>
                  <a:pt x="3047" y="167639"/>
                </a:lnTo>
                <a:lnTo>
                  <a:pt x="1523" y="176783"/>
                </a:lnTo>
                <a:lnTo>
                  <a:pt x="1523" y="198119"/>
                </a:lnTo>
                <a:lnTo>
                  <a:pt x="0" y="219455"/>
                </a:lnTo>
                <a:lnTo>
                  <a:pt x="10667" y="219455"/>
                </a:lnTo>
                <a:lnTo>
                  <a:pt x="10667" y="198119"/>
                </a:lnTo>
                <a:lnTo>
                  <a:pt x="12191" y="178307"/>
                </a:lnTo>
                <a:lnTo>
                  <a:pt x="12191" y="169163"/>
                </a:lnTo>
                <a:lnTo>
                  <a:pt x="13715" y="160019"/>
                </a:lnTo>
                <a:lnTo>
                  <a:pt x="13715" y="152399"/>
                </a:lnTo>
                <a:lnTo>
                  <a:pt x="16763" y="137159"/>
                </a:lnTo>
                <a:lnTo>
                  <a:pt x="18287" y="131063"/>
                </a:lnTo>
                <a:lnTo>
                  <a:pt x="21335" y="121919"/>
                </a:lnTo>
                <a:lnTo>
                  <a:pt x="22859" y="118871"/>
                </a:lnTo>
                <a:lnTo>
                  <a:pt x="22859" y="117347"/>
                </a:lnTo>
                <a:lnTo>
                  <a:pt x="24383" y="115823"/>
                </a:lnTo>
                <a:lnTo>
                  <a:pt x="1135379" y="115823"/>
                </a:lnTo>
                <a:lnTo>
                  <a:pt x="1138427" y="112775"/>
                </a:lnTo>
                <a:lnTo>
                  <a:pt x="1141475" y="106679"/>
                </a:lnTo>
                <a:lnTo>
                  <a:pt x="1142999" y="100583"/>
                </a:lnTo>
                <a:lnTo>
                  <a:pt x="1144523" y="96011"/>
                </a:lnTo>
                <a:lnTo>
                  <a:pt x="1146047" y="88391"/>
                </a:lnTo>
                <a:lnTo>
                  <a:pt x="1147571" y="82295"/>
                </a:lnTo>
                <a:lnTo>
                  <a:pt x="1148333" y="78485"/>
                </a:lnTo>
                <a:lnTo>
                  <a:pt x="1147571" y="74675"/>
                </a:lnTo>
                <a:lnTo>
                  <a:pt x="1146047" y="65531"/>
                </a:lnTo>
                <a:lnTo>
                  <a:pt x="1146047" y="56387"/>
                </a:lnTo>
                <a:lnTo>
                  <a:pt x="1144523" y="47243"/>
                </a:lnTo>
                <a:lnTo>
                  <a:pt x="1144523" y="27431"/>
                </a:lnTo>
                <a:lnTo>
                  <a:pt x="1142999" y="6095"/>
                </a:lnTo>
                <a:close/>
              </a:path>
              <a:path w="2296795" h="219710">
                <a:moveTo>
                  <a:pt x="1153667" y="6095"/>
                </a:moveTo>
                <a:lnTo>
                  <a:pt x="1152143" y="27431"/>
                </a:lnTo>
                <a:lnTo>
                  <a:pt x="1152143" y="47243"/>
                </a:lnTo>
                <a:lnTo>
                  <a:pt x="1150619" y="56387"/>
                </a:lnTo>
                <a:lnTo>
                  <a:pt x="1150619" y="65531"/>
                </a:lnTo>
                <a:lnTo>
                  <a:pt x="1149095" y="74675"/>
                </a:lnTo>
                <a:lnTo>
                  <a:pt x="1148333" y="78485"/>
                </a:lnTo>
                <a:lnTo>
                  <a:pt x="1149095" y="82295"/>
                </a:lnTo>
                <a:lnTo>
                  <a:pt x="1153667" y="100583"/>
                </a:lnTo>
                <a:lnTo>
                  <a:pt x="1156715" y="109727"/>
                </a:lnTo>
                <a:lnTo>
                  <a:pt x="1158239" y="112775"/>
                </a:lnTo>
                <a:lnTo>
                  <a:pt x="1161287" y="115823"/>
                </a:lnTo>
                <a:lnTo>
                  <a:pt x="2272283" y="115823"/>
                </a:lnTo>
                <a:lnTo>
                  <a:pt x="2273807" y="117347"/>
                </a:lnTo>
                <a:lnTo>
                  <a:pt x="2276855" y="123443"/>
                </a:lnTo>
                <a:lnTo>
                  <a:pt x="2276855" y="126491"/>
                </a:lnTo>
                <a:lnTo>
                  <a:pt x="2278379" y="132587"/>
                </a:lnTo>
                <a:lnTo>
                  <a:pt x="2279903" y="137159"/>
                </a:lnTo>
                <a:lnTo>
                  <a:pt x="2282951" y="152399"/>
                </a:lnTo>
                <a:lnTo>
                  <a:pt x="2282951" y="160019"/>
                </a:lnTo>
                <a:lnTo>
                  <a:pt x="2284475" y="169163"/>
                </a:lnTo>
                <a:lnTo>
                  <a:pt x="2284475" y="178307"/>
                </a:lnTo>
                <a:lnTo>
                  <a:pt x="2285999" y="198119"/>
                </a:lnTo>
                <a:lnTo>
                  <a:pt x="2285999" y="219455"/>
                </a:lnTo>
                <a:lnTo>
                  <a:pt x="2296667" y="219455"/>
                </a:lnTo>
                <a:lnTo>
                  <a:pt x="2295143" y="198119"/>
                </a:lnTo>
                <a:lnTo>
                  <a:pt x="2295143" y="176783"/>
                </a:lnTo>
                <a:lnTo>
                  <a:pt x="2293619" y="167639"/>
                </a:lnTo>
                <a:lnTo>
                  <a:pt x="2293619" y="158495"/>
                </a:lnTo>
                <a:lnTo>
                  <a:pt x="2289047" y="135635"/>
                </a:lnTo>
                <a:lnTo>
                  <a:pt x="2285999" y="123443"/>
                </a:lnTo>
                <a:lnTo>
                  <a:pt x="2282951" y="114299"/>
                </a:lnTo>
                <a:lnTo>
                  <a:pt x="2281427" y="111251"/>
                </a:lnTo>
                <a:lnTo>
                  <a:pt x="2279903" y="111251"/>
                </a:lnTo>
                <a:lnTo>
                  <a:pt x="2276855" y="108203"/>
                </a:lnTo>
                <a:lnTo>
                  <a:pt x="1165859" y="108203"/>
                </a:lnTo>
                <a:lnTo>
                  <a:pt x="1165859" y="105155"/>
                </a:lnTo>
                <a:lnTo>
                  <a:pt x="1164335" y="102107"/>
                </a:lnTo>
                <a:lnTo>
                  <a:pt x="1161287" y="92963"/>
                </a:lnTo>
                <a:lnTo>
                  <a:pt x="1158239" y="80771"/>
                </a:lnTo>
                <a:lnTo>
                  <a:pt x="1156715" y="73151"/>
                </a:lnTo>
                <a:lnTo>
                  <a:pt x="1156715" y="65531"/>
                </a:lnTo>
                <a:lnTo>
                  <a:pt x="1155191" y="56387"/>
                </a:lnTo>
                <a:lnTo>
                  <a:pt x="1155191" y="47243"/>
                </a:lnTo>
                <a:lnTo>
                  <a:pt x="1153667" y="27431"/>
                </a:lnTo>
                <a:lnTo>
                  <a:pt x="1153667" y="6095"/>
                </a:lnTo>
                <a:close/>
              </a:path>
              <a:path w="2296795" h="219710">
                <a:moveTo>
                  <a:pt x="24383" y="115823"/>
                </a:moveTo>
                <a:lnTo>
                  <a:pt x="22859" y="117347"/>
                </a:lnTo>
                <a:lnTo>
                  <a:pt x="22859" y="118871"/>
                </a:lnTo>
                <a:lnTo>
                  <a:pt x="24383" y="115823"/>
                </a:lnTo>
                <a:close/>
              </a:path>
              <a:path w="2296795" h="219710">
                <a:moveTo>
                  <a:pt x="2272283" y="115823"/>
                </a:moveTo>
                <a:lnTo>
                  <a:pt x="2273807" y="118871"/>
                </a:lnTo>
                <a:lnTo>
                  <a:pt x="2273807" y="117347"/>
                </a:lnTo>
                <a:lnTo>
                  <a:pt x="2272283" y="115823"/>
                </a:lnTo>
                <a:close/>
              </a:path>
              <a:path w="2296795" h="219710">
                <a:moveTo>
                  <a:pt x="1133855" y="115823"/>
                </a:moveTo>
                <a:lnTo>
                  <a:pt x="24383" y="115823"/>
                </a:lnTo>
                <a:lnTo>
                  <a:pt x="23621" y="117347"/>
                </a:lnTo>
                <a:lnTo>
                  <a:pt x="1132331" y="117347"/>
                </a:lnTo>
                <a:lnTo>
                  <a:pt x="1133855" y="115823"/>
                </a:lnTo>
                <a:close/>
              </a:path>
              <a:path w="2296795" h="219710">
                <a:moveTo>
                  <a:pt x="2272283" y="115823"/>
                </a:moveTo>
                <a:lnTo>
                  <a:pt x="1162811" y="115823"/>
                </a:lnTo>
                <a:lnTo>
                  <a:pt x="1164335" y="117347"/>
                </a:lnTo>
                <a:lnTo>
                  <a:pt x="2273045" y="117347"/>
                </a:lnTo>
                <a:lnTo>
                  <a:pt x="2272283" y="115823"/>
                </a:lnTo>
                <a:close/>
              </a:path>
              <a:path w="2296795" h="219710">
                <a:moveTo>
                  <a:pt x="1130807" y="106679"/>
                </a:moveTo>
                <a:lnTo>
                  <a:pt x="1129283" y="108203"/>
                </a:lnTo>
                <a:lnTo>
                  <a:pt x="1130807" y="108203"/>
                </a:lnTo>
                <a:lnTo>
                  <a:pt x="1130807" y="106679"/>
                </a:lnTo>
                <a:close/>
              </a:path>
              <a:path w="2296795" h="219710">
                <a:moveTo>
                  <a:pt x="1165859" y="106679"/>
                </a:moveTo>
                <a:lnTo>
                  <a:pt x="1165859" y="108203"/>
                </a:lnTo>
                <a:lnTo>
                  <a:pt x="1167383" y="108203"/>
                </a:lnTo>
                <a:lnTo>
                  <a:pt x="1165859" y="106679"/>
                </a:lnTo>
                <a:close/>
              </a:path>
              <a:path w="2296795" h="219710">
                <a:moveTo>
                  <a:pt x="1147571" y="0"/>
                </a:moveTo>
                <a:lnTo>
                  <a:pt x="1144523" y="1523"/>
                </a:lnTo>
                <a:lnTo>
                  <a:pt x="1142999" y="4571"/>
                </a:lnTo>
                <a:lnTo>
                  <a:pt x="1142999" y="6095"/>
                </a:lnTo>
                <a:lnTo>
                  <a:pt x="1144523" y="27431"/>
                </a:lnTo>
                <a:lnTo>
                  <a:pt x="1144523" y="47243"/>
                </a:lnTo>
                <a:lnTo>
                  <a:pt x="1146047" y="56387"/>
                </a:lnTo>
                <a:lnTo>
                  <a:pt x="1146047" y="65531"/>
                </a:lnTo>
                <a:lnTo>
                  <a:pt x="1147571" y="74675"/>
                </a:lnTo>
                <a:lnTo>
                  <a:pt x="1148333" y="78485"/>
                </a:lnTo>
                <a:lnTo>
                  <a:pt x="1149095" y="74675"/>
                </a:lnTo>
                <a:lnTo>
                  <a:pt x="1150619" y="65531"/>
                </a:lnTo>
                <a:lnTo>
                  <a:pt x="1150619" y="56387"/>
                </a:lnTo>
                <a:lnTo>
                  <a:pt x="1152143" y="47243"/>
                </a:lnTo>
                <a:lnTo>
                  <a:pt x="1152143" y="27431"/>
                </a:lnTo>
                <a:lnTo>
                  <a:pt x="1153667" y="6095"/>
                </a:lnTo>
                <a:lnTo>
                  <a:pt x="1153667" y="4571"/>
                </a:lnTo>
                <a:lnTo>
                  <a:pt x="1152143" y="1523"/>
                </a:lnTo>
                <a:lnTo>
                  <a:pt x="1147571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05400" y="5215128"/>
            <a:ext cx="182880" cy="1645920"/>
          </a:xfrm>
          <a:custGeom>
            <a:avLst/>
            <a:gdLst/>
            <a:ahLst/>
            <a:cxnLst/>
            <a:rect l="l" t="t" r="r" b="b"/>
            <a:pathLst>
              <a:path w="182879" h="1645920">
                <a:moveTo>
                  <a:pt x="0" y="0"/>
                </a:moveTo>
                <a:lnTo>
                  <a:pt x="0" y="1645919"/>
                </a:lnTo>
                <a:lnTo>
                  <a:pt x="182879" y="822959"/>
                </a:lnTo>
                <a:lnTo>
                  <a:pt x="0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26656" y="5174869"/>
          <a:ext cx="4191011" cy="1706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f(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x)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0)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0)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TTT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1/8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1)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1)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(H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3/8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2)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2)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(HH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HH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3/8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3)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3)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(HHH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1/8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22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f(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X)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1/8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3/8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3/8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1/8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9088755" cy="225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</a:t>
            </a:r>
            <a:r>
              <a:rPr sz="1800" b="1" dirty="0">
                <a:latin typeface="Arial"/>
                <a:cs typeface="Arial"/>
              </a:rPr>
              <a:t>ob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bility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ity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Fun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tion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(p.d.f.)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il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de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10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78C33"/>
                </a:solidFill>
                <a:latin typeface="Arial"/>
                <a:cs typeface="Arial"/>
              </a:rPr>
              <a:t>c</a:t>
            </a:r>
            <a:r>
              <a:rPr sz="1400" b="1" spc="-10" dirty="0">
                <a:solidFill>
                  <a:srgbClr val="F78C33"/>
                </a:solidFill>
                <a:latin typeface="Arial"/>
                <a:cs typeface="Arial"/>
              </a:rPr>
              <a:t>on</a:t>
            </a:r>
            <a:r>
              <a:rPr sz="1400" b="1" spc="-15" dirty="0">
                <a:solidFill>
                  <a:srgbClr val="F78C33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F78C33"/>
                </a:solidFill>
                <a:latin typeface="Arial"/>
                <a:cs typeface="Arial"/>
              </a:rPr>
              <a:t>nu</a:t>
            </a:r>
            <a:r>
              <a:rPr sz="1400" b="1" spc="-20" dirty="0">
                <a:solidFill>
                  <a:srgbClr val="F78C33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F78C33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F78C33"/>
                </a:solidFill>
                <a:latin typeface="Arial"/>
                <a:cs typeface="Arial"/>
              </a:rPr>
              <a:t>s</a:t>
            </a:r>
            <a:r>
              <a:rPr sz="1400" b="1" spc="5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78C33"/>
                </a:solidFill>
                <a:latin typeface="Arial"/>
                <a:cs typeface="Arial"/>
              </a:rPr>
              <a:t>n</a:t>
            </a:r>
            <a:r>
              <a:rPr sz="1400" b="1" spc="-20" dirty="0">
                <a:solidFill>
                  <a:srgbClr val="F78C33"/>
                </a:solidFill>
                <a:latin typeface="Arial"/>
                <a:cs typeface="Arial"/>
              </a:rPr>
              <a:t>d</a:t>
            </a:r>
            <a:r>
              <a:rPr sz="1400" b="1" spc="-10" dirty="0">
                <a:solidFill>
                  <a:srgbClr val="F78C33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78C33"/>
                </a:solidFill>
                <a:latin typeface="Arial"/>
                <a:cs typeface="Arial"/>
              </a:rPr>
              <a:t>m</a:t>
            </a:r>
            <a:r>
              <a:rPr sz="1400" b="1" spc="6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78C33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1400" b="1" spc="5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1400" b="1" spc="-20" dirty="0">
                <a:solidFill>
                  <a:srgbClr val="F78C33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F78C33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F78C33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[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5" dirty="0">
                <a:latin typeface="Arial"/>
                <a:cs typeface="Arial"/>
              </a:rPr>
              <a:t>]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R="1024890" algn="ctr">
              <a:lnSpc>
                <a:spcPct val="100000"/>
              </a:lnSpc>
              <a:spcBef>
                <a:spcPts val="690"/>
              </a:spcBef>
            </a:pPr>
            <a:r>
              <a:rPr sz="950" i="1" spc="-5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55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5" dirty="0">
                <a:latin typeface="Times New Roman"/>
                <a:cs typeface="Times New Roman"/>
              </a:rPr>
              <a:t>r</a:t>
            </a:r>
            <a:r>
              <a:rPr sz="1600" spc="10" dirty="0">
                <a:latin typeface="Times New Roman"/>
                <a:cs typeface="Times New Roman"/>
              </a:rPr>
              <a:t>ob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bili</a:t>
            </a:r>
            <a:r>
              <a:rPr sz="1600" spc="-55" dirty="0">
                <a:latin typeface="Times New Roman"/>
                <a:cs typeface="Times New Roman"/>
              </a:rPr>
              <a:t>t</a:t>
            </a:r>
            <a:r>
              <a:rPr sz="1600" spc="5" dirty="0">
                <a:latin typeface="Times New Roman"/>
                <a:cs typeface="Times New Roman"/>
              </a:rPr>
              <a:t>y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10" dirty="0">
                <a:latin typeface="Times New Roman"/>
                <a:cs typeface="Times New Roman"/>
              </a:rPr>
              <a:t>nsit</a:t>
            </a:r>
            <a:r>
              <a:rPr sz="1600" spc="5" dirty="0">
                <a:latin typeface="Times New Roman"/>
                <a:cs typeface="Times New Roman"/>
              </a:rPr>
              <a:t>y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10" dirty="0">
                <a:latin typeface="Times New Roman"/>
                <a:cs typeface="Times New Roman"/>
              </a:rPr>
              <a:t>un</a:t>
            </a:r>
            <a:r>
              <a:rPr sz="1600" spc="5" dirty="0">
                <a:latin typeface="Times New Roman"/>
                <a:cs typeface="Times New Roman"/>
              </a:rPr>
              <a:t>c</a:t>
            </a:r>
            <a:r>
              <a:rPr sz="1600" spc="10" dirty="0">
                <a:latin typeface="Times New Roman"/>
                <a:cs typeface="Times New Roman"/>
              </a:rPr>
              <a:t>tio</a:t>
            </a:r>
            <a:r>
              <a:rPr sz="1600" spc="5" dirty="0">
                <a:latin typeface="Times New Roman"/>
                <a:cs typeface="Times New Roman"/>
              </a:rPr>
              <a:t>n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i="1" spc="45" dirty="0">
                <a:latin typeface="Times New Roman"/>
                <a:cs typeface="Times New Roman"/>
              </a:rPr>
              <a:t>P</a:t>
            </a:r>
            <a:r>
              <a:rPr sz="1600" spc="40" dirty="0">
                <a:latin typeface="Times New Roman"/>
                <a:cs typeface="Times New Roman"/>
              </a:rPr>
              <a:t>(</a:t>
            </a:r>
            <a:r>
              <a:rPr sz="1600" i="1" spc="5" dirty="0">
                <a:latin typeface="Times New Roman"/>
                <a:cs typeface="Times New Roman"/>
              </a:rPr>
              <a:t>a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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X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19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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i="1" spc="30" dirty="0">
                <a:latin typeface="Times New Roman"/>
                <a:cs typeface="Times New Roman"/>
              </a:rPr>
              <a:t>b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3600" spc="-284" baseline="-13888" dirty="0">
                <a:latin typeface="Verdana"/>
                <a:cs typeface="Verdana"/>
              </a:rPr>
              <a:t> </a:t>
            </a:r>
            <a:r>
              <a:rPr sz="3600" spc="-67" baseline="-13888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(</a:t>
            </a:r>
            <a:r>
              <a:rPr sz="1600" i="1" spc="40" dirty="0">
                <a:latin typeface="Times New Roman"/>
                <a:cs typeface="Times New Roman"/>
              </a:rPr>
              <a:t>x</a:t>
            </a:r>
            <a:r>
              <a:rPr sz="1600" spc="50" dirty="0">
                <a:latin typeface="Times New Roman"/>
                <a:cs typeface="Times New Roman"/>
              </a:rPr>
              <a:t>)</a:t>
            </a:r>
            <a:r>
              <a:rPr sz="1600" i="1" spc="10" dirty="0">
                <a:latin typeface="Times New Roman"/>
                <a:cs typeface="Times New Roman"/>
              </a:rPr>
              <a:t>d</a:t>
            </a:r>
            <a:r>
              <a:rPr sz="1600" i="1" spc="5" dirty="0">
                <a:latin typeface="Times New Roman"/>
                <a:cs typeface="Times New Roman"/>
              </a:rPr>
              <a:t>x</a:t>
            </a:r>
            <a:r>
              <a:rPr sz="1600" i="1" spc="-12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su</a:t>
            </a:r>
            <a:r>
              <a:rPr sz="1600" spc="-95" dirty="0">
                <a:latin typeface="Times New Roman"/>
                <a:cs typeface="Times New Roman"/>
              </a:rPr>
              <a:t>c</a:t>
            </a:r>
            <a:r>
              <a:rPr sz="1600" spc="5" dirty="0">
                <a:latin typeface="Times New Roman"/>
                <a:cs typeface="Times New Roman"/>
              </a:rPr>
              <a:t>h</a:t>
            </a:r>
            <a:r>
              <a:rPr sz="1600" spc="10" dirty="0">
                <a:latin typeface="Times New Roman"/>
                <a:cs typeface="Times New Roman"/>
              </a:rPr>
              <a:t> th</a:t>
            </a:r>
            <a:r>
              <a:rPr sz="1600" spc="5" dirty="0">
                <a:latin typeface="Times New Roman"/>
                <a:cs typeface="Times New Roman"/>
              </a:rPr>
              <a:t>at</a:t>
            </a:r>
            <a:r>
              <a:rPr sz="1600" spc="10" dirty="0">
                <a:latin typeface="Times New Roman"/>
                <a:cs typeface="Times New Roman"/>
              </a:rPr>
              <a:t> th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</a:t>
            </a:r>
            <a:r>
              <a:rPr sz="1600" spc="10" dirty="0">
                <a:latin typeface="Times New Roman"/>
                <a:cs typeface="Times New Roman"/>
              </a:rPr>
              <a:t>ollo</a:t>
            </a:r>
            <a:r>
              <a:rPr sz="1600" dirty="0">
                <a:latin typeface="Times New Roman"/>
                <a:cs typeface="Times New Roman"/>
              </a:rPr>
              <a:t>w</a:t>
            </a:r>
            <a:r>
              <a:rPr sz="1600" spc="10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g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w</a:t>
            </a:r>
            <a:r>
              <a:rPr sz="1600" spc="5" dirty="0">
                <a:latin typeface="Times New Roman"/>
                <a:cs typeface="Times New Roman"/>
              </a:rPr>
              <a:t>o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c</a:t>
            </a:r>
            <a:r>
              <a:rPr sz="1600" spc="10" dirty="0">
                <a:latin typeface="Times New Roman"/>
                <a:cs typeface="Times New Roman"/>
              </a:rPr>
              <a:t>ondition</a:t>
            </a:r>
            <a:r>
              <a:rPr sz="1600" spc="5" dirty="0">
                <a:latin typeface="Times New Roman"/>
                <a:cs typeface="Times New Roman"/>
              </a:rPr>
              <a:t>s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tis</a:t>
            </a:r>
            <a:r>
              <a:rPr sz="1600" spc="5" dirty="0">
                <a:latin typeface="Times New Roman"/>
                <a:cs typeface="Times New Roman"/>
              </a:rPr>
              <a:t>fy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R="1021715" algn="ctr">
              <a:lnSpc>
                <a:spcPct val="100000"/>
              </a:lnSpc>
              <a:spcBef>
                <a:spcPts val="480"/>
              </a:spcBef>
            </a:pPr>
            <a:r>
              <a:rPr sz="950" i="1" spc="-5" dirty="0">
                <a:latin typeface="Times New Roman"/>
                <a:cs typeface="Times New Roman"/>
              </a:rPr>
              <a:t>a</a:t>
            </a:r>
            <a:endParaRPr sz="950">
              <a:latin typeface="Times New Roman"/>
              <a:cs typeface="Times New Roman"/>
            </a:endParaRPr>
          </a:p>
          <a:p>
            <a:pPr marL="678180" indent="-322580">
              <a:lnSpc>
                <a:spcPct val="100000"/>
              </a:lnSpc>
              <a:spcBef>
                <a:spcPts val="275"/>
              </a:spcBef>
              <a:buFont typeface="Times New Roman"/>
              <a:buAutoNum type="arabicPeriod"/>
              <a:tabLst>
                <a:tab pos="678815" algn="l"/>
              </a:tabLst>
            </a:pP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i="1" spc="-15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(</a:t>
            </a:r>
            <a:r>
              <a:rPr sz="1600" i="1" spc="40" dirty="0">
                <a:latin typeface="Times New Roman"/>
                <a:cs typeface="Times New Roman"/>
              </a:rPr>
              <a:t>x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is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no</a:t>
            </a:r>
            <a:r>
              <a:rPr sz="1600" spc="5" dirty="0">
                <a:latin typeface="Times New Roman"/>
                <a:cs typeface="Times New Roman"/>
              </a:rPr>
              <a:t>n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-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n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10" dirty="0">
                <a:latin typeface="Times New Roman"/>
                <a:cs typeface="Times New Roman"/>
              </a:rPr>
              <a:t>g</a:t>
            </a:r>
            <a:r>
              <a:rPr sz="1600" spc="5" dirty="0">
                <a:latin typeface="Times New Roman"/>
                <a:cs typeface="Times New Roman"/>
              </a:rPr>
              <a:t>ati</a:t>
            </a:r>
            <a:r>
              <a:rPr sz="1600" spc="10" dirty="0">
                <a:latin typeface="Times New Roman"/>
                <a:cs typeface="Times New Roman"/>
              </a:rPr>
              <a:t>v</a:t>
            </a:r>
            <a:r>
              <a:rPr sz="1600" spc="195" dirty="0">
                <a:latin typeface="Times New Roman"/>
                <a:cs typeface="Times New Roman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i</a:t>
            </a:r>
            <a:r>
              <a:rPr sz="1600" spc="10" dirty="0">
                <a:latin typeface="Times New Roman"/>
                <a:cs typeface="Times New Roman"/>
              </a:rPr>
              <a:t>n</a:t>
            </a:r>
            <a:r>
              <a:rPr sz="1600" spc="5" dirty="0">
                <a:latin typeface="Times New Roman"/>
                <a:cs typeface="Times New Roman"/>
              </a:rPr>
              <a:t>te</a:t>
            </a:r>
            <a:r>
              <a:rPr sz="1600" spc="10" dirty="0">
                <a:latin typeface="Times New Roman"/>
                <a:cs typeface="Times New Roman"/>
              </a:rPr>
              <a:t>g</a:t>
            </a:r>
            <a:r>
              <a:rPr sz="1600" spc="5" dirty="0">
                <a:latin typeface="Times New Roman"/>
                <a:cs typeface="Times New Roman"/>
              </a:rPr>
              <a:t>ra</a:t>
            </a:r>
            <a:r>
              <a:rPr sz="1600" spc="10" dirty="0">
                <a:latin typeface="Times New Roman"/>
                <a:cs typeface="Times New Roman"/>
              </a:rPr>
              <a:t>b</a:t>
            </a:r>
            <a:r>
              <a:rPr sz="1600" spc="5" dirty="0">
                <a:latin typeface="Times New Roman"/>
                <a:cs typeface="Times New Roman"/>
              </a:rPr>
              <a:t>le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</a:t>
            </a:r>
            <a:r>
              <a:rPr sz="1600" spc="10" dirty="0">
                <a:latin typeface="Times New Roman"/>
                <a:cs typeface="Times New Roman"/>
              </a:rPr>
              <a:t>un</a:t>
            </a:r>
            <a:r>
              <a:rPr sz="1600" spc="5" dirty="0">
                <a:latin typeface="Times New Roman"/>
                <a:cs typeface="Times New Roman"/>
              </a:rPr>
              <a:t>cti</a:t>
            </a:r>
            <a:r>
              <a:rPr sz="1600" spc="10" dirty="0">
                <a:latin typeface="Times New Roman"/>
                <a:cs typeface="Times New Roman"/>
              </a:rPr>
              <a:t>o</a:t>
            </a:r>
            <a:r>
              <a:rPr sz="1600" spc="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635"/>
              </a:spcBef>
            </a:pPr>
            <a:r>
              <a:rPr sz="950" spc="-10" dirty="0">
                <a:latin typeface="Symbol"/>
                <a:cs typeface="Symbol"/>
              </a:rPr>
              <a:t></a:t>
            </a:r>
            <a:endParaRPr sz="950">
              <a:latin typeface="Symbol"/>
              <a:cs typeface="Symbol"/>
            </a:endParaRPr>
          </a:p>
          <a:p>
            <a:pPr marL="376555">
              <a:lnSpc>
                <a:spcPct val="100000"/>
              </a:lnSpc>
              <a:spcBef>
                <a:spcPts val="55"/>
              </a:spcBef>
              <a:tabLst>
                <a:tab pos="701040" algn="l"/>
              </a:tabLst>
            </a:pPr>
            <a:r>
              <a:rPr sz="1600" spc="10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.	</a:t>
            </a:r>
            <a:r>
              <a:rPr sz="3600" spc="-284" baseline="-13888" dirty="0">
                <a:latin typeface="Verdana"/>
                <a:cs typeface="Verdana"/>
              </a:rPr>
              <a:t> </a:t>
            </a:r>
            <a:r>
              <a:rPr sz="3600" spc="-67" baseline="-13888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(</a:t>
            </a:r>
            <a:r>
              <a:rPr sz="1600" i="1" spc="40" dirty="0">
                <a:latin typeface="Times New Roman"/>
                <a:cs typeface="Times New Roman"/>
              </a:rPr>
              <a:t>x</a:t>
            </a:r>
            <a:r>
              <a:rPr sz="1600" spc="50" dirty="0">
                <a:latin typeface="Times New Roman"/>
                <a:cs typeface="Times New Roman"/>
              </a:rPr>
              <a:t>)</a:t>
            </a:r>
            <a:r>
              <a:rPr sz="1600" i="1" spc="10" dirty="0">
                <a:latin typeface="Times New Roman"/>
                <a:cs typeface="Times New Roman"/>
              </a:rPr>
              <a:t>d</a:t>
            </a:r>
            <a:r>
              <a:rPr sz="1600" i="1" spc="5" dirty="0">
                <a:latin typeface="Times New Roman"/>
                <a:cs typeface="Times New Roman"/>
              </a:rPr>
              <a:t>x</a:t>
            </a:r>
            <a:r>
              <a:rPr sz="1600" i="1" spc="-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2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3886200"/>
            <a:ext cx="9906000" cy="3276600"/>
          </a:xfrm>
          <a:custGeom>
            <a:avLst/>
            <a:gdLst/>
            <a:ahLst/>
            <a:cxnLst/>
            <a:rect l="l" t="t" r="r" b="b"/>
            <a:pathLst>
              <a:path w="9906000" h="3276600">
                <a:moveTo>
                  <a:pt x="0" y="3276600"/>
                </a:moveTo>
                <a:lnTo>
                  <a:pt x="9905999" y="3276600"/>
                </a:lnTo>
                <a:lnTo>
                  <a:pt x="990599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5541" y="4604003"/>
            <a:ext cx="100584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5541" y="4818888"/>
            <a:ext cx="100584" cy="86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5541" y="5042915"/>
            <a:ext cx="100584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9647" y="562356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9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6975" y="6490716"/>
            <a:ext cx="2413000" cy="0"/>
          </a:xfrm>
          <a:custGeom>
            <a:avLst/>
            <a:gdLst/>
            <a:ahLst/>
            <a:cxnLst/>
            <a:rect l="l" t="t" r="r" b="b"/>
            <a:pathLst>
              <a:path w="2413000">
                <a:moveTo>
                  <a:pt x="0" y="0"/>
                </a:moveTo>
                <a:lnTo>
                  <a:pt x="2412491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36975" y="6313932"/>
            <a:ext cx="43180" cy="9525"/>
          </a:xfrm>
          <a:custGeom>
            <a:avLst/>
            <a:gdLst/>
            <a:ahLst/>
            <a:cxnLst/>
            <a:rect l="l" t="t" r="r" b="b"/>
            <a:pathLst>
              <a:path w="43179" h="9525">
                <a:moveTo>
                  <a:pt x="0" y="4571"/>
                </a:moveTo>
                <a:lnTo>
                  <a:pt x="42671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6975" y="6140196"/>
            <a:ext cx="43180" cy="9525"/>
          </a:xfrm>
          <a:custGeom>
            <a:avLst/>
            <a:gdLst/>
            <a:ahLst/>
            <a:cxnLst/>
            <a:rect l="l" t="t" r="r" b="b"/>
            <a:pathLst>
              <a:path w="43179" h="9525">
                <a:moveTo>
                  <a:pt x="0" y="4571"/>
                </a:moveTo>
                <a:lnTo>
                  <a:pt x="42671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6975" y="5966460"/>
            <a:ext cx="43180" cy="9525"/>
          </a:xfrm>
          <a:custGeom>
            <a:avLst/>
            <a:gdLst/>
            <a:ahLst/>
            <a:cxnLst/>
            <a:rect l="l" t="t" r="r" b="b"/>
            <a:pathLst>
              <a:path w="43179" h="9525">
                <a:moveTo>
                  <a:pt x="0" y="4571"/>
                </a:moveTo>
                <a:lnTo>
                  <a:pt x="42671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975" y="5792723"/>
            <a:ext cx="43180" cy="9525"/>
          </a:xfrm>
          <a:custGeom>
            <a:avLst/>
            <a:gdLst/>
            <a:ahLst/>
            <a:cxnLst/>
            <a:rect l="l" t="t" r="r" b="b"/>
            <a:pathLst>
              <a:path w="43179" h="9525">
                <a:moveTo>
                  <a:pt x="0" y="4571"/>
                </a:moveTo>
                <a:lnTo>
                  <a:pt x="42671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6975" y="5618988"/>
            <a:ext cx="43180" cy="9525"/>
          </a:xfrm>
          <a:custGeom>
            <a:avLst/>
            <a:gdLst/>
            <a:ahLst/>
            <a:cxnLst/>
            <a:rect l="l" t="t" r="r" b="b"/>
            <a:pathLst>
              <a:path w="43179" h="9525">
                <a:moveTo>
                  <a:pt x="0" y="4571"/>
                </a:moveTo>
                <a:lnTo>
                  <a:pt x="42671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32988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92423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859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11295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0732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30167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9603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49039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08476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6388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25823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85259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44695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04132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3567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23003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82439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41876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01311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59223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18659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8095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37532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96967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56403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15839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75276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34711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92623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52059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11495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70932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30367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89803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49239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08676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68111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27547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5459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44895" y="6490716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21335"/>
                </a:moveTo>
                <a:lnTo>
                  <a:pt x="9143" y="21335"/>
                </a:lnTo>
              </a:path>
            </a:pathLst>
          </a:custGeom>
          <a:ln w="43941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79648" y="5785103"/>
            <a:ext cx="2383790" cy="719455"/>
          </a:xfrm>
          <a:custGeom>
            <a:avLst/>
            <a:gdLst/>
            <a:ahLst/>
            <a:cxnLst/>
            <a:rect l="l" t="t" r="r" b="b"/>
            <a:pathLst>
              <a:path w="2383790" h="719454">
                <a:moveTo>
                  <a:pt x="1251203" y="15239"/>
                </a:moveTo>
                <a:lnTo>
                  <a:pt x="1118615" y="15239"/>
                </a:lnTo>
                <a:lnTo>
                  <a:pt x="1059179" y="54863"/>
                </a:lnTo>
                <a:lnTo>
                  <a:pt x="1057655" y="56387"/>
                </a:lnTo>
                <a:lnTo>
                  <a:pt x="1057655" y="57911"/>
                </a:lnTo>
                <a:lnTo>
                  <a:pt x="996695" y="118871"/>
                </a:lnTo>
                <a:lnTo>
                  <a:pt x="937259" y="196595"/>
                </a:lnTo>
                <a:lnTo>
                  <a:pt x="818387" y="361187"/>
                </a:lnTo>
                <a:lnTo>
                  <a:pt x="758951" y="437387"/>
                </a:lnTo>
                <a:lnTo>
                  <a:pt x="701039" y="502919"/>
                </a:lnTo>
                <a:lnTo>
                  <a:pt x="643127" y="559307"/>
                </a:lnTo>
                <a:lnTo>
                  <a:pt x="585215" y="600455"/>
                </a:lnTo>
                <a:lnTo>
                  <a:pt x="528827" y="632459"/>
                </a:lnTo>
                <a:lnTo>
                  <a:pt x="470915" y="653795"/>
                </a:lnTo>
                <a:lnTo>
                  <a:pt x="413003" y="669035"/>
                </a:lnTo>
                <a:lnTo>
                  <a:pt x="353567" y="678179"/>
                </a:lnTo>
                <a:lnTo>
                  <a:pt x="294131" y="684275"/>
                </a:lnTo>
                <a:lnTo>
                  <a:pt x="236219" y="688847"/>
                </a:lnTo>
                <a:lnTo>
                  <a:pt x="117347" y="691895"/>
                </a:lnTo>
                <a:lnTo>
                  <a:pt x="0" y="691895"/>
                </a:lnTo>
                <a:lnTo>
                  <a:pt x="0" y="719327"/>
                </a:lnTo>
                <a:lnTo>
                  <a:pt x="117350" y="719327"/>
                </a:lnTo>
                <a:lnTo>
                  <a:pt x="236219" y="716279"/>
                </a:lnTo>
                <a:lnTo>
                  <a:pt x="297179" y="711707"/>
                </a:lnTo>
                <a:lnTo>
                  <a:pt x="356615" y="705611"/>
                </a:lnTo>
                <a:lnTo>
                  <a:pt x="416051" y="696467"/>
                </a:lnTo>
                <a:lnTo>
                  <a:pt x="477011" y="681227"/>
                </a:lnTo>
                <a:lnTo>
                  <a:pt x="537971" y="656843"/>
                </a:lnTo>
                <a:lnTo>
                  <a:pt x="597407" y="624839"/>
                </a:lnTo>
                <a:lnTo>
                  <a:pt x="658367" y="580643"/>
                </a:lnTo>
                <a:lnTo>
                  <a:pt x="719327" y="522731"/>
                </a:lnTo>
                <a:lnTo>
                  <a:pt x="780287" y="455675"/>
                </a:lnTo>
                <a:lnTo>
                  <a:pt x="839723" y="376427"/>
                </a:lnTo>
                <a:lnTo>
                  <a:pt x="958595" y="211835"/>
                </a:lnTo>
                <a:lnTo>
                  <a:pt x="1018031" y="137159"/>
                </a:lnTo>
                <a:lnTo>
                  <a:pt x="1074495" y="77723"/>
                </a:lnTo>
                <a:lnTo>
                  <a:pt x="1075943" y="76199"/>
                </a:lnTo>
                <a:lnTo>
                  <a:pt x="1076705" y="76199"/>
                </a:lnTo>
                <a:lnTo>
                  <a:pt x="1133855" y="38099"/>
                </a:lnTo>
                <a:lnTo>
                  <a:pt x="1142153" y="38099"/>
                </a:lnTo>
                <a:lnTo>
                  <a:pt x="1184187" y="28144"/>
                </a:lnTo>
                <a:lnTo>
                  <a:pt x="1181099" y="27431"/>
                </a:lnTo>
                <a:lnTo>
                  <a:pt x="1269491" y="27431"/>
                </a:lnTo>
                <a:lnTo>
                  <a:pt x="1251203" y="15239"/>
                </a:lnTo>
                <a:close/>
              </a:path>
              <a:path w="2383790" h="719454">
                <a:moveTo>
                  <a:pt x="1295290" y="77651"/>
                </a:moveTo>
                <a:lnTo>
                  <a:pt x="1353311" y="137159"/>
                </a:lnTo>
                <a:lnTo>
                  <a:pt x="1411223" y="213359"/>
                </a:lnTo>
                <a:lnTo>
                  <a:pt x="1470659" y="294131"/>
                </a:lnTo>
                <a:lnTo>
                  <a:pt x="1530095" y="376427"/>
                </a:lnTo>
                <a:lnTo>
                  <a:pt x="1589531" y="454151"/>
                </a:lnTo>
                <a:lnTo>
                  <a:pt x="1648967" y="522731"/>
                </a:lnTo>
                <a:lnTo>
                  <a:pt x="1708403" y="579119"/>
                </a:lnTo>
                <a:lnTo>
                  <a:pt x="1708403" y="580643"/>
                </a:lnTo>
                <a:lnTo>
                  <a:pt x="1709927" y="580643"/>
                </a:lnTo>
                <a:lnTo>
                  <a:pt x="1769363" y="623315"/>
                </a:lnTo>
                <a:lnTo>
                  <a:pt x="1830323" y="656843"/>
                </a:lnTo>
                <a:lnTo>
                  <a:pt x="1891283" y="679703"/>
                </a:lnTo>
                <a:lnTo>
                  <a:pt x="1952243" y="696467"/>
                </a:lnTo>
                <a:lnTo>
                  <a:pt x="2013203" y="705611"/>
                </a:lnTo>
                <a:lnTo>
                  <a:pt x="2072639" y="711707"/>
                </a:lnTo>
                <a:lnTo>
                  <a:pt x="2132075" y="716279"/>
                </a:lnTo>
                <a:lnTo>
                  <a:pt x="2252469" y="719327"/>
                </a:lnTo>
                <a:lnTo>
                  <a:pt x="2377439" y="719327"/>
                </a:lnTo>
                <a:lnTo>
                  <a:pt x="2383535" y="713231"/>
                </a:lnTo>
                <a:lnTo>
                  <a:pt x="2383535" y="697991"/>
                </a:lnTo>
                <a:lnTo>
                  <a:pt x="2377439" y="691895"/>
                </a:lnTo>
                <a:lnTo>
                  <a:pt x="2252471" y="691895"/>
                </a:lnTo>
                <a:lnTo>
                  <a:pt x="2135123" y="688847"/>
                </a:lnTo>
                <a:lnTo>
                  <a:pt x="2075687" y="684275"/>
                </a:lnTo>
                <a:lnTo>
                  <a:pt x="2016251" y="678179"/>
                </a:lnTo>
                <a:lnTo>
                  <a:pt x="1958339" y="669035"/>
                </a:lnTo>
                <a:lnTo>
                  <a:pt x="1900427" y="655319"/>
                </a:lnTo>
                <a:lnTo>
                  <a:pt x="1842515" y="632459"/>
                </a:lnTo>
                <a:lnTo>
                  <a:pt x="1784603" y="601979"/>
                </a:lnTo>
                <a:lnTo>
                  <a:pt x="1727290" y="560831"/>
                </a:lnTo>
                <a:lnTo>
                  <a:pt x="1726691" y="560831"/>
                </a:lnTo>
                <a:lnTo>
                  <a:pt x="1670303" y="504443"/>
                </a:lnTo>
                <a:lnTo>
                  <a:pt x="1610867" y="438911"/>
                </a:lnTo>
                <a:lnTo>
                  <a:pt x="1551431" y="361187"/>
                </a:lnTo>
                <a:lnTo>
                  <a:pt x="1491995" y="278891"/>
                </a:lnTo>
                <a:lnTo>
                  <a:pt x="1432559" y="195071"/>
                </a:lnTo>
                <a:lnTo>
                  <a:pt x="1371599" y="118871"/>
                </a:lnTo>
                <a:lnTo>
                  <a:pt x="1331480" y="77723"/>
                </a:lnTo>
                <a:lnTo>
                  <a:pt x="1295399" y="77723"/>
                </a:lnTo>
                <a:close/>
              </a:path>
              <a:path w="2383790" h="719454">
                <a:moveTo>
                  <a:pt x="1725167" y="559307"/>
                </a:moveTo>
                <a:lnTo>
                  <a:pt x="1726691" y="560831"/>
                </a:lnTo>
                <a:lnTo>
                  <a:pt x="1727290" y="560831"/>
                </a:lnTo>
                <a:lnTo>
                  <a:pt x="1725167" y="559307"/>
                </a:lnTo>
                <a:close/>
              </a:path>
              <a:path w="2383790" h="719454">
                <a:moveTo>
                  <a:pt x="1075943" y="76199"/>
                </a:moveTo>
                <a:lnTo>
                  <a:pt x="1074419" y="77723"/>
                </a:lnTo>
                <a:lnTo>
                  <a:pt x="1074627" y="77585"/>
                </a:lnTo>
                <a:lnTo>
                  <a:pt x="1075943" y="76199"/>
                </a:lnTo>
                <a:close/>
              </a:path>
              <a:path w="2383790" h="719454">
                <a:moveTo>
                  <a:pt x="1074627" y="77585"/>
                </a:moveTo>
                <a:lnTo>
                  <a:pt x="1074419" y="77723"/>
                </a:lnTo>
                <a:lnTo>
                  <a:pt x="1074627" y="77585"/>
                </a:lnTo>
                <a:close/>
              </a:path>
              <a:path w="2383790" h="719454">
                <a:moveTo>
                  <a:pt x="1293875" y="76199"/>
                </a:moveTo>
                <a:lnTo>
                  <a:pt x="1295290" y="77651"/>
                </a:lnTo>
                <a:lnTo>
                  <a:pt x="1293875" y="76199"/>
                </a:lnTo>
                <a:close/>
              </a:path>
              <a:path w="2383790" h="719454">
                <a:moveTo>
                  <a:pt x="1329994" y="76199"/>
                </a:moveTo>
                <a:lnTo>
                  <a:pt x="1293875" y="76199"/>
                </a:lnTo>
                <a:lnTo>
                  <a:pt x="1295399" y="77723"/>
                </a:lnTo>
                <a:lnTo>
                  <a:pt x="1331480" y="77723"/>
                </a:lnTo>
                <a:lnTo>
                  <a:pt x="1329994" y="76199"/>
                </a:lnTo>
                <a:close/>
              </a:path>
              <a:path w="2383790" h="719454">
                <a:moveTo>
                  <a:pt x="1285493" y="38099"/>
                </a:moveTo>
                <a:lnTo>
                  <a:pt x="1235963" y="38099"/>
                </a:lnTo>
                <a:lnTo>
                  <a:pt x="1295290" y="77651"/>
                </a:lnTo>
                <a:lnTo>
                  <a:pt x="1293875" y="76199"/>
                </a:lnTo>
                <a:lnTo>
                  <a:pt x="1329994" y="76199"/>
                </a:lnTo>
                <a:lnTo>
                  <a:pt x="1312163" y="57911"/>
                </a:lnTo>
                <a:lnTo>
                  <a:pt x="1312163" y="56387"/>
                </a:lnTo>
                <a:lnTo>
                  <a:pt x="1310639" y="56387"/>
                </a:lnTo>
                <a:lnTo>
                  <a:pt x="1310639" y="54863"/>
                </a:lnTo>
                <a:lnTo>
                  <a:pt x="1285493" y="38099"/>
                </a:lnTo>
                <a:close/>
              </a:path>
              <a:path w="2383790" h="719454">
                <a:moveTo>
                  <a:pt x="1076705" y="76199"/>
                </a:moveTo>
                <a:lnTo>
                  <a:pt x="1075943" y="76199"/>
                </a:lnTo>
                <a:lnTo>
                  <a:pt x="1074627" y="77585"/>
                </a:lnTo>
                <a:lnTo>
                  <a:pt x="1076705" y="76199"/>
                </a:lnTo>
                <a:close/>
              </a:path>
              <a:path w="2383790" h="719454">
                <a:moveTo>
                  <a:pt x="1142153" y="38099"/>
                </a:moveTo>
                <a:lnTo>
                  <a:pt x="1133855" y="38099"/>
                </a:lnTo>
                <a:lnTo>
                  <a:pt x="1129283" y="41147"/>
                </a:lnTo>
                <a:lnTo>
                  <a:pt x="1142153" y="38099"/>
                </a:lnTo>
                <a:close/>
              </a:path>
              <a:path w="2383790" h="719454">
                <a:moveTo>
                  <a:pt x="1269491" y="27431"/>
                </a:moveTo>
                <a:lnTo>
                  <a:pt x="1187195" y="27431"/>
                </a:lnTo>
                <a:lnTo>
                  <a:pt x="1184187" y="28144"/>
                </a:lnTo>
                <a:lnTo>
                  <a:pt x="1240535" y="41147"/>
                </a:lnTo>
                <a:lnTo>
                  <a:pt x="1235963" y="38099"/>
                </a:lnTo>
                <a:lnTo>
                  <a:pt x="1285493" y="38099"/>
                </a:lnTo>
                <a:lnTo>
                  <a:pt x="1269491" y="27431"/>
                </a:lnTo>
                <a:close/>
              </a:path>
              <a:path w="2383790" h="719454">
                <a:moveTo>
                  <a:pt x="1187195" y="27431"/>
                </a:moveTo>
                <a:lnTo>
                  <a:pt x="1181099" y="27431"/>
                </a:lnTo>
                <a:lnTo>
                  <a:pt x="1184187" y="28144"/>
                </a:lnTo>
                <a:lnTo>
                  <a:pt x="1187195" y="27431"/>
                </a:lnTo>
                <a:close/>
              </a:path>
              <a:path w="2383790" h="719454">
                <a:moveTo>
                  <a:pt x="1248155" y="13715"/>
                </a:moveTo>
                <a:lnTo>
                  <a:pt x="1121663" y="13715"/>
                </a:lnTo>
                <a:lnTo>
                  <a:pt x="1120139" y="15239"/>
                </a:lnTo>
                <a:lnTo>
                  <a:pt x="1249679" y="15239"/>
                </a:lnTo>
                <a:lnTo>
                  <a:pt x="1248155" y="13715"/>
                </a:lnTo>
                <a:close/>
              </a:path>
              <a:path w="2383790" h="719454">
                <a:moveTo>
                  <a:pt x="1187195" y="0"/>
                </a:moveTo>
                <a:lnTo>
                  <a:pt x="1181099" y="0"/>
                </a:lnTo>
                <a:lnTo>
                  <a:pt x="1123187" y="13715"/>
                </a:lnTo>
                <a:lnTo>
                  <a:pt x="1246631" y="13715"/>
                </a:lnTo>
                <a:lnTo>
                  <a:pt x="1187195" y="0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84320" y="6254496"/>
            <a:ext cx="201295" cy="238125"/>
          </a:xfrm>
          <a:custGeom>
            <a:avLst/>
            <a:gdLst/>
            <a:ahLst/>
            <a:cxnLst/>
            <a:rect l="l" t="t" r="r" b="b"/>
            <a:pathLst>
              <a:path w="201295" h="238125">
                <a:moveTo>
                  <a:pt x="0" y="237743"/>
                </a:moveTo>
                <a:lnTo>
                  <a:pt x="201167" y="237743"/>
                </a:lnTo>
                <a:lnTo>
                  <a:pt x="201167" y="0"/>
                </a:lnTo>
                <a:lnTo>
                  <a:pt x="0" y="0"/>
                </a:lnTo>
                <a:lnTo>
                  <a:pt x="0" y="237743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75959" y="5933494"/>
            <a:ext cx="214629" cy="535305"/>
          </a:xfrm>
          <a:custGeom>
            <a:avLst/>
            <a:gdLst/>
            <a:ahLst/>
            <a:cxnLst/>
            <a:rect l="l" t="t" r="r" b="b"/>
            <a:pathLst>
              <a:path w="214629" h="535304">
                <a:moveTo>
                  <a:pt x="181685" y="0"/>
                </a:moveTo>
                <a:lnTo>
                  <a:pt x="148200" y="29341"/>
                </a:lnTo>
                <a:lnTo>
                  <a:pt x="117146" y="74640"/>
                </a:lnTo>
                <a:lnTo>
                  <a:pt x="95507" y="111455"/>
                </a:lnTo>
                <a:lnTo>
                  <a:pt x="74295" y="150778"/>
                </a:lnTo>
                <a:lnTo>
                  <a:pt x="54518" y="190222"/>
                </a:lnTo>
                <a:lnTo>
                  <a:pt x="37186" y="227401"/>
                </a:lnTo>
                <a:lnTo>
                  <a:pt x="17978" y="273699"/>
                </a:lnTo>
                <a:lnTo>
                  <a:pt x="6721" y="316667"/>
                </a:lnTo>
                <a:lnTo>
                  <a:pt x="882" y="358996"/>
                </a:lnTo>
                <a:lnTo>
                  <a:pt x="0" y="385835"/>
                </a:lnTo>
                <a:lnTo>
                  <a:pt x="461" y="398611"/>
                </a:lnTo>
                <a:lnTo>
                  <a:pt x="8329" y="443620"/>
                </a:lnTo>
                <a:lnTo>
                  <a:pt x="31628" y="481449"/>
                </a:lnTo>
                <a:lnTo>
                  <a:pt x="65047" y="507824"/>
                </a:lnTo>
                <a:lnTo>
                  <a:pt x="106658" y="528456"/>
                </a:lnTo>
                <a:lnTo>
                  <a:pt x="138315" y="534924"/>
                </a:lnTo>
                <a:lnTo>
                  <a:pt x="148269" y="534640"/>
                </a:lnTo>
                <a:lnTo>
                  <a:pt x="187802" y="508792"/>
                </a:lnTo>
                <a:lnTo>
                  <a:pt x="200582" y="465772"/>
                </a:lnTo>
                <a:lnTo>
                  <a:pt x="206663" y="419805"/>
                </a:lnTo>
                <a:lnTo>
                  <a:pt x="211006" y="363670"/>
                </a:lnTo>
                <a:lnTo>
                  <a:pt x="213612" y="301153"/>
                </a:lnTo>
                <a:lnTo>
                  <a:pt x="214481" y="236038"/>
                </a:lnTo>
                <a:lnTo>
                  <a:pt x="214264" y="203690"/>
                </a:lnTo>
                <a:lnTo>
                  <a:pt x="212526" y="141778"/>
                </a:lnTo>
                <a:lnTo>
                  <a:pt x="209052" y="86734"/>
                </a:lnTo>
                <a:lnTo>
                  <a:pt x="203840" y="42342"/>
                </a:lnTo>
                <a:lnTo>
                  <a:pt x="192764" y="4009"/>
                </a:lnTo>
                <a:lnTo>
                  <a:pt x="181685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38115" y="5843016"/>
            <a:ext cx="459105" cy="108585"/>
          </a:xfrm>
          <a:custGeom>
            <a:avLst/>
            <a:gdLst/>
            <a:ahLst/>
            <a:cxnLst/>
            <a:rect l="l" t="t" r="r" b="b"/>
            <a:pathLst>
              <a:path w="459104" h="108585">
                <a:moveTo>
                  <a:pt x="382997" y="30901"/>
                </a:moveTo>
                <a:lnTo>
                  <a:pt x="0" y="94487"/>
                </a:lnTo>
                <a:lnTo>
                  <a:pt x="3047" y="108203"/>
                </a:lnTo>
                <a:lnTo>
                  <a:pt x="385023" y="43312"/>
                </a:lnTo>
                <a:lnTo>
                  <a:pt x="382997" y="30901"/>
                </a:lnTo>
                <a:close/>
              </a:path>
              <a:path w="459104" h="108585">
                <a:moveTo>
                  <a:pt x="452489" y="28955"/>
                </a:moveTo>
                <a:lnTo>
                  <a:pt x="394715" y="28955"/>
                </a:lnTo>
                <a:lnTo>
                  <a:pt x="397763" y="41147"/>
                </a:lnTo>
                <a:lnTo>
                  <a:pt x="385023" y="43312"/>
                </a:lnTo>
                <a:lnTo>
                  <a:pt x="390143" y="74675"/>
                </a:lnTo>
                <a:lnTo>
                  <a:pt x="452489" y="28955"/>
                </a:lnTo>
                <a:close/>
              </a:path>
              <a:path w="459104" h="108585">
                <a:moveTo>
                  <a:pt x="394715" y="28955"/>
                </a:moveTo>
                <a:lnTo>
                  <a:pt x="382997" y="30901"/>
                </a:lnTo>
                <a:lnTo>
                  <a:pt x="385023" y="43312"/>
                </a:lnTo>
                <a:lnTo>
                  <a:pt x="397763" y="41147"/>
                </a:lnTo>
                <a:lnTo>
                  <a:pt x="394715" y="28955"/>
                </a:lnTo>
                <a:close/>
              </a:path>
              <a:path w="459104" h="108585">
                <a:moveTo>
                  <a:pt x="377951" y="0"/>
                </a:moveTo>
                <a:lnTo>
                  <a:pt x="382997" y="30901"/>
                </a:lnTo>
                <a:lnTo>
                  <a:pt x="394715" y="28955"/>
                </a:lnTo>
                <a:lnTo>
                  <a:pt x="452489" y="28955"/>
                </a:lnTo>
                <a:lnTo>
                  <a:pt x="458723" y="24383"/>
                </a:lnTo>
                <a:lnTo>
                  <a:pt x="37795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14600" y="6318503"/>
            <a:ext cx="1678305" cy="117475"/>
          </a:xfrm>
          <a:custGeom>
            <a:avLst/>
            <a:gdLst/>
            <a:ahLst/>
            <a:cxnLst/>
            <a:rect l="l" t="t" r="r" b="b"/>
            <a:pathLst>
              <a:path w="1678304" h="117475">
                <a:moveTo>
                  <a:pt x="74675" y="41147"/>
                </a:moveTo>
                <a:lnTo>
                  <a:pt x="0" y="82295"/>
                </a:lnTo>
                <a:lnTo>
                  <a:pt x="79247" y="117347"/>
                </a:lnTo>
                <a:lnTo>
                  <a:pt x="77419" y="86867"/>
                </a:lnTo>
                <a:lnTo>
                  <a:pt x="64007" y="86867"/>
                </a:lnTo>
                <a:lnTo>
                  <a:pt x="64007" y="73151"/>
                </a:lnTo>
                <a:lnTo>
                  <a:pt x="76562" y="72582"/>
                </a:lnTo>
                <a:lnTo>
                  <a:pt x="74675" y="41147"/>
                </a:lnTo>
                <a:close/>
              </a:path>
              <a:path w="1678304" h="117475">
                <a:moveTo>
                  <a:pt x="76562" y="72582"/>
                </a:moveTo>
                <a:lnTo>
                  <a:pt x="64007" y="73151"/>
                </a:lnTo>
                <a:lnTo>
                  <a:pt x="64007" y="86867"/>
                </a:lnTo>
                <a:lnTo>
                  <a:pt x="77382" y="86261"/>
                </a:lnTo>
                <a:lnTo>
                  <a:pt x="76562" y="72582"/>
                </a:lnTo>
                <a:close/>
              </a:path>
              <a:path w="1678304" h="117475">
                <a:moveTo>
                  <a:pt x="77382" y="86261"/>
                </a:moveTo>
                <a:lnTo>
                  <a:pt x="64007" y="86867"/>
                </a:lnTo>
                <a:lnTo>
                  <a:pt x="77419" y="86867"/>
                </a:lnTo>
                <a:lnTo>
                  <a:pt x="77382" y="86261"/>
                </a:lnTo>
                <a:close/>
              </a:path>
              <a:path w="1678304" h="117475">
                <a:moveTo>
                  <a:pt x="1676399" y="0"/>
                </a:moveTo>
                <a:lnTo>
                  <a:pt x="76562" y="72582"/>
                </a:lnTo>
                <a:lnTo>
                  <a:pt x="77382" y="86261"/>
                </a:lnTo>
                <a:lnTo>
                  <a:pt x="1677923" y="13715"/>
                </a:lnTo>
                <a:lnTo>
                  <a:pt x="1676399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87160" y="3967028"/>
            <a:ext cx="7569834" cy="297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4845">
              <a:lnSpc>
                <a:spcPct val="100000"/>
              </a:lnSpc>
            </a:pPr>
            <a:r>
              <a:rPr sz="950" spc="20" dirty="0">
                <a:latin typeface="Symbol"/>
                <a:cs typeface="Symbol"/>
              </a:rPr>
              <a:t></a:t>
            </a:r>
            <a:r>
              <a:rPr sz="950" spc="-10" dirty="0">
                <a:latin typeface="Symbol"/>
                <a:cs typeface="Symbol"/>
              </a:rPr>
              <a:t></a:t>
            </a:r>
            <a:endParaRPr sz="9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nuou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ndo</a:t>
            </a:r>
            <a:r>
              <a:rPr sz="1400" b="1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756285" marR="5080">
              <a:lnSpc>
                <a:spcPct val="120000"/>
              </a:lnSpc>
              <a:spcBef>
                <a:spcPts val="5"/>
              </a:spcBef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outco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hence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ned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each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dual 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ned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i</a:t>
            </a:r>
            <a:r>
              <a:rPr sz="1200" dirty="0">
                <a:latin typeface="Arial"/>
                <a:cs typeface="Arial"/>
              </a:rPr>
              <a:t>nte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outco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eas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under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dens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dens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act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 1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unde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ne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t, co</a:t>
            </a:r>
            <a:r>
              <a:rPr sz="1200" spc="-5" dirty="0">
                <a:latin typeface="Arial"/>
                <a:cs typeface="Arial"/>
              </a:rPr>
              <a:t>rr</a:t>
            </a:r>
            <a:r>
              <a:rPr sz="1200" dirty="0">
                <a:latin typeface="Arial"/>
                <a:cs typeface="Arial"/>
              </a:rPr>
              <a:t>espond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total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152400" algn="ctr">
              <a:lnSpc>
                <a:spcPct val="100000"/>
              </a:lnSpc>
              <a:spcBef>
                <a:spcPts val="985"/>
              </a:spcBef>
            </a:pPr>
            <a:r>
              <a:rPr sz="1200" b="1" dirty="0">
                <a:latin typeface="Arial"/>
                <a:cs typeface="Arial"/>
              </a:rPr>
              <a:t>Pr</a:t>
            </a:r>
            <a:r>
              <a:rPr sz="1200" b="1" spc="-5" dirty="0">
                <a:latin typeface="Arial"/>
                <a:cs typeface="Arial"/>
              </a:rPr>
              <a:t>ob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ili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y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si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y</a:t>
            </a:r>
            <a:r>
              <a:rPr sz="1200" b="1" spc="-5" dirty="0">
                <a:latin typeface="Arial"/>
                <a:cs typeface="Arial"/>
              </a:rPr>
              <a:t> Fun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863465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under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ent</a:t>
            </a:r>
            <a:r>
              <a:rPr sz="1200" spc="-5" dirty="0">
                <a:latin typeface="Arial"/>
                <a:cs typeface="Arial"/>
              </a:rPr>
              <a:t>ir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215265" marR="575437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under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shaded 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u="sng" dirty="0">
                <a:latin typeface="Arial"/>
                <a:cs typeface="Arial"/>
              </a:rPr>
              <a:t>&lt;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u="sng" dirty="0">
                <a:latin typeface="Arial"/>
                <a:cs typeface="Arial"/>
              </a:rPr>
              <a:t>&lt;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  <a:p>
            <a:pPr marL="384810" algn="ctr">
              <a:lnSpc>
                <a:spcPct val="100000"/>
              </a:lnSpc>
              <a:spcBef>
                <a:spcPts val="869"/>
              </a:spcBef>
            </a:pPr>
            <a:r>
              <a:rPr sz="1050" b="1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69" name="object 69"/>
          <p:cNvSpPr txBox="1"/>
          <p:nvPr/>
        </p:nvSpPr>
        <p:spPr>
          <a:xfrm>
            <a:off x="2686885" y="5927393"/>
            <a:ext cx="177800" cy="2622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f(</a:t>
            </a:r>
            <a:r>
              <a:rPr sz="1200" b="1" dirty="0">
                <a:latin typeface="Arial"/>
                <a:cs typeface="Arial"/>
              </a:rPr>
              <a:t>x)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005414" y="6526892"/>
            <a:ext cx="354965" cy="3168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5080">
              <a:lnSpc>
                <a:spcPct val="121900"/>
              </a:lnSpc>
            </a:pPr>
            <a:r>
              <a:rPr sz="1050" dirty="0">
                <a:latin typeface="Arial"/>
                <a:cs typeface="Arial"/>
              </a:rPr>
              <a:t>x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=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 x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=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636" y="1737716"/>
            <a:ext cx="9090025" cy="154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ul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ibution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Fun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tion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.d.f.)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Arial"/>
                <a:cs typeface="Arial"/>
              </a:rPr>
              <a:t>A 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ob</a:t>
            </a:r>
            <a:r>
              <a:rPr sz="1400" spc="-1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do</a:t>
            </a:r>
            <a:r>
              <a:rPr sz="1400" dirty="0">
                <a:latin typeface="Arial"/>
                <a:cs typeface="Arial"/>
              </a:rPr>
              <a:t>m 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le 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 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 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ob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ill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 e</a:t>
            </a:r>
            <a:r>
              <a:rPr sz="1400" spc="-15" dirty="0">
                <a:latin typeface="Arial"/>
                <a:cs typeface="Arial"/>
              </a:rPr>
              <a:t>q</a:t>
            </a:r>
            <a:r>
              <a:rPr sz="1400" spc="-5" dirty="0">
                <a:latin typeface="Arial"/>
                <a:cs typeface="Arial"/>
              </a:rPr>
              <a:t>ua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10" dirty="0">
                <a:latin typeface="Arial"/>
                <a:cs typeface="Arial"/>
              </a:rPr>
              <a:t>l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"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"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il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42545" algn="just">
              <a:lnSpc>
                <a:spcPct val="100000"/>
              </a:lnSpc>
              <a:spcBef>
                <a:spcPts val="1120"/>
              </a:spcBef>
            </a:pPr>
            <a:r>
              <a:rPr sz="1600" spc="5" dirty="0">
                <a:latin typeface="Times New Roman"/>
                <a:cs typeface="Times New Roman"/>
              </a:rPr>
              <a:t>C</a:t>
            </a:r>
            <a:r>
              <a:rPr sz="1600" spc="10" dirty="0">
                <a:latin typeface="Times New Roman"/>
                <a:cs typeface="Times New Roman"/>
              </a:rPr>
              <a:t>u</a:t>
            </a:r>
            <a:r>
              <a:rPr sz="1600" spc="-20" dirty="0">
                <a:latin typeface="Times New Roman"/>
                <a:cs typeface="Times New Roman"/>
              </a:rPr>
              <a:t>m</a:t>
            </a:r>
            <a:r>
              <a:rPr sz="1600" spc="10" dirty="0">
                <a:latin typeface="Times New Roman"/>
                <a:cs typeface="Times New Roman"/>
              </a:rPr>
              <a:t>ul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tiv</a:t>
            </a:r>
            <a:r>
              <a:rPr sz="1600" spc="-4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10" dirty="0">
                <a:latin typeface="Times New Roman"/>
                <a:cs typeface="Times New Roman"/>
              </a:rPr>
              <a:t>ist</a:t>
            </a:r>
            <a:r>
              <a:rPr sz="1600" spc="5" dirty="0">
                <a:latin typeface="Times New Roman"/>
                <a:cs typeface="Times New Roman"/>
              </a:rPr>
              <a:t>r</a:t>
            </a:r>
            <a:r>
              <a:rPr sz="1600" spc="10" dirty="0">
                <a:latin typeface="Times New Roman"/>
                <a:cs typeface="Times New Roman"/>
              </a:rPr>
              <a:t>ibut</a:t>
            </a:r>
            <a:r>
              <a:rPr sz="1600" spc="-250" dirty="0">
                <a:latin typeface="Times New Roman"/>
                <a:cs typeface="Times New Roman"/>
              </a:rPr>
              <a:t>i</a:t>
            </a:r>
            <a:r>
              <a:rPr sz="1600" spc="10" dirty="0">
                <a:latin typeface="Times New Roman"/>
                <a:cs typeface="Times New Roman"/>
              </a:rPr>
              <a:t>o</a:t>
            </a:r>
            <a:r>
              <a:rPr sz="1600" spc="5" dirty="0">
                <a:latin typeface="Times New Roman"/>
                <a:cs typeface="Times New Roman"/>
              </a:rPr>
              <a:t>n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10" dirty="0">
                <a:latin typeface="Times New Roman"/>
                <a:cs typeface="Times New Roman"/>
              </a:rPr>
              <a:t>un</a:t>
            </a:r>
            <a:r>
              <a:rPr sz="1600" spc="5" dirty="0">
                <a:latin typeface="Times New Roman"/>
                <a:cs typeface="Times New Roman"/>
              </a:rPr>
              <a:t>c</a:t>
            </a:r>
            <a:r>
              <a:rPr sz="1600" spc="10" dirty="0">
                <a:latin typeface="Times New Roman"/>
                <a:cs typeface="Times New Roman"/>
              </a:rPr>
              <a:t>tio</a:t>
            </a:r>
            <a:r>
              <a:rPr sz="1600" spc="45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i="1" spc="130" dirty="0">
                <a:latin typeface="Times New Roman"/>
                <a:cs typeface="Times New Roman"/>
              </a:rPr>
              <a:t>F</a:t>
            </a:r>
            <a:r>
              <a:rPr sz="1600" spc="100" dirty="0">
                <a:latin typeface="Times New Roman"/>
                <a:cs typeface="Times New Roman"/>
              </a:rPr>
              <a:t>(</a:t>
            </a:r>
            <a:r>
              <a:rPr sz="1600" i="1" spc="15" dirty="0">
                <a:latin typeface="Times New Roman"/>
                <a:cs typeface="Times New Roman"/>
              </a:rPr>
              <a:t>x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P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X</a:t>
            </a:r>
            <a:r>
              <a:rPr sz="1600" i="1" spc="1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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x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R="503555" algn="ctr">
              <a:lnSpc>
                <a:spcPct val="100000"/>
              </a:lnSpc>
              <a:spcBef>
                <a:spcPts val="635"/>
              </a:spcBef>
            </a:pPr>
            <a:r>
              <a:rPr sz="950" i="1" spc="-5" dirty="0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0328" y="3282217"/>
            <a:ext cx="290004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[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10" dirty="0">
                <a:latin typeface="Times New Roman"/>
                <a:cs typeface="Times New Roman"/>
              </a:rPr>
              <a:t>ot</a:t>
            </a:r>
            <a:r>
              <a:rPr sz="1600" spc="7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i="1" spc="20" dirty="0">
                <a:latin typeface="Times New Roman"/>
                <a:cs typeface="Times New Roman"/>
              </a:rPr>
              <a:t>P</a:t>
            </a:r>
            <a:r>
              <a:rPr sz="1600" spc="135" dirty="0">
                <a:latin typeface="Times New Roman"/>
                <a:cs typeface="Times New Roman"/>
              </a:rPr>
              <a:t>(</a:t>
            </a:r>
            <a:r>
              <a:rPr sz="1600" i="1" spc="5" dirty="0">
                <a:latin typeface="Times New Roman"/>
                <a:cs typeface="Times New Roman"/>
              </a:rPr>
              <a:t>X</a:t>
            </a:r>
            <a:r>
              <a:rPr sz="1600" i="1" spc="1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425" i="1" spc="-7" baseline="-23391" dirty="0">
                <a:latin typeface="Times New Roman"/>
                <a:cs typeface="Times New Roman"/>
              </a:rPr>
              <a:t>k</a:t>
            </a:r>
            <a:r>
              <a:rPr sz="1425" i="1" baseline="-233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i="1" spc="140" dirty="0">
                <a:latin typeface="Times New Roman"/>
                <a:cs typeface="Times New Roman"/>
              </a:rPr>
              <a:t>F</a:t>
            </a:r>
            <a:r>
              <a:rPr sz="1600" spc="100" dirty="0">
                <a:latin typeface="Times New Roman"/>
                <a:cs typeface="Times New Roman"/>
              </a:rPr>
              <a:t>(</a:t>
            </a:r>
            <a:r>
              <a:rPr sz="1600" i="1" spc="-20" dirty="0">
                <a:latin typeface="Times New Roman"/>
                <a:cs typeface="Times New Roman"/>
              </a:rPr>
              <a:t>x</a:t>
            </a:r>
            <a:r>
              <a:rPr sz="1425" i="1" spc="-7" baseline="-23391" dirty="0">
                <a:latin typeface="Times New Roman"/>
                <a:cs typeface="Times New Roman"/>
              </a:rPr>
              <a:t>k</a:t>
            </a:r>
            <a:r>
              <a:rPr sz="1425" i="1" baseline="-233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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i="1" spc="140" dirty="0">
                <a:latin typeface="Times New Roman"/>
                <a:cs typeface="Times New Roman"/>
              </a:rPr>
              <a:t>F</a:t>
            </a:r>
            <a:r>
              <a:rPr sz="1600" spc="100" dirty="0">
                <a:latin typeface="Times New Roman"/>
                <a:cs typeface="Times New Roman"/>
              </a:rPr>
              <a:t>(</a:t>
            </a:r>
            <a:r>
              <a:rPr sz="1600" i="1" spc="-20" dirty="0">
                <a:latin typeface="Times New Roman"/>
                <a:cs typeface="Times New Roman"/>
              </a:rPr>
              <a:t>x</a:t>
            </a:r>
            <a:r>
              <a:rPr sz="1425" i="1" spc="-7" baseline="-23391" dirty="0">
                <a:latin typeface="Times New Roman"/>
                <a:cs typeface="Times New Roman"/>
              </a:rPr>
              <a:t>k</a:t>
            </a:r>
            <a:r>
              <a:rPr sz="1425" i="1" spc="-195" baseline="-23391" dirty="0">
                <a:latin typeface="Times New Roman"/>
                <a:cs typeface="Times New Roman"/>
              </a:rPr>
              <a:t> </a:t>
            </a:r>
            <a:r>
              <a:rPr sz="1425" spc="-135" baseline="-23391" dirty="0">
                <a:latin typeface="Symbol"/>
                <a:cs typeface="Symbol"/>
              </a:rPr>
              <a:t></a:t>
            </a:r>
            <a:r>
              <a:rPr sz="1425" spc="-7" baseline="-23391" dirty="0">
                <a:latin typeface="Times New Roman"/>
                <a:cs typeface="Times New Roman"/>
              </a:rPr>
              <a:t>1</a:t>
            </a:r>
            <a:r>
              <a:rPr sz="1425" spc="-225" baseline="-233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140" y="3236394"/>
            <a:ext cx="5227320" cy="671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10" dirty="0">
                <a:latin typeface="Times New Roman"/>
                <a:cs typeface="Times New Roman"/>
              </a:rPr>
              <a:t>o</a:t>
            </a:r>
            <a:r>
              <a:rPr sz="1600" spc="5" dirty="0">
                <a:latin typeface="Times New Roman"/>
                <a:cs typeface="Times New Roman"/>
              </a:rPr>
              <a:t>r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10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cret</a:t>
            </a:r>
            <a:r>
              <a:rPr sz="1600" spc="75" dirty="0">
                <a:latin typeface="Times New Roman"/>
                <a:cs typeface="Times New Roman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Ra</a:t>
            </a:r>
            <a:r>
              <a:rPr sz="1600" spc="10" dirty="0">
                <a:latin typeface="Times New Roman"/>
                <a:cs typeface="Times New Roman"/>
              </a:rPr>
              <a:t>ndo</a:t>
            </a:r>
            <a:r>
              <a:rPr sz="1600" spc="10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V</a:t>
            </a:r>
            <a:r>
              <a:rPr sz="1600" spc="5" dirty="0">
                <a:latin typeface="Times New Roman"/>
                <a:cs typeface="Times New Roman"/>
              </a:rPr>
              <a:t>aria</a:t>
            </a:r>
            <a:r>
              <a:rPr sz="1600" spc="10" dirty="0">
                <a:latin typeface="Times New Roman"/>
                <a:cs typeface="Times New Roman"/>
              </a:rPr>
              <a:t>bl</a:t>
            </a:r>
            <a:r>
              <a:rPr sz="1600" spc="-3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i="1" spc="140" dirty="0">
                <a:latin typeface="Times New Roman"/>
                <a:cs typeface="Times New Roman"/>
              </a:rPr>
              <a:t>F</a:t>
            </a:r>
            <a:r>
              <a:rPr sz="1600" spc="85" dirty="0">
                <a:latin typeface="Times New Roman"/>
                <a:cs typeface="Times New Roman"/>
              </a:rPr>
              <a:t>(</a:t>
            </a:r>
            <a:r>
              <a:rPr sz="1600" i="1" spc="-35" dirty="0">
                <a:latin typeface="Times New Roman"/>
                <a:cs typeface="Times New Roman"/>
              </a:rPr>
              <a:t>x</a:t>
            </a:r>
            <a:r>
              <a:rPr sz="1425" i="1" spc="-7" baseline="-23391" dirty="0">
                <a:latin typeface="Times New Roman"/>
                <a:cs typeface="Times New Roman"/>
              </a:rPr>
              <a:t>i</a:t>
            </a:r>
            <a:r>
              <a:rPr sz="1425" i="1" spc="-67" baseline="-233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P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X</a:t>
            </a:r>
            <a:r>
              <a:rPr sz="1600" i="1" spc="1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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spc="-35" dirty="0">
                <a:latin typeface="Times New Roman"/>
                <a:cs typeface="Times New Roman"/>
              </a:rPr>
              <a:t>x</a:t>
            </a:r>
            <a:r>
              <a:rPr sz="1425" i="1" spc="-7" baseline="-23391" dirty="0">
                <a:latin typeface="Times New Roman"/>
                <a:cs typeface="Times New Roman"/>
              </a:rPr>
              <a:t>i</a:t>
            </a:r>
            <a:r>
              <a:rPr sz="1425" i="1" spc="-67" baseline="-233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3600" spc="1612" baseline="-9259" dirty="0">
                <a:latin typeface="Verdana"/>
                <a:cs typeface="Verdana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P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X</a:t>
            </a:r>
            <a:r>
              <a:rPr sz="1600" i="1" spc="1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i="1" spc="-20" dirty="0">
                <a:latin typeface="Times New Roman"/>
                <a:cs typeface="Times New Roman"/>
              </a:rPr>
              <a:t>x</a:t>
            </a:r>
            <a:r>
              <a:rPr sz="1425" i="1" spc="-7" baseline="-23391" dirty="0">
                <a:latin typeface="Times New Roman"/>
                <a:cs typeface="Times New Roman"/>
              </a:rPr>
              <a:t>k</a:t>
            </a:r>
            <a:r>
              <a:rPr sz="1425" i="1" baseline="-233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R="862330" algn="r">
              <a:lnSpc>
                <a:spcPct val="100000"/>
              </a:lnSpc>
              <a:spcBef>
                <a:spcPts val="275"/>
              </a:spcBef>
            </a:pPr>
            <a:r>
              <a:rPr sz="950" i="1" spc="-5" dirty="0">
                <a:latin typeface="Times New Roman"/>
                <a:cs typeface="Times New Roman"/>
              </a:rPr>
              <a:t>k</a:t>
            </a:r>
            <a:r>
              <a:rPr sz="950" i="1" spc="-145" dirty="0">
                <a:latin typeface="Times New Roman"/>
                <a:cs typeface="Times New Roman"/>
              </a:rPr>
              <a:t> </a:t>
            </a:r>
            <a:r>
              <a:rPr sz="950" spc="-75" dirty="0">
                <a:latin typeface="Symbol"/>
                <a:cs typeface="Symbol"/>
              </a:rPr>
              <a:t></a:t>
            </a:r>
            <a:r>
              <a:rPr sz="950" spc="-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R="648335" algn="r">
              <a:lnSpc>
                <a:spcPct val="100000"/>
              </a:lnSpc>
              <a:spcBef>
                <a:spcPts val="405"/>
              </a:spcBef>
            </a:pPr>
            <a:r>
              <a:rPr sz="950" i="1" spc="-30" dirty="0">
                <a:latin typeface="Times New Roman"/>
                <a:cs typeface="Times New Roman"/>
              </a:rPr>
              <a:t>x</a:t>
            </a:r>
            <a:r>
              <a:rPr sz="975" i="1" spc="7" baseline="-21367" dirty="0">
                <a:latin typeface="Times New Roman"/>
                <a:cs typeface="Times New Roman"/>
              </a:rPr>
              <a:t>i</a:t>
            </a:r>
            <a:endParaRPr sz="975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3886200"/>
            <a:ext cx="9906000" cy="3276600"/>
          </a:xfrm>
          <a:custGeom>
            <a:avLst/>
            <a:gdLst/>
            <a:ahLst/>
            <a:cxnLst/>
            <a:rect l="l" t="t" r="r" b="b"/>
            <a:pathLst>
              <a:path w="9906000" h="3276600">
                <a:moveTo>
                  <a:pt x="0" y="3276600"/>
                </a:moveTo>
                <a:lnTo>
                  <a:pt x="9905999" y="3276600"/>
                </a:lnTo>
                <a:lnTo>
                  <a:pt x="990599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9150" y="3903906"/>
            <a:ext cx="516255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10" dirty="0">
                <a:latin typeface="Times New Roman"/>
                <a:cs typeface="Times New Roman"/>
              </a:rPr>
              <a:t>o</a:t>
            </a:r>
            <a:r>
              <a:rPr sz="1600" spc="5" dirty="0">
                <a:latin typeface="Times New Roman"/>
                <a:cs typeface="Times New Roman"/>
              </a:rPr>
              <a:t>r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C</a:t>
            </a:r>
            <a:r>
              <a:rPr sz="1600" spc="10" dirty="0">
                <a:latin typeface="Times New Roman"/>
                <a:cs typeface="Times New Roman"/>
              </a:rPr>
              <a:t>ontinuou</a:t>
            </a:r>
            <a:r>
              <a:rPr sz="1600" spc="5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Ra</a:t>
            </a:r>
            <a:r>
              <a:rPr sz="1600" spc="10" dirty="0">
                <a:latin typeface="Times New Roman"/>
                <a:cs typeface="Times New Roman"/>
              </a:rPr>
              <a:t>ndo</a:t>
            </a:r>
            <a:r>
              <a:rPr sz="1600" spc="10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V</a:t>
            </a:r>
            <a:r>
              <a:rPr sz="1600" spc="5" dirty="0">
                <a:latin typeface="Times New Roman"/>
                <a:cs typeface="Times New Roman"/>
              </a:rPr>
              <a:t>aria</a:t>
            </a:r>
            <a:r>
              <a:rPr sz="1600" spc="10" dirty="0">
                <a:latin typeface="Times New Roman"/>
                <a:cs typeface="Times New Roman"/>
              </a:rPr>
              <a:t>bl</a:t>
            </a:r>
            <a:r>
              <a:rPr sz="1600" spc="-3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i="1" spc="140" dirty="0">
                <a:latin typeface="Times New Roman"/>
                <a:cs typeface="Times New Roman"/>
              </a:rPr>
              <a:t>F</a:t>
            </a:r>
            <a:r>
              <a:rPr sz="1600" spc="85" dirty="0">
                <a:latin typeface="Times New Roman"/>
                <a:cs typeface="Times New Roman"/>
              </a:rPr>
              <a:t>(</a:t>
            </a:r>
            <a:r>
              <a:rPr sz="1600" i="1" spc="-35" dirty="0">
                <a:latin typeface="Times New Roman"/>
                <a:cs typeface="Times New Roman"/>
              </a:rPr>
              <a:t>x</a:t>
            </a:r>
            <a:r>
              <a:rPr sz="1425" i="1" spc="-7" baseline="-23391" dirty="0">
                <a:latin typeface="Times New Roman"/>
                <a:cs typeface="Times New Roman"/>
              </a:rPr>
              <a:t>i</a:t>
            </a:r>
            <a:r>
              <a:rPr sz="1425" i="1" spc="-67" baseline="-233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P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X</a:t>
            </a:r>
            <a:r>
              <a:rPr sz="1600" i="1" spc="1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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spc="-35" dirty="0">
                <a:latin typeface="Times New Roman"/>
                <a:cs typeface="Times New Roman"/>
              </a:rPr>
              <a:t>x</a:t>
            </a:r>
            <a:r>
              <a:rPr sz="1425" i="1" spc="-7" baseline="-23391" dirty="0">
                <a:latin typeface="Times New Roman"/>
                <a:cs typeface="Times New Roman"/>
              </a:rPr>
              <a:t>i</a:t>
            </a:r>
            <a:r>
              <a:rPr sz="1425" i="1" spc="-67" baseline="-233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3600" spc="-284" baseline="-13888" dirty="0">
                <a:latin typeface="Verdana"/>
                <a:cs typeface="Verdana"/>
              </a:rPr>
              <a:t> </a:t>
            </a:r>
            <a:r>
              <a:rPr sz="3600" spc="-142" baseline="-13888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i="1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(</a:t>
            </a:r>
            <a:r>
              <a:rPr sz="1600" i="1" spc="75" dirty="0">
                <a:latin typeface="Times New Roman"/>
                <a:cs typeface="Times New Roman"/>
              </a:rPr>
              <a:t>t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d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R="538480" algn="r">
              <a:lnSpc>
                <a:spcPct val="100000"/>
              </a:lnSpc>
              <a:spcBef>
                <a:spcPts val="495"/>
              </a:spcBef>
            </a:pPr>
            <a:r>
              <a:rPr sz="950" spc="-5" dirty="0">
                <a:latin typeface="Symbol"/>
                <a:cs typeface="Symbol"/>
              </a:rPr>
              <a:t></a:t>
            </a:r>
            <a:r>
              <a:rPr sz="950" spc="-10" dirty="0">
                <a:latin typeface="Symbol"/>
                <a:cs typeface="Symbol"/>
              </a:rPr>
              <a:t>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3886200" algn="l"/>
              </a:tabLst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5" dirty="0">
                <a:latin typeface="Times New Roman"/>
                <a:cs typeface="Times New Roman"/>
              </a:rPr>
              <a:t>r</a:t>
            </a:r>
            <a:r>
              <a:rPr sz="1600" spc="10" dirty="0">
                <a:latin typeface="Times New Roman"/>
                <a:cs typeface="Times New Roman"/>
              </a:rPr>
              <a:t>op</a:t>
            </a:r>
            <a:r>
              <a:rPr sz="1600" spc="5" dirty="0">
                <a:latin typeface="Times New Roman"/>
                <a:cs typeface="Times New Roman"/>
              </a:rPr>
              <a:t>erties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o</a:t>
            </a:r>
            <a:r>
              <a:rPr sz="1600" spc="5" dirty="0">
                <a:latin typeface="Times New Roman"/>
                <a:cs typeface="Times New Roman"/>
              </a:rPr>
              <a:t>f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95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0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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</a:t>
            </a:r>
            <a:r>
              <a:rPr sz="1600" i="1" spc="-10" dirty="0">
                <a:latin typeface="Times New Roman"/>
                <a:cs typeface="Times New Roman"/>
              </a:rPr>
              <a:t>(</a:t>
            </a:r>
            <a:r>
              <a:rPr sz="1600" i="1" spc="5" dirty="0">
                <a:latin typeface="Times New Roman"/>
                <a:cs typeface="Times New Roman"/>
              </a:rPr>
              <a:t>x)</a:t>
            </a:r>
            <a:r>
              <a:rPr sz="1600" i="1" spc="-2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</a:t>
            </a:r>
            <a:r>
              <a:rPr sz="1600" spc="-25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1</a:t>
            </a:r>
            <a:r>
              <a:rPr sz="1600" i="1" dirty="0">
                <a:latin typeface="Times New Roman"/>
                <a:cs typeface="Times New Roman"/>
              </a:rPr>
              <a:t>, </a:t>
            </a:r>
            <a:r>
              <a:rPr sz="1600" i="1" spc="1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li</a:t>
            </a:r>
            <a:r>
              <a:rPr sz="1600" spc="10" dirty="0">
                <a:latin typeface="Times New Roman"/>
                <a:cs typeface="Times New Roman"/>
              </a:rPr>
              <a:t>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i="1" spc="140" dirty="0">
                <a:latin typeface="Times New Roman"/>
                <a:cs typeface="Times New Roman"/>
              </a:rPr>
              <a:t>F</a:t>
            </a:r>
            <a:r>
              <a:rPr sz="1600" spc="100" dirty="0">
                <a:latin typeface="Times New Roman"/>
                <a:cs typeface="Times New Roman"/>
              </a:rPr>
              <a:t>(</a:t>
            </a:r>
            <a:r>
              <a:rPr sz="1600" i="1" spc="15" dirty="0">
                <a:latin typeface="Times New Roman"/>
                <a:cs typeface="Times New Roman"/>
              </a:rPr>
              <a:t>x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,	</a:t>
            </a:r>
            <a:r>
              <a:rPr sz="1600" spc="5" dirty="0">
                <a:latin typeface="Times New Roman"/>
                <a:cs typeface="Times New Roman"/>
              </a:rPr>
              <a:t>li</a:t>
            </a:r>
            <a:r>
              <a:rPr sz="1600" spc="10" dirty="0">
                <a:latin typeface="Times New Roman"/>
                <a:cs typeface="Times New Roman"/>
              </a:rPr>
              <a:t>m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i="1" spc="130" dirty="0">
                <a:latin typeface="Times New Roman"/>
                <a:cs typeface="Times New Roman"/>
              </a:rPr>
              <a:t>F</a:t>
            </a:r>
            <a:r>
              <a:rPr sz="1600" spc="100" dirty="0">
                <a:latin typeface="Times New Roman"/>
                <a:cs typeface="Times New Roman"/>
              </a:rPr>
              <a:t>(</a:t>
            </a:r>
            <a:r>
              <a:rPr sz="1600" i="1" spc="15" dirty="0">
                <a:latin typeface="Times New Roman"/>
                <a:cs typeface="Times New Roman"/>
              </a:rPr>
              <a:t>x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2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9961" y="3924310"/>
            <a:ext cx="318071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[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10" dirty="0">
                <a:latin typeface="Times New Roman"/>
                <a:cs typeface="Times New Roman"/>
              </a:rPr>
              <a:t>ot</a:t>
            </a:r>
            <a:r>
              <a:rPr sz="1600" spc="8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i="1" spc="19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is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p</a:t>
            </a:r>
            <a:r>
              <a:rPr sz="1600" spc="5" dirty="0">
                <a:latin typeface="Times New Roman"/>
                <a:cs typeface="Times New Roman"/>
              </a:rPr>
              <a:t>r</a:t>
            </a:r>
            <a:r>
              <a:rPr sz="1600" spc="10" dirty="0">
                <a:latin typeface="Times New Roman"/>
                <a:cs typeface="Times New Roman"/>
              </a:rPr>
              <a:t>ob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bili</a:t>
            </a:r>
            <a:r>
              <a:rPr sz="1600" spc="-295" dirty="0">
                <a:latin typeface="Times New Roman"/>
                <a:cs typeface="Times New Roman"/>
              </a:rPr>
              <a:t>t</a:t>
            </a:r>
            <a:r>
              <a:rPr sz="1600" spc="5" dirty="0">
                <a:latin typeface="Times New Roman"/>
                <a:cs typeface="Times New Roman"/>
              </a:rPr>
              <a:t>y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d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10" dirty="0">
                <a:latin typeface="Times New Roman"/>
                <a:cs typeface="Times New Roman"/>
              </a:rPr>
              <a:t>nsit</a:t>
            </a:r>
            <a:r>
              <a:rPr sz="1600" spc="90" dirty="0">
                <a:latin typeface="Times New Roman"/>
                <a:cs typeface="Times New Roman"/>
              </a:rPr>
              <a:t>y</a:t>
            </a:r>
            <a:r>
              <a:rPr sz="1600" spc="5" dirty="0">
                <a:latin typeface="Times New Roman"/>
                <a:cs typeface="Times New Roman"/>
              </a:rPr>
              <a:t>f</a:t>
            </a:r>
            <a:r>
              <a:rPr sz="1600" spc="10" dirty="0">
                <a:latin typeface="Times New Roman"/>
                <a:cs typeface="Times New Roman"/>
              </a:rPr>
              <a:t>un</a:t>
            </a:r>
            <a:r>
              <a:rPr sz="1600" spc="5" dirty="0">
                <a:latin typeface="Times New Roman"/>
                <a:cs typeface="Times New Roman"/>
              </a:rPr>
              <a:t>c</a:t>
            </a:r>
            <a:r>
              <a:rPr sz="1600" spc="10" dirty="0">
                <a:latin typeface="Times New Roman"/>
                <a:cs typeface="Times New Roman"/>
              </a:rPr>
              <a:t>tio</a:t>
            </a:r>
            <a:r>
              <a:rPr sz="1600" spc="-160" dirty="0">
                <a:latin typeface="Times New Roman"/>
                <a:cs typeface="Times New Roman"/>
              </a:rPr>
              <a:t>n</a:t>
            </a:r>
            <a:r>
              <a:rPr sz="1600" spc="5" dirty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6366" y="4593350"/>
            <a:ext cx="155448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13485" algn="l"/>
              </a:tabLst>
            </a:pPr>
            <a:r>
              <a:rPr sz="950" i="1" spc="10" dirty="0">
                <a:latin typeface="Times New Roman"/>
                <a:cs typeface="Times New Roman"/>
              </a:rPr>
              <a:t>x</a:t>
            </a:r>
            <a:r>
              <a:rPr sz="950" dirty="0">
                <a:latin typeface="Symbol"/>
                <a:cs typeface="Symbol"/>
              </a:rPr>
              <a:t></a:t>
            </a:r>
            <a:r>
              <a:rPr sz="950" spc="-15" dirty="0">
                <a:latin typeface="Symbol"/>
                <a:cs typeface="Symbol"/>
              </a:rPr>
              <a:t></a:t>
            </a:r>
            <a:r>
              <a:rPr sz="950" spc="-10" dirty="0">
                <a:latin typeface="Symbol"/>
                <a:cs typeface="Symbol"/>
              </a:rPr>
              <a:t>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950" i="1" spc="25" dirty="0">
                <a:latin typeface="Times New Roman"/>
                <a:cs typeface="Times New Roman"/>
              </a:rPr>
              <a:t>x</a:t>
            </a:r>
            <a:r>
              <a:rPr sz="950" spc="-10" dirty="0">
                <a:latin typeface="Symbol"/>
                <a:cs typeface="Symbol"/>
              </a:rPr>
              <a:t></a:t>
            </a:r>
            <a:r>
              <a:rPr sz="950" spc="-15" dirty="0">
                <a:latin typeface="Symbol"/>
                <a:cs typeface="Symbol"/>
              </a:rPr>
              <a:t></a:t>
            </a:r>
            <a:r>
              <a:rPr sz="950" spc="-10" dirty="0">
                <a:latin typeface="Symbol"/>
                <a:cs typeface="Symbol"/>
              </a:rPr>
              <a:t>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00400" y="5227320"/>
            <a:ext cx="425195" cy="284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8064" y="5611367"/>
            <a:ext cx="2646045" cy="955675"/>
          </a:xfrm>
          <a:custGeom>
            <a:avLst/>
            <a:gdLst/>
            <a:ahLst/>
            <a:cxnLst/>
            <a:rect l="l" t="t" r="r" b="b"/>
            <a:pathLst>
              <a:path w="2646045" h="955675">
                <a:moveTo>
                  <a:pt x="310895" y="920496"/>
                </a:moveTo>
                <a:lnTo>
                  <a:pt x="6095" y="920496"/>
                </a:lnTo>
                <a:lnTo>
                  <a:pt x="0" y="926592"/>
                </a:lnTo>
                <a:lnTo>
                  <a:pt x="0" y="950976"/>
                </a:lnTo>
                <a:lnTo>
                  <a:pt x="6095" y="955548"/>
                </a:lnTo>
                <a:lnTo>
                  <a:pt x="310896" y="955548"/>
                </a:lnTo>
                <a:lnTo>
                  <a:pt x="316991" y="950976"/>
                </a:lnTo>
                <a:lnTo>
                  <a:pt x="316991" y="946404"/>
                </a:lnTo>
                <a:lnTo>
                  <a:pt x="12191" y="946404"/>
                </a:lnTo>
                <a:lnTo>
                  <a:pt x="20260" y="938335"/>
                </a:lnTo>
                <a:lnTo>
                  <a:pt x="12191" y="931164"/>
                </a:lnTo>
                <a:lnTo>
                  <a:pt x="316991" y="931164"/>
                </a:lnTo>
                <a:lnTo>
                  <a:pt x="316991" y="926592"/>
                </a:lnTo>
                <a:lnTo>
                  <a:pt x="310895" y="920496"/>
                </a:lnTo>
                <a:close/>
              </a:path>
              <a:path w="2646045" h="955675">
                <a:moveTo>
                  <a:pt x="20260" y="938335"/>
                </a:moveTo>
                <a:lnTo>
                  <a:pt x="12191" y="946404"/>
                </a:lnTo>
                <a:lnTo>
                  <a:pt x="303275" y="946404"/>
                </a:lnTo>
                <a:lnTo>
                  <a:pt x="300566" y="943356"/>
                </a:lnTo>
                <a:lnTo>
                  <a:pt x="25907" y="943356"/>
                </a:lnTo>
                <a:lnTo>
                  <a:pt x="20260" y="938335"/>
                </a:lnTo>
                <a:close/>
              </a:path>
              <a:path w="2646045" h="955675">
                <a:moveTo>
                  <a:pt x="316991" y="931164"/>
                </a:moveTo>
                <a:lnTo>
                  <a:pt x="303275" y="931164"/>
                </a:lnTo>
                <a:lnTo>
                  <a:pt x="296104" y="938335"/>
                </a:lnTo>
                <a:lnTo>
                  <a:pt x="303275" y="946404"/>
                </a:lnTo>
                <a:lnTo>
                  <a:pt x="316991" y="946404"/>
                </a:lnTo>
                <a:lnTo>
                  <a:pt x="316991" y="931164"/>
                </a:lnTo>
                <a:close/>
              </a:path>
              <a:path w="2646045" h="955675">
                <a:moveTo>
                  <a:pt x="25907" y="932688"/>
                </a:moveTo>
                <a:lnTo>
                  <a:pt x="20260" y="938335"/>
                </a:lnTo>
                <a:lnTo>
                  <a:pt x="25907" y="943356"/>
                </a:lnTo>
                <a:lnTo>
                  <a:pt x="25907" y="932688"/>
                </a:lnTo>
                <a:close/>
              </a:path>
              <a:path w="2646045" h="955675">
                <a:moveTo>
                  <a:pt x="291083" y="932688"/>
                </a:moveTo>
                <a:lnTo>
                  <a:pt x="25907" y="932688"/>
                </a:lnTo>
                <a:lnTo>
                  <a:pt x="25907" y="943356"/>
                </a:lnTo>
                <a:lnTo>
                  <a:pt x="291083" y="943356"/>
                </a:lnTo>
                <a:lnTo>
                  <a:pt x="291083" y="932688"/>
                </a:lnTo>
                <a:close/>
              </a:path>
              <a:path w="2646045" h="955675">
                <a:moveTo>
                  <a:pt x="291083" y="932688"/>
                </a:moveTo>
                <a:lnTo>
                  <a:pt x="291083" y="943356"/>
                </a:lnTo>
                <a:lnTo>
                  <a:pt x="296104" y="938335"/>
                </a:lnTo>
                <a:lnTo>
                  <a:pt x="291083" y="932688"/>
                </a:lnTo>
                <a:close/>
              </a:path>
              <a:path w="2646045" h="955675">
                <a:moveTo>
                  <a:pt x="296104" y="938335"/>
                </a:moveTo>
                <a:lnTo>
                  <a:pt x="291083" y="943356"/>
                </a:lnTo>
                <a:lnTo>
                  <a:pt x="300566" y="943356"/>
                </a:lnTo>
                <a:lnTo>
                  <a:pt x="296104" y="938335"/>
                </a:lnTo>
                <a:close/>
              </a:path>
              <a:path w="2646045" h="955675">
                <a:moveTo>
                  <a:pt x="303275" y="931164"/>
                </a:moveTo>
                <a:lnTo>
                  <a:pt x="12191" y="931164"/>
                </a:lnTo>
                <a:lnTo>
                  <a:pt x="20260" y="938335"/>
                </a:lnTo>
                <a:lnTo>
                  <a:pt x="25907" y="932688"/>
                </a:lnTo>
                <a:lnTo>
                  <a:pt x="301751" y="932688"/>
                </a:lnTo>
                <a:lnTo>
                  <a:pt x="303275" y="931164"/>
                </a:lnTo>
                <a:close/>
              </a:path>
              <a:path w="2646045" h="955675">
                <a:moveTo>
                  <a:pt x="301751" y="932688"/>
                </a:moveTo>
                <a:lnTo>
                  <a:pt x="291083" y="932688"/>
                </a:lnTo>
                <a:lnTo>
                  <a:pt x="296104" y="938335"/>
                </a:lnTo>
                <a:lnTo>
                  <a:pt x="301751" y="932688"/>
                </a:lnTo>
                <a:close/>
              </a:path>
              <a:path w="2646045" h="955675">
                <a:moveTo>
                  <a:pt x="893063" y="812292"/>
                </a:moveTo>
                <a:lnTo>
                  <a:pt x="588263" y="812292"/>
                </a:lnTo>
                <a:lnTo>
                  <a:pt x="582167" y="818388"/>
                </a:lnTo>
                <a:lnTo>
                  <a:pt x="582167" y="841248"/>
                </a:lnTo>
                <a:lnTo>
                  <a:pt x="588263" y="847344"/>
                </a:lnTo>
                <a:lnTo>
                  <a:pt x="893063" y="847344"/>
                </a:lnTo>
                <a:lnTo>
                  <a:pt x="899159" y="841248"/>
                </a:lnTo>
                <a:lnTo>
                  <a:pt x="899159" y="838200"/>
                </a:lnTo>
                <a:lnTo>
                  <a:pt x="594359" y="838200"/>
                </a:lnTo>
                <a:lnTo>
                  <a:pt x="603235" y="829325"/>
                </a:lnTo>
                <a:lnTo>
                  <a:pt x="594359" y="821436"/>
                </a:lnTo>
                <a:lnTo>
                  <a:pt x="899159" y="821436"/>
                </a:lnTo>
                <a:lnTo>
                  <a:pt x="899159" y="818388"/>
                </a:lnTo>
                <a:lnTo>
                  <a:pt x="893063" y="812292"/>
                </a:lnTo>
                <a:close/>
              </a:path>
              <a:path w="2646045" h="955675">
                <a:moveTo>
                  <a:pt x="603235" y="829325"/>
                </a:moveTo>
                <a:lnTo>
                  <a:pt x="594359" y="838200"/>
                </a:lnTo>
                <a:lnTo>
                  <a:pt x="885443" y="838200"/>
                </a:lnTo>
                <a:lnTo>
                  <a:pt x="881379" y="833628"/>
                </a:lnTo>
                <a:lnTo>
                  <a:pt x="608075" y="833628"/>
                </a:lnTo>
                <a:lnTo>
                  <a:pt x="603235" y="829325"/>
                </a:lnTo>
                <a:close/>
              </a:path>
              <a:path w="2646045" h="955675">
                <a:moveTo>
                  <a:pt x="899159" y="821436"/>
                </a:moveTo>
                <a:lnTo>
                  <a:pt x="885443" y="821436"/>
                </a:lnTo>
                <a:lnTo>
                  <a:pt x="877555" y="829325"/>
                </a:lnTo>
                <a:lnTo>
                  <a:pt x="885443" y="838200"/>
                </a:lnTo>
                <a:lnTo>
                  <a:pt x="899159" y="838200"/>
                </a:lnTo>
                <a:lnTo>
                  <a:pt x="899159" y="821436"/>
                </a:lnTo>
                <a:close/>
              </a:path>
              <a:path w="2646045" h="955675">
                <a:moveTo>
                  <a:pt x="608075" y="824484"/>
                </a:moveTo>
                <a:lnTo>
                  <a:pt x="603235" y="829325"/>
                </a:lnTo>
                <a:lnTo>
                  <a:pt x="608075" y="833628"/>
                </a:lnTo>
                <a:lnTo>
                  <a:pt x="608075" y="824484"/>
                </a:lnTo>
                <a:close/>
              </a:path>
              <a:path w="2646045" h="955675">
                <a:moveTo>
                  <a:pt x="873251" y="824484"/>
                </a:moveTo>
                <a:lnTo>
                  <a:pt x="608075" y="824484"/>
                </a:lnTo>
                <a:lnTo>
                  <a:pt x="608075" y="833628"/>
                </a:lnTo>
                <a:lnTo>
                  <a:pt x="873251" y="833628"/>
                </a:lnTo>
                <a:lnTo>
                  <a:pt x="873251" y="824484"/>
                </a:lnTo>
                <a:close/>
              </a:path>
              <a:path w="2646045" h="955675">
                <a:moveTo>
                  <a:pt x="873251" y="824484"/>
                </a:moveTo>
                <a:lnTo>
                  <a:pt x="873251" y="833628"/>
                </a:lnTo>
                <a:lnTo>
                  <a:pt x="877555" y="829325"/>
                </a:lnTo>
                <a:lnTo>
                  <a:pt x="873251" y="824484"/>
                </a:lnTo>
                <a:close/>
              </a:path>
              <a:path w="2646045" h="955675">
                <a:moveTo>
                  <a:pt x="877555" y="829325"/>
                </a:moveTo>
                <a:lnTo>
                  <a:pt x="873251" y="833628"/>
                </a:lnTo>
                <a:lnTo>
                  <a:pt x="881379" y="833628"/>
                </a:lnTo>
                <a:lnTo>
                  <a:pt x="877555" y="829325"/>
                </a:lnTo>
                <a:close/>
              </a:path>
              <a:path w="2646045" h="955675">
                <a:moveTo>
                  <a:pt x="885443" y="821436"/>
                </a:moveTo>
                <a:lnTo>
                  <a:pt x="594359" y="821436"/>
                </a:lnTo>
                <a:lnTo>
                  <a:pt x="603235" y="829325"/>
                </a:lnTo>
                <a:lnTo>
                  <a:pt x="608075" y="824484"/>
                </a:lnTo>
                <a:lnTo>
                  <a:pt x="882395" y="824484"/>
                </a:lnTo>
                <a:lnTo>
                  <a:pt x="885443" y="821436"/>
                </a:lnTo>
                <a:close/>
              </a:path>
              <a:path w="2646045" h="955675">
                <a:moveTo>
                  <a:pt x="882395" y="824484"/>
                </a:moveTo>
                <a:lnTo>
                  <a:pt x="873251" y="824484"/>
                </a:lnTo>
                <a:lnTo>
                  <a:pt x="877555" y="829325"/>
                </a:lnTo>
                <a:lnTo>
                  <a:pt x="882395" y="824484"/>
                </a:lnTo>
                <a:close/>
              </a:path>
              <a:path w="2646045" h="955675">
                <a:moveTo>
                  <a:pt x="1475231" y="458724"/>
                </a:moveTo>
                <a:lnTo>
                  <a:pt x="1170431" y="458724"/>
                </a:lnTo>
                <a:lnTo>
                  <a:pt x="1164335" y="464820"/>
                </a:lnTo>
                <a:lnTo>
                  <a:pt x="1164335" y="487680"/>
                </a:lnTo>
                <a:lnTo>
                  <a:pt x="1170431" y="493776"/>
                </a:lnTo>
                <a:lnTo>
                  <a:pt x="1475231" y="493776"/>
                </a:lnTo>
                <a:lnTo>
                  <a:pt x="1481327" y="487680"/>
                </a:lnTo>
                <a:lnTo>
                  <a:pt x="1481327" y="484632"/>
                </a:lnTo>
                <a:lnTo>
                  <a:pt x="1176527" y="484632"/>
                </a:lnTo>
                <a:lnTo>
                  <a:pt x="1185403" y="475757"/>
                </a:lnTo>
                <a:lnTo>
                  <a:pt x="1176527" y="467868"/>
                </a:lnTo>
                <a:lnTo>
                  <a:pt x="1481327" y="467868"/>
                </a:lnTo>
                <a:lnTo>
                  <a:pt x="1481327" y="464820"/>
                </a:lnTo>
                <a:lnTo>
                  <a:pt x="1475231" y="458724"/>
                </a:lnTo>
                <a:close/>
              </a:path>
              <a:path w="2646045" h="955675">
                <a:moveTo>
                  <a:pt x="1185403" y="475757"/>
                </a:moveTo>
                <a:lnTo>
                  <a:pt x="1176527" y="484632"/>
                </a:lnTo>
                <a:lnTo>
                  <a:pt x="1467611" y="484632"/>
                </a:lnTo>
                <a:lnTo>
                  <a:pt x="1463547" y="480060"/>
                </a:lnTo>
                <a:lnTo>
                  <a:pt x="1190243" y="480060"/>
                </a:lnTo>
                <a:lnTo>
                  <a:pt x="1185403" y="475757"/>
                </a:lnTo>
                <a:close/>
              </a:path>
              <a:path w="2646045" h="955675">
                <a:moveTo>
                  <a:pt x="1481327" y="467868"/>
                </a:moveTo>
                <a:lnTo>
                  <a:pt x="1467611" y="467868"/>
                </a:lnTo>
                <a:lnTo>
                  <a:pt x="1459723" y="475757"/>
                </a:lnTo>
                <a:lnTo>
                  <a:pt x="1467611" y="484632"/>
                </a:lnTo>
                <a:lnTo>
                  <a:pt x="1481327" y="484632"/>
                </a:lnTo>
                <a:lnTo>
                  <a:pt x="1481327" y="467868"/>
                </a:lnTo>
                <a:close/>
              </a:path>
              <a:path w="2646045" h="955675">
                <a:moveTo>
                  <a:pt x="1190243" y="470916"/>
                </a:moveTo>
                <a:lnTo>
                  <a:pt x="1185403" y="475757"/>
                </a:lnTo>
                <a:lnTo>
                  <a:pt x="1190243" y="480060"/>
                </a:lnTo>
                <a:lnTo>
                  <a:pt x="1190243" y="470916"/>
                </a:lnTo>
                <a:close/>
              </a:path>
              <a:path w="2646045" h="955675">
                <a:moveTo>
                  <a:pt x="1455419" y="470916"/>
                </a:moveTo>
                <a:lnTo>
                  <a:pt x="1190243" y="470916"/>
                </a:lnTo>
                <a:lnTo>
                  <a:pt x="1190243" y="480060"/>
                </a:lnTo>
                <a:lnTo>
                  <a:pt x="1455419" y="480060"/>
                </a:lnTo>
                <a:lnTo>
                  <a:pt x="1455419" y="470916"/>
                </a:lnTo>
                <a:close/>
              </a:path>
              <a:path w="2646045" h="955675">
                <a:moveTo>
                  <a:pt x="1455419" y="470916"/>
                </a:moveTo>
                <a:lnTo>
                  <a:pt x="1455419" y="480060"/>
                </a:lnTo>
                <a:lnTo>
                  <a:pt x="1459723" y="475757"/>
                </a:lnTo>
                <a:lnTo>
                  <a:pt x="1455419" y="470916"/>
                </a:lnTo>
                <a:close/>
              </a:path>
              <a:path w="2646045" h="955675">
                <a:moveTo>
                  <a:pt x="1459723" y="475757"/>
                </a:moveTo>
                <a:lnTo>
                  <a:pt x="1455419" y="480060"/>
                </a:lnTo>
                <a:lnTo>
                  <a:pt x="1463547" y="480060"/>
                </a:lnTo>
                <a:lnTo>
                  <a:pt x="1459723" y="475757"/>
                </a:lnTo>
                <a:close/>
              </a:path>
              <a:path w="2646045" h="955675">
                <a:moveTo>
                  <a:pt x="1467611" y="467868"/>
                </a:moveTo>
                <a:lnTo>
                  <a:pt x="1176527" y="467868"/>
                </a:lnTo>
                <a:lnTo>
                  <a:pt x="1185403" y="475757"/>
                </a:lnTo>
                <a:lnTo>
                  <a:pt x="1190243" y="470916"/>
                </a:lnTo>
                <a:lnTo>
                  <a:pt x="1464563" y="470916"/>
                </a:lnTo>
                <a:lnTo>
                  <a:pt x="1467611" y="467868"/>
                </a:lnTo>
                <a:close/>
              </a:path>
              <a:path w="2646045" h="955675">
                <a:moveTo>
                  <a:pt x="1464563" y="470916"/>
                </a:moveTo>
                <a:lnTo>
                  <a:pt x="1455419" y="470916"/>
                </a:lnTo>
                <a:lnTo>
                  <a:pt x="1459723" y="475757"/>
                </a:lnTo>
                <a:lnTo>
                  <a:pt x="1464563" y="470916"/>
                </a:lnTo>
                <a:close/>
              </a:path>
              <a:path w="2646045" h="955675">
                <a:moveTo>
                  <a:pt x="2057399" y="105156"/>
                </a:moveTo>
                <a:lnTo>
                  <a:pt x="1752599" y="105156"/>
                </a:lnTo>
                <a:lnTo>
                  <a:pt x="1746503" y="111252"/>
                </a:lnTo>
                <a:lnTo>
                  <a:pt x="1746503" y="134112"/>
                </a:lnTo>
                <a:lnTo>
                  <a:pt x="1752599" y="140208"/>
                </a:lnTo>
                <a:lnTo>
                  <a:pt x="2057399" y="140208"/>
                </a:lnTo>
                <a:lnTo>
                  <a:pt x="2063495" y="134112"/>
                </a:lnTo>
                <a:lnTo>
                  <a:pt x="2063495" y="131064"/>
                </a:lnTo>
                <a:lnTo>
                  <a:pt x="1758695" y="131064"/>
                </a:lnTo>
                <a:lnTo>
                  <a:pt x="1767571" y="122189"/>
                </a:lnTo>
                <a:lnTo>
                  <a:pt x="1758695" y="114300"/>
                </a:lnTo>
                <a:lnTo>
                  <a:pt x="2063495" y="114300"/>
                </a:lnTo>
                <a:lnTo>
                  <a:pt x="2063495" y="111252"/>
                </a:lnTo>
                <a:lnTo>
                  <a:pt x="2057399" y="105156"/>
                </a:lnTo>
                <a:close/>
              </a:path>
              <a:path w="2646045" h="955675">
                <a:moveTo>
                  <a:pt x="1767571" y="122189"/>
                </a:moveTo>
                <a:lnTo>
                  <a:pt x="1758695" y="131064"/>
                </a:lnTo>
                <a:lnTo>
                  <a:pt x="2049779" y="131064"/>
                </a:lnTo>
                <a:lnTo>
                  <a:pt x="2045715" y="126492"/>
                </a:lnTo>
                <a:lnTo>
                  <a:pt x="1772411" y="126492"/>
                </a:lnTo>
                <a:lnTo>
                  <a:pt x="1767571" y="122189"/>
                </a:lnTo>
                <a:close/>
              </a:path>
              <a:path w="2646045" h="955675">
                <a:moveTo>
                  <a:pt x="2063495" y="114300"/>
                </a:moveTo>
                <a:lnTo>
                  <a:pt x="2049779" y="114300"/>
                </a:lnTo>
                <a:lnTo>
                  <a:pt x="2041891" y="122189"/>
                </a:lnTo>
                <a:lnTo>
                  <a:pt x="2049779" y="131064"/>
                </a:lnTo>
                <a:lnTo>
                  <a:pt x="2063495" y="131064"/>
                </a:lnTo>
                <a:lnTo>
                  <a:pt x="2063495" y="114300"/>
                </a:lnTo>
                <a:close/>
              </a:path>
              <a:path w="2646045" h="955675">
                <a:moveTo>
                  <a:pt x="1772411" y="117348"/>
                </a:moveTo>
                <a:lnTo>
                  <a:pt x="1767571" y="122189"/>
                </a:lnTo>
                <a:lnTo>
                  <a:pt x="1772411" y="126492"/>
                </a:lnTo>
                <a:lnTo>
                  <a:pt x="1772411" y="117348"/>
                </a:lnTo>
                <a:close/>
              </a:path>
              <a:path w="2646045" h="955675">
                <a:moveTo>
                  <a:pt x="2037587" y="117348"/>
                </a:moveTo>
                <a:lnTo>
                  <a:pt x="1772411" y="117348"/>
                </a:lnTo>
                <a:lnTo>
                  <a:pt x="1772411" y="126492"/>
                </a:lnTo>
                <a:lnTo>
                  <a:pt x="2037587" y="126492"/>
                </a:lnTo>
                <a:lnTo>
                  <a:pt x="2037587" y="117348"/>
                </a:lnTo>
                <a:close/>
              </a:path>
              <a:path w="2646045" h="955675">
                <a:moveTo>
                  <a:pt x="2037587" y="117348"/>
                </a:moveTo>
                <a:lnTo>
                  <a:pt x="2037587" y="126492"/>
                </a:lnTo>
                <a:lnTo>
                  <a:pt x="2041891" y="122189"/>
                </a:lnTo>
                <a:lnTo>
                  <a:pt x="2037587" y="117348"/>
                </a:lnTo>
                <a:close/>
              </a:path>
              <a:path w="2646045" h="955675">
                <a:moveTo>
                  <a:pt x="2041891" y="122189"/>
                </a:moveTo>
                <a:lnTo>
                  <a:pt x="2037587" y="126492"/>
                </a:lnTo>
                <a:lnTo>
                  <a:pt x="2045715" y="126492"/>
                </a:lnTo>
                <a:lnTo>
                  <a:pt x="2041891" y="122189"/>
                </a:lnTo>
                <a:close/>
              </a:path>
              <a:path w="2646045" h="955675">
                <a:moveTo>
                  <a:pt x="2049779" y="114300"/>
                </a:moveTo>
                <a:lnTo>
                  <a:pt x="1758695" y="114300"/>
                </a:lnTo>
                <a:lnTo>
                  <a:pt x="1767571" y="122189"/>
                </a:lnTo>
                <a:lnTo>
                  <a:pt x="1772411" y="117348"/>
                </a:lnTo>
                <a:lnTo>
                  <a:pt x="2046731" y="117348"/>
                </a:lnTo>
                <a:lnTo>
                  <a:pt x="2049779" y="114300"/>
                </a:lnTo>
                <a:close/>
              </a:path>
              <a:path w="2646045" h="955675">
                <a:moveTo>
                  <a:pt x="2046731" y="117348"/>
                </a:moveTo>
                <a:lnTo>
                  <a:pt x="2037587" y="117348"/>
                </a:lnTo>
                <a:lnTo>
                  <a:pt x="2041891" y="122189"/>
                </a:lnTo>
                <a:lnTo>
                  <a:pt x="2046731" y="117348"/>
                </a:lnTo>
                <a:close/>
              </a:path>
              <a:path w="2646045" h="955675">
                <a:moveTo>
                  <a:pt x="2344292" y="0"/>
                </a:moveTo>
                <a:lnTo>
                  <a:pt x="2328671" y="0"/>
                </a:lnTo>
                <a:lnTo>
                  <a:pt x="2328671" y="16764"/>
                </a:lnTo>
                <a:lnTo>
                  <a:pt x="2334767" y="22860"/>
                </a:lnTo>
                <a:lnTo>
                  <a:pt x="2639567" y="22860"/>
                </a:lnTo>
                <a:lnTo>
                  <a:pt x="2645663" y="16764"/>
                </a:lnTo>
                <a:lnTo>
                  <a:pt x="2645663" y="13716"/>
                </a:lnTo>
                <a:lnTo>
                  <a:pt x="2340863" y="13716"/>
                </a:lnTo>
                <a:lnTo>
                  <a:pt x="2349739" y="4841"/>
                </a:lnTo>
                <a:lnTo>
                  <a:pt x="2344292" y="0"/>
                </a:lnTo>
                <a:close/>
              </a:path>
              <a:path w="2646045" h="955675">
                <a:moveTo>
                  <a:pt x="2349739" y="4841"/>
                </a:moveTo>
                <a:lnTo>
                  <a:pt x="2340863" y="13716"/>
                </a:lnTo>
                <a:lnTo>
                  <a:pt x="2631947" y="13716"/>
                </a:lnTo>
                <a:lnTo>
                  <a:pt x="2627883" y="9144"/>
                </a:lnTo>
                <a:lnTo>
                  <a:pt x="2354579" y="9144"/>
                </a:lnTo>
                <a:lnTo>
                  <a:pt x="2349739" y="4841"/>
                </a:lnTo>
                <a:close/>
              </a:path>
              <a:path w="2646045" h="955675">
                <a:moveTo>
                  <a:pt x="2645663" y="0"/>
                </a:moveTo>
                <a:lnTo>
                  <a:pt x="2628899" y="0"/>
                </a:lnTo>
                <a:lnTo>
                  <a:pt x="2624059" y="4841"/>
                </a:lnTo>
                <a:lnTo>
                  <a:pt x="2631947" y="13716"/>
                </a:lnTo>
                <a:lnTo>
                  <a:pt x="2645663" y="13716"/>
                </a:lnTo>
                <a:lnTo>
                  <a:pt x="2645663" y="0"/>
                </a:lnTo>
                <a:close/>
              </a:path>
              <a:path w="2646045" h="955675">
                <a:moveTo>
                  <a:pt x="2354579" y="0"/>
                </a:moveTo>
                <a:lnTo>
                  <a:pt x="2349739" y="4841"/>
                </a:lnTo>
                <a:lnTo>
                  <a:pt x="2354579" y="9144"/>
                </a:lnTo>
                <a:lnTo>
                  <a:pt x="2354579" y="0"/>
                </a:lnTo>
                <a:close/>
              </a:path>
              <a:path w="2646045" h="955675">
                <a:moveTo>
                  <a:pt x="2619755" y="0"/>
                </a:moveTo>
                <a:lnTo>
                  <a:pt x="2354579" y="0"/>
                </a:lnTo>
                <a:lnTo>
                  <a:pt x="2354579" y="9144"/>
                </a:lnTo>
                <a:lnTo>
                  <a:pt x="2619755" y="9144"/>
                </a:lnTo>
                <a:lnTo>
                  <a:pt x="2619755" y="0"/>
                </a:lnTo>
                <a:close/>
              </a:path>
              <a:path w="2646045" h="955675">
                <a:moveTo>
                  <a:pt x="2619755" y="0"/>
                </a:moveTo>
                <a:lnTo>
                  <a:pt x="2619755" y="9144"/>
                </a:lnTo>
                <a:lnTo>
                  <a:pt x="2624059" y="4841"/>
                </a:lnTo>
                <a:lnTo>
                  <a:pt x="2619755" y="0"/>
                </a:lnTo>
                <a:close/>
              </a:path>
              <a:path w="2646045" h="955675">
                <a:moveTo>
                  <a:pt x="2624059" y="4841"/>
                </a:moveTo>
                <a:lnTo>
                  <a:pt x="2619755" y="9144"/>
                </a:lnTo>
                <a:lnTo>
                  <a:pt x="2627883" y="9144"/>
                </a:lnTo>
                <a:lnTo>
                  <a:pt x="2624059" y="4841"/>
                </a:lnTo>
                <a:close/>
              </a:path>
              <a:path w="2646045" h="955675">
                <a:moveTo>
                  <a:pt x="2628900" y="0"/>
                </a:moveTo>
                <a:lnTo>
                  <a:pt x="2344292" y="0"/>
                </a:lnTo>
                <a:lnTo>
                  <a:pt x="2349739" y="4841"/>
                </a:lnTo>
                <a:lnTo>
                  <a:pt x="2354579" y="0"/>
                </a:lnTo>
                <a:lnTo>
                  <a:pt x="2628900" y="0"/>
                </a:lnTo>
                <a:close/>
              </a:path>
              <a:path w="2646045" h="955675">
                <a:moveTo>
                  <a:pt x="2628899" y="0"/>
                </a:moveTo>
                <a:lnTo>
                  <a:pt x="2619755" y="0"/>
                </a:lnTo>
                <a:lnTo>
                  <a:pt x="2624059" y="4841"/>
                </a:lnTo>
                <a:lnTo>
                  <a:pt x="2628899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3951" y="6554723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0" y="0"/>
                </a:moveTo>
                <a:lnTo>
                  <a:pt x="2910839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69379" y="6554723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16763"/>
                </a:moveTo>
                <a:lnTo>
                  <a:pt x="9143" y="16763"/>
                </a:lnTo>
              </a:path>
            </a:pathLst>
          </a:custGeom>
          <a:ln w="3479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33715" y="6554723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16763"/>
                </a:moveTo>
                <a:lnTo>
                  <a:pt x="9143" y="16763"/>
                </a:lnTo>
              </a:path>
            </a:pathLst>
          </a:custGeom>
          <a:ln w="3479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15883" y="6554723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16763"/>
                </a:moveTo>
                <a:lnTo>
                  <a:pt x="9143" y="16763"/>
                </a:lnTo>
              </a:path>
            </a:pathLst>
          </a:custGeom>
          <a:ln w="3479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98052" y="6554723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16763"/>
                </a:moveTo>
                <a:lnTo>
                  <a:pt x="9143" y="16763"/>
                </a:lnTo>
              </a:path>
            </a:pathLst>
          </a:custGeom>
          <a:ln w="3479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80219" y="6554723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16763"/>
                </a:moveTo>
                <a:lnTo>
                  <a:pt x="9143" y="16763"/>
                </a:lnTo>
              </a:path>
            </a:pathLst>
          </a:custGeom>
          <a:ln w="3479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56119" y="5611367"/>
            <a:ext cx="0" cy="981710"/>
          </a:xfrm>
          <a:custGeom>
            <a:avLst/>
            <a:gdLst/>
            <a:ahLst/>
            <a:cxnLst/>
            <a:rect l="l" t="t" r="r" b="b"/>
            <a:pathLst>
              <a:path h="981709">
                <a:moveTo>
                  <a:pt x="0" y="0"/>
                </a:moveTo>
                <a:lnTo>
                  <a:pt x="0" y="981455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2591" y="6313932"/>
            <a:ext cx="33655" cy="9525"/>
          </a:xfrm>
          <a:custGeom>
            <a:avLst/>
            <a:gdLst/>
            <a:ahLst/>
            <a:cxnLst/>
            <a:rect l="l" t="t" r="r" b="b"/>
            <a:pathLst>
              <a:path w="33654" h="9525">
                <a:moveTo>
                  <a:pt x="0" y="4571"/>
                </a:moveTo>
                <a:lnTo>
                  <a:pt x="33527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22591" y="6077711"/>
            <a:ext cx="33655" cy="9525"/>
          </a:xfrm>
          <a:custGeom>
            <a:avLst/>
            <a:gdLst/>
            <a:ahLst/>
            <a:cxnLst/>
            <a:rect l="l" t="t" r="r" b="b"/>
            <a:pathLst>
              <a:path w="33654" h="9525">
                <a:moveTo>
                  <a:pt x="0" y="4571"/>
                </a:moveTo>
                <a:lnTo>
                  <a:pt x="33527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22591" y="5841491"/>
            <a:ext cx="33655" cy="9525"/>
          </a:xfrm>
          <a:custGeom>
            <a:avLst/>
            <a:gdLst/>
            <a:ahLst/>
            <a:cxnLst/>
            <a:rect l="l" t="t" r="r" b="b"/>
            <a:pathLst>
              <a:path w="33654" h="9525">
                <a:moveTo>
                  <a:pt x="0" y="4571"/>
                </a:moveTo>
                <a:lnTo>
                  <a:pt x="33527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22591" y="5606796"/>
            <a:ext cx="33655" cy="9525"/>
          </a:xfrm>
          <a:custGeom>
            <a:avLst/>
            <a:gdLst/>
            <a:ahLst/>
            <a:cxnLst/>
            <a:rect l="l" t="t" r="r" b="b"/>
            <a:pathLst>
              <a:path w="33654" h="9525">
                <a:moveTo>
                  <a:pt x="0" y="4571"/>
                </a:moveTo>
                <a:lnTo>
                  <a:pt x="33527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304030" y="6628383"/>
            <a:ext cx="89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77054" y="6628383"/>
            <a:ext cx="103505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050"/>
              </a:lnSpc>
            </a:pPr>
            <a:r>
              <a:rPr sz="90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68366" y="6628383"/>
            <a:ext cx="89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50534" y="6628383"/>
            <a:ext cx="89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55389" y="5782562"/>
            <a:ext cx="213995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3/4</a:t>
            </a:r>
            <a:endParaRPr sz="9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sz="900" dirty="0">
                <a:latin typeface="Arial"/>
                <a:cs typeface="Arial"/>
              </a:rPr>
              <a:t>1/2</a:t>
            </a:r>
            <a:endParaRPr sz="9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sz="900" dirty="0">
                <a:latin typeface="Arial"/>
                <a:cs typeface="Arial"/>
              </a:rPr>
              <a:t>1/4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90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55389" y="5546342"/>
            <a:ext cx="89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92672" y="5951777"/>
            <a:ext cx="177800" cy="2622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f(</a:t>
            </a:r>
            <a:r>
              <a:rPr sz="1200" b="1" dirty="0">
                <a:latin typeface="Arial"/>
                <a:cs typeface="Arial"/>
              </a:rPr>
              <a:t>x)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7193" y="4910328"/>
            <a:ext cx="2095506" cy="173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3577" y="5193791"/>
            <a:ext cx="950982" cy="1005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2097" y="5340096"/>
            <a:ext cx="521207" cy="118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193" y="5440679"/>
            <a:ext cx="2095506" cy="1706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5481" y="6190488"/>
            <a:ext cx="2077218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67227" y="4872228"/>
            <a:ext cx="6716395" cy="2220595"/>
          </a:xfrm>
          <a:custGeom>
            <a:avLst/>
            <a:gdLst/>
            <a:ahLst/>
            <a:cxnLst/>
            <a:rect l="l" t="t" r="r" b="b"/>
            <a:pathLst>
              <a:path w="6716395" h="2220595">
                <a:moveTo>
                  <a:pt x="671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214371"/>
                </a:lnTo>
                <a:lnTo>
                  <a:pt x="1523" y="2218943"/>
                </a:lnTo>
                <a:lnTo>
                  <a:pt x="4571" y="2220467"/>
                </a:lnTo>
                <a:lnTo>
                  <a:pt x="6710171" y="2220467"/>
                </a:lnTo>
                <a:lnTo>
                  <a:pt x="6714743" y="2218943"/>
                </a:lnTo>
                <a:lnTo>
                  <a:pt x="6716267" y="2214371"/>
                </a:lnTo>
                <a:lnTo>
                  <a:pt x="10667" y="2214371"/>
                </a:lnTo>
                <a:lnTo>
                  <a:pt x="4571" y="2209799"/>
                </a:lnTo>
                <a:lnTo>
                  <a:pt x="10667" y="22097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716267" y="4571"/>
                </a:lnTo>
                <a:lnTo>
                  <a:pt x="6714743" y="1523"/>
                </a:lnTo>
                <a:lnTo>
                  <a:pt x="6710171" y="0"/>
                </a:lnTo>
                <a:close/>
              </a:path>
              <a:path w="6716395" h="2220595">
                <a:moveTo>
                  <a:pt x="10667" y="2209799"/>
                </a:moveTo>
                <a:lnTo>
                  <a:pt x="4571" y="2209799"/>
                </a:lnTo>
                <a:lnTo>
                  <a:pt x="10667" y="2214371"/>
                </a:lnTo>
                <a:lnTo>
                  <a:pt x="10667" y="2209799"/>
                </a:lnTo>
                <a:close/>
              </a:path>
              <a:path w="6716395" h="2220595">
                <a:moveTo>
                  <a:pt x="6705599" y="2209799"/>
                </a:moveTo>
                <a:lnTo>
                  <a:pt x="10667" y="2209799"/>
                </a:lnTo>
                <a:lnTo>
                  <a:pt x="10667" y="2214371"/>
                </a:lnTo>
                <a:lnTo>
                  <a:pt x="6705599" y="2214371"/>
                </a:lnTo>
                <a:lnTo>
                  <a:pt x="6705599" y="2209799"/>
                </a:lnTo>
                <a:close/>
              </a:path>
              <a:path w="6716395" h="2220595">
                <a:moveTo>
                  <a:pt x="6705599" y="4571"/>
                </a:moveTo>
                <a:lnTo>
                  <a:pt x="6705599" y="2214371"/>
                </a:lnTo>
                <a:lnTo>
                  <a:pt x="6710171" y="2209799"/>
                </a:lnTo>
                <a:lnTo>
                  <a:pt x="6716267" y="2209799"/>
                </a:lnTo>
                <a:lnTo>
                  <a:pt x="6716267" y="10667"/>
                </a:lnTo>
                <a:lnTo>
                  <a:pt x="6710171" y="10667"/>
                </a:lnTo>
                <a:lnTo>
                  <a:pt x="6705599" y="4571"/>
                </a:lnTo>
                <a:close/>
              </a:path>
              <a:path w="6716395" h="2220595">
                <a:moveTo>
                  <a:pt x="6716267" y="2209799"/>
                </a:moveTo>
                <a:lnTo>
                  <a:pt x="6710171" y="2209799"/>
                </a:lnTo>
                <a:lnTo>
                  <a:pt x="6705599" y="2214371"/>
                </a:lnTo>
                <a:lnTo>
                  <a:pt x="6716267" y="2214371"/>
                </a:lnTo>
                <a:lnTo>
                  <a:pt x="6716267" y="2209799"/>
                </a:lnTo>
                <a:close/>
              </a:path>
              <a:path w="6716395" h="22205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716395" h="2220595">
                <a:moveTo>
                  <a:pt x="6705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705599" y="10667"/>
                </a:lnTo>
                <a:lnTo>
                  <a:pt x="6705599" y="4571"/>
                </a:lnTo>
                <a:close/>
              </a:path>
              <a:path w="6716395" h="2220595">
                <a:moveTo>
                  <a:pt x="6716267" y="4571"/>
                </a:moveTo>
                <a:lnTo>
                  <a:pt x="6705599" y="4571"/>
                </a:lnTo>
                <a:lnTo>
                  <a:pt x="6710171" y="10667"/>
                </a:lnTo>
                <a:lnTo>
                  <a:pt x="6716267" y="10667"/>
                </a:lnTo>
                <a:lnTo>
                  <a:pt x="6716267" y="4571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279131" y="4987133"/>
            <a:ext cx="557847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5" dirty="0">
                <a:latin typeface="Arial"/>
                <a:cs typeface="Arial"/>
              </a:rPr>
              <a:t>Co</a:t>
            </a:r>
            <a:r>
              <a:rPr sz="1200" b="1" i="1" dirty="0">
                <a:latin typeface="Arial"/>
                <a:cs typeface="Arial"/>
              </a:rPr>
              <a:t>in </a:t>
            </a:r>
            <a:r>
              <a:rPr sz="1200" b="1" i="1" spc="-50" dirty="0">
                <a:latin typeface="Arial"/>
                <a:cs typeface="Arial"/>
              </a:rPr>
              <a:t>T</a:t>
            </a:r>
            <a:r>
              <a:rPr sz="1200" b="1" i="1" spc="-5" dirty="0">
                <a:latin typeface="Arial"/>
                <a:cs typeface="Arial"/>
              </a:rPr>
              <a:t>o</a:t>
            </a:r>
            <a:r>
              <a:rPr sz="1200" b="1" i="1" dirty="0">
                <a:latin typeface="Arial"/>
                <a:cs typeface="Arial"/>
              </a:rPr>
              <a:t>ss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Exam</a:t>
            </a:r>
            <a:r>
              <a:rPr sz="1200" b="1" i="1" spc="-5" dirty="0">
                <a:latin typeface="Arial"/>
                <a:cs typeface="Arial"/>
              </a:rPr>
              <a:t>p</a:t>
            </a:r>
            <a:r>
              <a:rPr sz="1200" b="1" i="1" dirty="0">
                <a:latin typeface="Arial"/>
                <a:cs typeface="Arial"/>
              </a:rPr>
              <a:t>le</a:t>
            </a:r>
            <a:r>
              <a:rPr sz="1200" b="1" i="1" spc="-3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Cont</a:t>
            </a:r>
            <a:r>
              <a:rPr sz="1200" b="1" i="1" dirty="0">
                <a:latin typeface="Arial"/>
                <a:cs typeface="Arial"/>
              </a:rPr>
              <a:t>i</a:t>
            </a:r>
            <a:r>
              <a:rPr sz="1200" b="1" i="1" spc="-5" dirty="0">
                <a:latin typeface="Arial"/>
                <a:cs typeface="Arial"/>
              </a:rPr>
              <a:t>nu</a:t>
            </a:r>
            <a:r>
              <a:rPr sz="1200" b="1" i="1" dirty="0">
                <a:latin typeface="Arial"/>
                <a:cs typeface="Arial"/>
              </a:rPr>
              <a:t>e</a:t>
            </a:r>
            <a:r>
              <a:rPr sz="1200" b="1" i="1" spc="-5" dirty="0">
                <a:latin typeface="Arial"/>
                <a:cs typeface="Arial"/>
              </a:rPr>
              <a:t>d</a:t>
            </a:r>
            <a:r>
              <a:rPr sz="1200" b="1" i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marL="3496310">
              <a:lnSpc>
                <a:spcPct val="100000"/>
              </a:lnSpc>
              <a:spcBef>
                <a:spcPts val="944"/>
              </a:spcBef>
            </a:pP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13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fo</a:t>
            </a:r>
            <a:r>
              <a:rPr sz="1200" b="1" dirty="0">
                <a:latin typeface="Arial"/>
                <a:cs typeface="Arial"/>
              </a:rPr>
              <a:t>r a</a:t>
            </a:r>
            <a:r>
              <a:rPr sz="1200" b="1" spc="-5" dirty="0">
                <a:latin typeface="Arial"/>
                <a:cs typeface="Arial"/>
              </a:rPr>
              <a:t> D</a:t>
            </a:r>
            <a:r>
              <a:rPr sz="1200" b="1" dirty="0">
                <a:latin typeface="Arial"/>
                <a:cs typeface="Arial"/>
              </a:rPr>
              <a:t>iscre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aria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28664" y="5623066"/>
            <a:ext cx="2390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i="1" dirty="0">
                <a:latin typeface="Arial"/>
                <a:cs typeface="Arial"/>
              </a:rPr>
              <a:t>c.d.f.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for</a:t>
            </a:r>
            <a:r>
              <a:rPr sz="1200" i="1" spc="-5" dirty="0">
                <a:latin typeface="Arial"/>
                <a:cs typeface="Arial"/>
              </a:rPr>
              <a:t> Di</a:t>
            </a:r>
            <a:r>
              <a:rPr sz="1200" i="1" dirty="0">
                <a:latin typeface="Arial"/>
                <a:cs typeface="Arial"/>
              </a:rPr>
              <a:t>sc</a:t>
            </a:r>
            <a:r>
              <a:rPr sz="1200" i="1" spc="-5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ete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andom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V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5" dirty="0">
                <a:latin typeface="Arial"/>
                <a:cs typeface="Arial"/>
              </a:rPr>
              <a:t>ri</a:t>
            </a:r>
            <a:r>
              <a:rPr sz="1200" i="1" dirty="0">
                <a:latin typeface="Arial"/>
                <a:cs typeface="Arial"/>
              </a:rPr>
              <a:t>ab</a:t>
            </a:r>
            <a:r>
              <a:rPr sz="1200" i="1" spc="-5" dirty="0">
                <a:latin typeface="Arial"/>
                <a:cs typeface="Arial"/>
              </a:rPr>
              <a:t>l</a:t>
            </a:r>
            <a:r>
              <a:rPr sz="1200" i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9228" y="6814835"/>
            <a:ext cx="25990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i="1" dirty="0">
                <a:latin typeface="Arial"/>
                <a:cs typeface="Arial"/>
              </a:rPr>
              <a:t>c.d.f.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for</a:t>
            </a:r>
            <a:r>
              <a:rPr sz="1200" i="1" spc="-5" dirty="0">
                <a:latin typeface="Arial"/>
                <a:cs typeface="Arial"/>
              </a:rPr>
              <a:t> C</a:t>
            </a:r>
            <a:r>
              <a:rPr sz="1200" i="1" dirty="0">
                <a:latin typeface="Arial"/>
                <a:cs typeface="Arial"/>
              </a:rPr>
              <a:t>ont</a:t>
            </a:r>
            <a:r>
              <a:rPr sz="1200" i="1" spc="-5" dirty="0">
                <a:latin typeface="Arial"/>
                <a:cs typeface="Arial"/>
              </a:rPr>
              <a:t>i</a:t>
            </a:r>
            <a:r>
              <a:rPr sz="1200" i="1" dirty="0">
                <a:latin typeface="Arial"/>
                <a:cs typeface="Arial"/>
              </a:rPr>
              <a:t>nuo</a:t>
            </a:r>
            <a:r>
              <a:rPr sz="1200" i="1" spc="-10" dirty="0">
                <a:latin typeface="Arial"/>
                <a:cs typeface="Arial"/>
              </a:rPr>
              <a:t>u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andom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V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5" dirty="0">
                <a:latin typeface="Arial"/>
                <a:cs typeface="Arial"/>
              </a:rPr>
              <a:t>ri</a:t>
            </a:r>
            <a:r>
              <a:rPr sz="1200" i="1" dirty="0">
                <a:latin typeface="Arial"/>
                <a:cs typeface="Arial"/>
              </a:rPr>
              <a:t>ab</a:t>
            </a:r>
            <a:r>
              <a:rPr sz="1200" i="1" spc="-5" dirty="0">
                <a:latin typeface="Arial"/>
                <a:cs typeface="Arial"/>
              </a:rPr>
              <a:t>l</a:t>
            </a:r>
            <a:r>
              <a:rPr sz="1200" i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193669" y="5220589"/>
          <a:ext cx="2884167" cy="1706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f(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x)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F(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x)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0)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1/8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1)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1/8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1)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3/8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2)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1/8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3/8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4/8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2)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3/8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3)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4/8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3/8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7/8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3)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1/8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4)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7/8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1/8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225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f(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X)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5636" y="1726461"/>
            <a:ext cx="5085080" cy="433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lvl="1" indent="-342900">
              <a:lnSpc>
                <a:spcPct val="100000"/>
              </a:lnSpc>
              <a:buClr>
                <a:srgbClr val="008ED0"/>
              </a:buClr>
              <a:buFont typeface="Arial"/>
              <a:buAutoNum type="arabicPeriod" startAt="2"/>
              <a:tabLst>
                <a:tab pos="698500" algn="l"/>
              </a:tabLst>
            </a:pP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ndo</a:t>
            </a:r>
            <a:r>
              <a:rPr sz="1400" b="1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&amp;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dirty="0">
                <a:latin typeface="Arial"/>
                <a:cs typeface="Arial"/>
              </a:rPr>
              <a:t>ty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spc="-10" dirty="0">
                <a:latin typeface="Arial"/>
                <a:cs typeface="Arial"/>
              </a:rPr>
              <a:t>bu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9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andom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ass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unct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p.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.)</a:t>
            </a: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ens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unct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p.d.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.)</a:t>
            </a: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unct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c.d.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.)</a:t>
            </a:r>
          </a:p>
          <a:p>
            <a:pPr marL="698500" lvl="1" indent="-342900">
              <a:lnSpc>
                <a:spcPct val="100000"/>
              </a:lnSpc>
              <a:spcBef>
                <a:spcPts val="325"/>
              </a:spcBef>
              <a:buClr>
                <a:srgbClr val="008ED0"/>
              </a:buClr>
              <a:buFont typeface="Arial"/>
              <a:buAutoNum type="arabicPeriod" startAt="2"/>
              <a:tabLst>
                <a:tab pos="698500" algn="l"/>
              </a:tabLst>
            </a:pP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spc="-10" dirty="0">
                <a:latin typeface="Arial"/>
                <a:cs typeface="Arial"/>
              </a:rPr>
              <a:t>bu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9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sc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ete</a:t>
            </a:r>
            <a:r>
              <a:rPr sz="1200" spc="-5" dirty="0">
                <a:latin typeface="Arial"/>
                <a:cs typeface="Arial"/>
              </a:rPr>
              <a:t> 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ons</a:t>
            </a: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ont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nuo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ons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spcBef>
                <a:spcPts val="965"/>
              </a:spcBef>
              <a:buClr>
                <a:srgbClr val="008ED0"/>
              </a:buClr>
              <a:buFont typeface="Arial"/>
              <a:buAutoNum type="arabicPeriod" startAt="4"/>
              <a:tabLst>
                <a:tab pos="208279" algn="l"/>
              </a:tabLst>
            </a:pP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spc="-10" dirty="0">
                <a:latin typeface="Arial"/>
                <a:cs typeface="Arial"/>
              </a:rPr>
              <a:t>po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spc="-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endParaRPr sz="1400" dirty="0">
              <a:latin typeface="Arial"/>
              <a:cs typeface="Arial"/>
            </a:endParaRPr>
          </a:p>
          <a:p>
            <a:pPr marL="698500" lvl="1" indent="-342900">
              <a:lnSpc>
                <a:spcPct val="100000"/>
              </a:lnSpc>
              <a:spcBef>
                <a:spcPts val="335"/>
              </a:spcBef>
              <a:buClr>
                <a:srgbClr val="008ED0"/>
              </a:buClr>
              <a:buFont typeface="Arial"/>
              <a:buAutoNum type="arabicPeriod"/>
              <a:tabLst>
                <a:tab pos="698500" algn="l"/>
              </a:tabLst>
            </a:pPr>
            <a:r>
              <a:rPr sz="1400" b="1" spc="-10" dirty="0">
                <a:latin typeface="Arial"/>
                <a:cs typeface="Arial"/>
              </a:rPr>
              <a:t>K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10" dirty="0">
                <a:latin typeface="Arial"/>
                <a:cs typeface="Arial"/>
              </a:rPr>
              <a:t> Con</a:t>
            </a:r>
            <a:r>
              <a:rPr sz="1400" b="1" spc="-5" dirty="0">
                <a:latin typeface="Arial"/>
                <a:cs typeface="Arial"/>
              </a:rPr>
              <a:t>ce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ts</a:t>
            </a:r>
            <a:endParaRPr sz="1400" dirty="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9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Stat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pothes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ests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cance</a:t>
            </a: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pes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E</a:t>
            </a:r>
            <a:r>
              <a:rPr sz="1200" spc="-5" dirty="0">
                <a:latin typeface="Arial"/>
                <a:cs typeface="Arial"/>
              </a:rPr>
              <a:t>rr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, Le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cance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est</a:t>
            </a: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ce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al</a:t>
            </a: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-5" dirty="0">
                <a:latin typeface="Arial"/>
                <a:cs typeface="Arial"/>
              </a:rPr>
              <a:t>Cri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ons</a:t>
            </a: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act Le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cance</a:t>
            </a:r>
          </a:p>
          <a:p>
            <a:pPr marL="698500" lvl="1" indent="-342900">
              <a:lnSpc>
                <a:spcPct val="100000"/>
              </a:lnSpc>
              <a:spcBef>
                <a:spcPts val="325"/>
              </a:spcBef>
              <a:buClr>
                <a:srgbClr val="008ED0"/>
              </a:buClr>
              <a:buFont typeface="Arial"/>
              <a:buAutoNum type="arabicPeriod"/>
              <a:tabLst>
                <a:tab pos="698500" algn="l"/>
              </a:tabLst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p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ces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3.3</a:t>
            </a:r>
            <a:r>
              <a:rPr spc="-5" dirty="0"/>
              <a:t> </a:t>
            </a:r>
            <a:r>
              <a:rPr spc="-25" dirty="0"/>
              <a:t>L</a:t>
            </a:r>
            <a:r>
              <a:rPr spc="-10" dirty="0"/>
              <a:t>i</a:t>
            </a:r>
            <a:r>
              <a:rPr spc="-15" dirty="0"/>
              <a:t>s</a:t>
            </a:r>
            <a:r>
              <a:rPr spc="-10" dirty="0"/>
              <a:t>t</a:t>
            </a:r>
            <a:r>
              <a:rPr spc="5" dirty="0"/>
              <a:t> </a:t>
            </a:r>
            <a:r>
              <a:rPr spc="-25" dirty="0"/>
              <a:t>o</a:t>
            </a:r>
            <a:r>
              <a:rPr spc="-10" dirty="0"/>
              <a:t>f</a:t>
            </a:r>
            <a:r>
              <a:rPr spc="5" dirty="0"/>
              <a:t> </a:t>
            </a:r>
            <a:r>
              <a:rPr spc="-30" dirty="0"/>
              <a:t>D</a:t>
            </a:r>
            <a:r>
              <a:rPr spc="-10" dirty="0"/>
              <a:t>i</a:t>
            </a:r>
            <a:r>
              <a:rPr spc="-15" dirty="0"/>
              <a:t>s</a:t>
            </a:r>
            <a:r>
              <a:rPr spc="-5" dirty="0"/>
              <a:t>t</a:t>
            </a:r>
            <a:r>
              <a:rPr spc="-10" dirty="0"/>
              <a:t>ri</a:t>
            </a:r>
            <a:r>
              <a:rPr spc="-25" dirty="0"/>
              <a:t>bu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25" dirty="0"/>
              <a:t>on</a:t>
            </a:r>
            <a:r>
              <a:rPr spc="-2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636" y="1737704"/>
            <a:ext cx="44456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Exam</a:t>
            </a:r>
            <a:r>
              <a:rPr sz="1800" b="1" dirty="0">
                <a:latin typeface="Arial"/>
                <a:cs typeface="Arial"/>
              </a:rPr>
              <a:t>pl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scre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ibutions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5636" y="2262627"/>
            <a:ext cx="2740025" cy="17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sc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geo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ric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Po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Geo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ric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ega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b="1" spc="-5" dirty="0">
                <a:latin typeface="Arial"/>
                <a:cs typeface="Arial"/>
              </a:rPr>
              <a:t>No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: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‘De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ail</a:t>
            </a:r>
            <a:r>
              <a:rPr sz="1100" dirty="0">
                <a:latin typeface="Arial"/>
                <a:cs typeface="Arial"/>
              </a:rPr>
              <a:t>s’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lin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lead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5" dirty="0">
                <a:latin typeface="Arial"/>
                <a:cs typeface="Arial"/>
              </a:rPr>
              <a:t> 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Appendi</a:t>
            </a:r>
            <a:r>
              <a:rPr sz="1100" dirty="0">
                <a:latin typeface="Arial"/>
                <a:cs typeface="Arial"/>
              </a:rPr>
              <a:t>x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.</a:t>
            </a:r>
            <a:r>
              <a:rPr sz="110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057633" y="2262627"/>
            <a:ext cx="671195" cy="148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ct val="120000"/>
              </a:lnSpc>
            </a:pPr>
            <a:r>
              <a:rPr sz="1400" spc="5" dirty="0">
                <a:latin typeface="Arial"/>
                <a:cs typeface="Arial"/>
              </a:rPr>
              <a:t>[</a:t>
            </a:r>
            <a:r>
              <a:rPr sz="1400" u="heavy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] </a:t>
            </a:r>
            <a:r>
              <a:rPr sz="1400" spc="5" dirty="0">
                <a:latin typeface="Arial"/>
                <a:cs typeface="Arial"/>
              </a:rPr>
              <a:t>[</a:t>
            </a:r>
            <a:r>
              <a:rPr sz="1400" u="heavy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] </a:t>
            </a:r>
            <a:r>
              <a:rPr sz="1400" spc="5" dirty="0">
                <a:latin typeface="Arial"/>
                <a:cs typeface="Arial"/>
              </a:rPr>
              <a:t>[</a:t>
            </a:r>
            <a:r>
              <a:rPr sz="1400" u="heavy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] </a:t>
            </a:r>
            <a:r>
              <a:rPr sz="1400" spc="5" dirty="0">
                <a:latin typeface="Arial"/>
                <a:cs typeface="Arial"/>
              </a:rPr>
              <a:t>[</a:t>
            </a:r>
            <a:r>
              <a:rPr sz="1400" u="heavy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] </a:t>
            </a:r>
            <a:r>
              <a:rPr sz="1400" spc="5" dirty="0">
                <a:latin typeface="Arial"/>
                <a:cs typeface="Arial"/>
              </a:rPr>
              <a:t>[</a:t>
            </a:r>
            <a:r>
              <a:rPr sz="1400" u="heavy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] </a:t>
            </a:r>
            <a:r>
              <a:rPr sz="1400" spc="5" dirty="0">
                <a:latin typeface="Arial"/>
                <a:cs typeface="Arial"/>
              </a:rPr>
              <a:t>[</a:t>
            </a:r>
            <a:r>
              <a:rPr sz="1400" u="heavy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636" y="4334614"/>
            <a:ext cx="48145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Exam</a:t>
            </a:r>
            <a:r>
              <a:rPr sz="1800" b="1" dirty="0">
                <a:latin typeface="Arial"/>
                <a:cs typeface="Arial"/>
              </a:rPr>
              <a:t>pl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ontinuous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ibutions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636" y="4859525"/>
            <a:ext cx="2875915" cy="224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nuou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i-</a:t>
            </a:r>
            <a:r>
              <a:rPr sz="1400" spc="-5" dirty="0">
                <a:latin typeface="Arial"/>
                <a:cs typeface="Arial"/>
              </a:rPr>
              <a:t>Squa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uden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’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ponen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Ga</a:t>
            </a:r>
            <a:r>
              <a:rPr sz="1400" spc="-10" dirty="0">
                <a:latin typeface="Arial"/>
                <a:cs typeface="Arial"/>
              </a:rPr>
              <a:t>mm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b="1" spc="-5" dirty="0">
                <a:latin typeface="Arial"/>
                <a:cs typeface="Arial"/>
              </a:rPr>
              <a:t>No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: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‘De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ail</a:t>
            </a:r>
            <a:r>
              <a:rPr sz="1100" dirty="0">
                <a:latin typeface="Arial"/>
                <a:cs typeface="Arial"/>
              </a:rPr>
              <a:t>s’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lin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lead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5" dirty="0">
                <a:latin typeface="Arial"/>
                <a:cs typeface="Arial"/>
              </a:rPr>
              <a:t> 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Appendi</a:t>
            </a:r>
            <a:r>
              <a:rPr sz="1100" dirty="0">
                <a:latin typeface="Arial"/>
                <a:cs typeface="Arial"/>
              </a:rPr>
              <a:t>x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.</a:t>
            </a:r>
            <a:r>
              <a:rPr sz="1100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57642" y="4859525"/>
            <a:ext cx="671195" cy="1996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1400" spc="5" dirty="0">
                <a:latin typeface="Arial"/>
                <a:cs typeface="Arial"/>
              </a:rPr>
              <a:t>[</a:t>
            </a:r>
            <a:r>
              <a:rPr sz="1400" u="heavy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] </a:t>
            </a:r>
            <a:r>
              <a:rPr sz="1400" spc="5" dirty="0">
                <a:latin typeface="Arial"/>
                <a:cs typeface="Arial"/>
              </a:rPr>
              <a:t>[</a:t>
            </a:r>
            <a:r>
              <a:rPr sz="1400" u="heavy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] </a:t>
            </a:r>
            <a:r>
              <a:rPr sz="1400" spc="5" dirty="0">
                <a:latin typeface="Arial"/>
                <a:cs typeface="Arial"/>
              </a:rPr>
              <a:t>[</a:t>
            </a:r>
            <a:r>
              <a:rPr sz="1400" u="heavy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] </a:t>
            </a:r>
            <a:r>
              <a:rPr sz="1400" spc="5" dirty="0">
                <a:latin typeface="Arial"/>
                <a:cs typeface="Arial"/>
              </a:rPr>
              <a:t>[</a:t>
            </a:r>
            <a:r>
              <a:rPr sz="1400" u="heavy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] </a:t>
            </a:r>
            <a:r>
              <a:rPr sz="1400" spc="5" dirty="0">
                <a:latin typeface="Arial"/>
                <a:cs typeface="Arial"/>
              </a:rPr>
              <a:t>[</a:t>
            </a:r>
            <a:r>
              <a:rPr sz="1400" u="heavy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] </a:t>
            </a:r>
            <a:r>
              <a:rPr sz="1400" spc="5" dirty="0">
                <a:latin typeface="Arial"/>
                <a:cs typeface="Arial"/>
              </a:rPr>
              <a:t>[</a:t>
            </a:r>
            <a:r>
              <a:rPr sz="1400" u="heavy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] </a:t>
            </a:r>
            <a:r>
              <a:rPr sz="1400" spc="5" dirty="0">
                <a:latin typeface="Arial"/>
                <a:cs typeface="Arial"/>
              </a:rPr>
              <a:t>[</a:t>
            </a:r>
            <a:r>
              <a:rPr sz="1400" u="heavy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] </a:t>
            </a:r>
            <a:r>
              <a:rPr sz="1400" spc="5" dirty="0">
                <a:latin typeface="Arial"/>
                <a:cs typeface="Arial"/>
              </a:rPr>
              <a:t>[</a:t>
            </a:r>
            <a:r>
              <a:rPr sz="1400" u="heavy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rgbClr val="E07D2D"/>
                </a:solidFill>
              </a:rPr>
              <a:t>E</a:t>
            </a:r>
            <a:r>
              <a:rPr spc="-15" dirty="0">
                <a:solidFill>
                  <a:srgbClr val="E07D2D"/>
                </a:solidFill>
              </a:rPr>
              <a:t>xerc</a:t>
            </a:r>
            <a:r>
              <a:rPr spc="-10" dirty="0">
                <a:solidFill>
                  <a:srgbClr val="E07D2D"/>
                </a:solidFill>
              </a:rPr>
              <a:t>i</a:t>
            </a:r>
            <a:r>
              <a:rPr spc="-15" dirty="0">
                <a:solidFill>
                  <a:srgbClr val="E07D2D"/>
                </a:solidFill>
              </a:rPr>
              <a:t>s</a:t>
            </a:r>
            <a:r>
              <a:rPr spc="-20" dirty="0">
                <a:solidFill>
                  <a:srgbClr val="E07D2D"/>
                </a:solidFill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76200" y="3886200"/>
            <a:ext cx="9906000" cy="3276600"/>
          </a:xfrm>
          <a:custGeom>
            <a:avLst/>
            <a:gdLst/>
            <a:ahLst/>
            <a:cxnLst/>
            <a:rect l="l" t="t" r="r" b="b"/>
            <a:pathLst>
              <a:path w="9906000" h="3276600">
                <a:moveTo>
                  <a:pt x="0" y="3276600"/>
                </a:moveTo>
                <a:lnTo>
                  <a:pt x="9905999" y="3276600"/>
                </a:lnTo>
                <a:lnTo>
                  <a:pt x="990599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5636" y="1726179"/>
            <a:ext cx="8477250" cy="297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Exe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c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e</a:t>
            </a:r>
            <a:r>
              <a:rPr sz="1400" b="1" spc="-5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5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.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ead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hee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95"/>
              </a:spcBef>
              <a:buSzPct val="75000"/>
              <a:buFont typeface="Arial"/>
              <a:buAutoNum type="arabicPeriod"/>
              <a:tabLst>
                <a:tab pos="756920" algn="l"/>
              </a:tabLst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ass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unct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85"/>
              </a:spcBef>
              <a:buSzPct val="75000"/>
              <a:buFont typeface="Arial"/>
              <a:buAutoNum type="arabicPeriod"/>
              <a:tabLst>
                <a:tab pos="756920" algn="l"/>
              </a:tabLst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ass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unct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85"/>
              </a:spcBef>
              <a:buSzPct val="75000"/>
              <a:buFont typeface="Arial"/>
              <a:buAutoNum type="arabicPeriod"/>
              <a:tabLst>
                <a:tab pos="756920" algn="l"/>
              </a:tabLst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ass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unct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sson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85"/>
              </a:spcBef>
              <a:buSzPct val="75000"/>
              <a:buFont typeface="Arial"/>
              <a:buAutoNum type="arabicPeriod"/>
              <a:tabLst>
                <a:tab pos="756920" algn="l"/>
              </a:tabLst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ass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unct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85"/>
              </a:spcBef>
              <a:buSzPct val="75000"/>
              <a:buFont typeface="Arial"/>
              <a:buAutoNum type="arabicPeriod"/>
              <a:tabLst>
                <a:tab pos="756920" algn="l"/>
              </a:tabLst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ens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unct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85"/>
              </a:spcBef>
              <a:buSzPct val="75000"/>
              <a:buFont typeface="Arial"/>
              <a:buAutoNum type="arabicPeriod"/>
              <a:tabLst>
                <a:tab pos="756920" algn="l"/>
              </a:tabLst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ens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unct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ponent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85"/>
              </a:spcBef>
              <a:buSzPct val="75000"/>
              <a:buFont typeface="Arial"/>
              <a:buAutoNum type="arabicPeriod"/>
              <a:tabLst>
                <a:tab pos="756920" algn="l"/>
              </a:tabLst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ens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unct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Ga</a:t>
            </a:r>
            <a:r>
              <a:rPr sz="1200" spc="5" dirty="0">
                <a:latin typeface="Arial"/>
                <a:cs typeface="Arial"/>
              </a:rPr>
              <a:t>mm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65"/>
              </a:spcBef>
            </a:pPr>
            <a:r>
              <a:rPr sz="1400" spc="5" dirty="0">
                <a:latin typeface="Arial"/>
                <a:cs typeface="Arial"/>
              </a:rPr>
              <a:t>[</a:t>
            </a:r>
            <a:r>
              <a:rPr sz="1400" spc="-10" dirty="0">
                <a:solidFill>
                  <a:srgbClr val="E07D2D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E07D2D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400" spc="-2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E07D2D"/>
                </a:solidFill>
                <a:latin typeface="Arial"/>
                <a:cs typeface="Arial"/>
              </a:rPr>
              <a:t>: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MD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PGEO</a:t>
            </a:r>
            <a:r>
              <a:rPr sz="1400" spc="-10" dirty="0">
                <a:latin typeface="Arial"/>
                <a:cs typeface="Arial"/>
              </a:rPr>
              <a:t>MD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SSO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EGB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MD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RMD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1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-10" dirty="0">
                <a:latin typeface="Arial"/>
                <a:cs typeface="Arial"/>
              </a:rPr>
              <a:t>ND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GA</a:t>
            </a:r>
            <a:r>
              <a:rPr sz="1400" spc="-10" dirty="0">
                <a:latin typeface="Arial"/>
                <a:cs typeface="Arial"/>
              </a:rPr>
              <a:t>MM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[</a:t>
            </a:r>
            <a:r>
              <a:rPr sz="1400" spc="-10" dirty="0">
                <a:solidFill>
                  <a:srgbClr val="E07D2D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E07D2D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400" spc="-2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07D2D"/>
                </a:solidFill>
                <a:latin typeface="Arial"/>
                <a:cs typeface="Arial"/>
              </a:rPr>
              <a:t>B</a:t>
            </a:r>
            <a:r>
              <a:rPr sz="1400" dirty="0">
                <a:solidFill>
                  <a:srgbClr val="E07D2D"/>
                </a:solidFill>
                <a:latin typeface="Arial"/>
                <a:cs typeface="Arial"/>
              </a:rPr>
              <a:t>: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Append</a:t>
            </a:r>
            <a:r>
              <a:rPr sz="1400" dirty="0">
                <a:latin typeface="Arial"/>
                <a:cs typeface="Arial"/>
              </a:rPr>
              <a:t>ix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2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29" y="3852384"/>
            <a:ext cx="51682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78C33"/>
                </a:solidFill>
                <a:latin typeface="Arial"/>
                <a:cs typeface="Arial"/>
              </a:rPr>
              <a:t>Ch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2800" b="1" spc="-25" dirty="0">
                <a:solidFill>
                  <a:srgbClr val="F78C33"/>
                </a:solidFill>
                <a:latin typeface="Arial"/>
                <a:cs typeface="Arial"/>
              </a:rPr>
              <a:t>p</a:t>
            </a:r>
            <a:r>
              <a:rPr sz="2800" b="1" spc="-10" dirty="0">
                <a:solidFill>
                  <a:srgbClr val="F78C33"/>
                </a:solidFill>
                <a:latin typeface="Arial"/>
                <a:cs typeface="Arial"/>
              </a:rPr>
              <a:t>te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4</a:t>
            </a:r>
            <a:r>
              <a:rPr sz="2800" b="1" spc="-10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2800" b="1" spc="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latin typeface="Arial"/>
                <a:cs typeface="Arial"/>
              </a:rPr>
              <a:t>H</a:t>
            </a:r>
            <a:r>
              <a:rPr sz="2800" b="1" spc="-40" dirty="0">
                <a:latin typeface="Arial"/>
                <a:cs typeface="Arial"/>
              </a:rPr>
              <a:t>y</a:t>
            </a:r>
            <a:r>
              <a:rPr sz="2800" b="1" spc="-25" dirty="0">
                <a:latin typeface="Arial"/>
                <a:cs typeface="Arial"/>
              </a:rPr>
              <a:t>po</a:t>
            </a:r>
            <a:r>
              <a:rPr sz="2800" b="1" spc="0" dirty="0">
                <a:latin typeface="Arial"/>
                <a:cs typeface="Arial"/>
              </a:rPr>
              <a:t>t</a:t>
            </a:r>
            <a:r>
              <a:rPr sz="2800" b="1" spc="-25" dirty="0">
                <a:latin typeface="Arial"/>
                <a:cs typeface="Arial"/>
              </a:rPr>
              <a:t>h</a:t>
            </a:r>
            <a:r>
              <a:rPr sz="2800" b="1" spc="-15" dirty="0">
                <a:latin typeface="Arial"/>
                <a:cs typeface="Arial"/>
              </a:rPr>
              <a:t>esis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T</a:t>
            </a:r>
            <a:r>
              <a:rPr sz="2800" b="1" spc="-10" dirty="0">
                <a:latin typeface="Arial"/>
                <a:cs typeface="Arial"/>
              </a:rPr>
              <a:t>esti</a:t>
            </a:r>
            <a:r>
              <a:rPr sz="2800" b="1" spc="-25" dirty="0">
                <a:latin typeface="Arial"/>
                <a:cs typeface="Arial"/>
              </a:rPr>
              <a:t>n</a:t>
            </a:r>
            <a:r>
              <a:rPr sz="2800" b="1" spc="-20" dirty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8251" y="4267961"/>
            <a:ext cx="9162415" cy="0"/>
          </a:xfrm>
          <a:custGeom>
            <a:avLst/>
            <a:gdLst/>
            <a:ahLst/>
            <a:cxnLst/>
            <a:rect l="l" t="t" r="r" b="b"/>
            <a:pathLst>
              <a:path w="9162415">
                <a:moveTo>
                  <a:pt x="0" y="0"/>
                </a:moveTo>
                <a:lnTo>
                  <a:pt x="9162299" y="0"/>
                </a:lnTo>
              </a:path>
            </a:pathLst>
          </a:custGeom>
          <a:ln w="2108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4.1</a:t>
            </a:r>
            <a:r>
              <a:rPr spc="-5" dirty="0"/>
              <a:t> </a:t>
            </a:r>
            <a:r>
              <a:rPr spc="-30" dirty="0"/>
              <a:t>K</a:t>
            </a:r>
            <a:r>
              <a:rPr spc="-15" dirty="0"/>
              <a:t>e</a:t>
            </a:r>
            <a:r>
              <a:rPr spc="-20" dirty="0"/>
              <a:t>y</a:t>
            </a:r>
            <a:r>
              <a:rPr spc="5" dirty="0"/>
              <a:t> </a:t>
            </a:r>
            <a:r>
              <a:rPr spc="-30" dirty="0"/>
              <a:t>C</a:t>
            </a:r>
            <a:r>
              <a:rPr spc="-25" dirty="0"/>
              <a:t>on</a:t>
            </a:r>
            <a:r>
              <a:rPr spc="-15" dirty="0"/>
              <a:t>ce</a:t>
            </a:r>
            <a:r>
              <a:rPr spc="-25" dirty="0"/>
              <a:t>p</a:t>
            </a:r>
            <a:r>
              <a:rPr spc="-5" dirty="0"/>
              <a:t>t</a:t>
            </a:r>
            <a:r>
              <a:rPr spc="-2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900677" y="2359151"/>
            <a:ext cx="114300" cy="94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677" y="2615183"/>
            <a:ext cx="11430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" y="3886200"/>
            <a:ext cx="9906000" cy="3276600"/>
          </a:xfrm>
          <a:custGeom>
            <a:avLst/>
            <a:gdLst/>
            <a:ahLst/>
            <a:cxnLst/>
            <a:rect l="l" t="t" r="r" b="b"/>
            <a:pathLst>
              <a:path w="9906000" h="3276600">
                <a:moveTo>
                  <a:pt x="0" y="3276600"/>
                </a:moveTo>
                <a:lnTo>
                  <a:pt x="9905999" y="3276600"/>
                </a:lnTo>
                <a:lnTo>
                  <a:pt x="990599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7160" y="1737704"/>
            <a:ext cx="8591550" cy="389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poth</a:t>
            </a:r>
            <a:r>
              <a:rPr sz="1800" b="1" spc="-5" dirty="0"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abou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popu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r.</a:t>
            </a:r>
            <a:endParaRPr sz="140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692150">
              <a:lnSpc>
                <a:spcPct val="100000"/>
              </a:lnSpc>
              <a:spcBef>
                <a:spcPts val="335"/>
              </a:spcBef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den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ando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le</a:t>
            </a:r>
            <a:endParaRPr sz="1400">
              <a:latin typeface="Arial"/>
              <a:cs typeface="Arial"/>
            </a:endParaRPr>
          </a:p>
          <a:p>
            <a:pPr marL="12700" marR="1042669">
              <a:lnSpc>
                <a:spcPct val="222900"/>
              </a:lnSpc>
              <a:spcBef>
                <a:spcPts val="140"/>
              </a:spcBef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$150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0000CC"/>
              </a:buClr>
              <a:buSzPct val="75000"/>
              <a:buFont typeface="Arial"/>
              <a:buAutoNum type="alphaUcPeriod"/>
              <a:tabLst>
                <a:tab pos="355600" algn="l"/>
              </a:tabLst>
            </a:pP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N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ll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H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po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he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ed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deno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350" spc="22" baseline="-21604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CC"/>
              </a:buClr>
              <a:buSzPct val="75000"/>
              <a:buFont typeface="Arial"/>
              <a:buAutoNum type="alphaUcPeriod" startAt="2"/>
              <a:tabLst>
                <a:tab pos="355600" algn="l"/>
              </a:tabLst>
            </a:pP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l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na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spc="-4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H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po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he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r-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5" dirty="0">
                <a:latin typeface="Arial"/>
                <a:cs typeface="Arial"/>
              </a:rPr>
              <a:t> 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deno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350" spc="30" baseline="-21604" dirty="0">
                <a:latin typeface="Arial"/>
                <a:cs typeface="Arial"/>
              </a:rPr>
              <a:t>1</a:t>
            </a:r>
            <a:r>
              <a:rPr sz="1350" baseline="-21604" dirty="0">
                <a:latin typeface="Arial"/>
                <a:cs typeface="Arial"/>
              </a:rPr>
              <a:t> </a:t>
            </a:r>
            <a:r>
              <a:rPr sz="1350" spc="-150" baseline="-216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350" spc="22" baseline="-21604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deno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µ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dirty="0">
                <a:latin typeface="Arial"/>
                <a:cs typeface="Arial"/>
              </a:rPr>
              <a:t>ld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sc</a:t>
            </a:r>
            <a:r>
              <a:rPr sz="1400" spc="-5" dirty="0">
                <a:latin typeface="Arial"/>
                <a:cs typeface="Arial"/>
              </a:rPr>
              <a:t>ena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12408" y="5643144"/>
          <a:ext cx="7115397" cy="835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4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77190" algn="l"/>
                        </a:tabLst>
                      </a:pPr>
                      <a:r>
                        <a:rPr sz="105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1.	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ft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350" spc="-165" baseline="-216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 µ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350" spc="-150" baseline="-216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µ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77190" algn="l"/>
                        </a:tabLst>
                      </a:pPr>
                      <a:r>
                        <a:rPr sz="105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2.	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gh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350" spc="-165" baseline="-216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 µ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350" spc="-150" baseline="-216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µ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77190" algn="l"/>
                        </a:tabLst>
                      </a:pPr>
                      <a:r>
                        <a:rPr sz="105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3.	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350" spc="-165" baseline="-216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 µ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350" spc="-150" baseline="-216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µ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995" y="1664208"/>
            <a:ext cx="9170035" cy="864235"/>
          </a:xfrm>
          <a:custGeom>
            <a:avLst/>
            <a:gdLst/>
            <a:ahLst/>
            <a:cxnLst/>
            <a:rect l="l" t="t" r="r" b="b"/>
            <a:pathLst>
              <a:path w="9170035" h="864235">
                <a:moveTo>
                  <a:pt x="9163823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858011"/>
                </a:lnTo>
                <a:lnTo>
                  <a:pt x="6095" y="864107"/>
                </a:lnTo>
                <a:lnTo>
                  <a:pt x="9163823" y="864107"/>
                </a:lnTo>
                <a:lnTo>
                  <a:pt x="9169919" y="858011"/>
                </a:lnTo>
                <a:lnTo>
                  <a:pt x="9169919" y="850391"/>
                </a:lnTo>
                <a:lnTo>
                  <a:pt x="25907" y="850391"/>
                </a:lnTo>
                <a:lnTo>
                  <a:pt x="12191" y="838199"/>
                </a:lnTo>
                <a:lnTo>
                  <a:pt x="25907" y="8381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9169919" y="12191"/>
                </a:lnTo>
                <a:lnTo>
                  <a:pt x="9169919" y="6095"/>
                </a:lnTo>
                <a:lnTo>
                  <a:pt x="9163823" y="0"/>
                </a:lnTo>
                <a:close/>
              </a:path>
              <a:path w="9170035" h="864235">
                <a:moveTo>
                  <a:pt x="25907" y="838199"/>
                </a:moveTo>
                <a:lnTo>
                  <a:pt x="12191" y="838199"/>
                </a:lnTo>
                <a:lnTo>
                  <a:pt x="25907" y="850391"/>
                </a:lnTo>
                <a:lnTo>
                  <a:pt x="25907" y="838199"/>
                </a:lnTo>
                <a:close/>
              </a:path>
              <a:path w="9170035" h="864235">
                <a:moveTo>
                  <a:pt x="9144011" y="838199"/>
                </a:moveTo>
                <a:lnTo>
                  <a:pt x="25907" y="838199"/>
                </a:lnTo>
                <a:lnTo>
                  <a:pt x="25907" y="850391"/>
                </a:lnTo>
                <a:lnTo>
                  <a:pt x="9144011" y="850391"/>
                </a:lnTo>
                <a:lnTo>
                  <a:pt x="9144011" y="838199"/>
                </a:lnTo>
                <a:close/>
              </a:path>
              <a:path w="9170035" h="864235">
                <a:moveTo>
                  <a:pt x="9144011" y="12191"/>
                </a:moveTo>
                <a:lnTo>
                  <a:pt x="9144011" y="850391"/>
                </a:lnTo>
                <a:lnTo>
                  <a:pt x="9156203" y="838199"/>
                </a:lnTo>
                <a:lnTo>
                  <a:pt x="9169919" y="838199"/>
                </a:lnTo>
                <a:lnTo>
                  <a:pt x="9169919" y="25907"/>
                </a:lnTo>
                <a:lnTo>
                  <a:pt x="9156203" y="25907"/>
                </a:lnTo>
                <a:lnTo>
                  <a:pt x="9144011" y="12191"/>
                </a:lnTo>
                <a:close/>
              </a:path>
              <a:path w="9170035" h="864235">
                <a:moveTo>
                  <a:pt x="9169919" y="838199"/>
                </a:moveTo>
                <a:lnTo>
                  <a:pt x="9156203" y="838199"/>
                </a:lnTo>
                <a:lnTo>
                  <a:pt x="9144011" y="850391"/>
                </a:lnTo>
                <a:lnTo>
                  <a:pt x="9169919" y="850391"/>
                </a:lnTo>
                <a:lnTo>
                  <a:pt x="9169919" y="838199"/>
                </a:lnTo>
                <a:close/>
              </a:path>
              <a:path w="9170035" h="8642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9170035" h="864235">
                <a:moveTo>
                  <a:pt x="9144011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9144011" y="25907"/>
                </a:lnTo>
                <a:lnTo>
                  <a:pt x="9144011" y="12191"/>
                </a:lnTo>
                <a:close/>
              </a:path>
              <a:path w="9170035" h="864235">
                <a:moveTo>
                  <a:pt x="9169919" y="12191"/>
                </a:moveTo>
                <a:lnTo>
                  <a:pt x="9144011" y="12191"/>
                </a:lnTo>
                <a:lnTo>
                  <a:pt x="9156203" y="25907"/>
                </a:lnTo>
                <a:lnTo>
                  <a:pt x="9169919" y="25907"/>
                </a:lnTo>
                <a:lnTo>
                  <a:pt x="9169919" y="12191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0677" y="5143500"/>
            <a:ext cx="103625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0677" y="5367528"/>
            <a:ext cx="103625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0677" y="5586984"/>
            <a:ext cx="103625" cy="7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4995" y="6160008"/>
            <a:ext cx="9170035" cy="864235"/>
          </a:xfrm>
          <a:custGeom>
            <a:avLst/>
            <a:gdLst/>
            <a:ahLst/>
            <a:cxnLst/>
            <a:rect l="l" t="t" r="r" b="b"/>
            <a:pathLst>
              <a:path w="9170035" h="864234">
                <a:moveTo>
                  <a:pt x="9163823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858011"/>
                </a:lnTo>
                <a:lnTo>
                  <a:pt x="6095" y="864107"/>
                </a:lnTo>
                <a:lnTo>
                  <a:pt x="9163823" y="864107"/>
                </a:lnTo>
                <a:lnTo>
                  <a:pt x="9169919" y="858011"/>
                </a:lnTo>
                <a:lnTo>
                  <a:pt x="9169919" y="850391"/>
                </a:lnTo>
                <a:lnTo>
                  <a:pt x="25907" y="850391"/>
                </a:lnTo>
                <a:lnTo>
                  <a:pt x="12191" y="838199"/>
                </a:lnTo>
                <a:lnTo>
                  <a:pt x="25907" y="8381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9169919" y="12191"/>
                </a:lnTo>
                <a:lnTo>
                  <a:pt x="9169919" y="6095"/>
                </a:lnTo>
                <a:lnTo>
                  <a:pt x="9163823" y="0"/>
                </a:lnTo>
                <a:close/>
              </a:path>
              <a:path w="9170035" h="864234">
                <a:moveTo>
                  <a:pt x="25907" y="838199"/>
                </a:moveTo>
                <a:lnTo>
                  <a:pt x="12191" y="838199"/>
                </a:lnTo>
                <a:lnTo>
                  <a:pt x="25907" y="850391"/>
                </a:lnTo>
                <a:lnTo>
                  <a:pt x="25907" y="838199"/>
                </a:lnTo>
                <a:close/>
              </a:path>
              <a:path w="9170035" h="864234">
                <a:moveTo>
                  <a:pt x="9144011" y="838199"/>
                </a:moveTo>
                <a:lnTo>
                  <a:pt x="25907" y="838199"/>
                </a:lnTo>
                <a:lnTo>
                  <a:pt x="25907" y="850391"/>
                </a:lnTo>
                <a:lnTo>
                  <a:pt x="9144011" y="850391"/>
                </a:lnTo>
                <a:lnTo>
                  <a:pt x="9144011" y="838199"/>
                </a:lnTo>
                <a:close/>
              </a:path>
              <a:path w="9170035" h="864234">
                <a:moveTo>
                  <a:pt x="9144011" y="12191"/>
                </a:moveTo>
                <a:lnTo>
                  <a:pt x="9144011" y="850391"/>
                </a:lnTo>
                <a:lnTo>
                  <a:pt x="9156203" y="838199"/>
                </a:lnTo>
                <a:lnTo>
                  <a:pt x="9169919" y="838199"/>
                </a:lnTo>
                <a:lnTo>
                  <a:pt x="9169919" y="25907"/>
                </a:lnTo>
                <a:lnTo>
                  <a:pt x="9156203" y="25907"/>
                </a:lnTo>
                <a:lnTo>
                  <a:pt x="9144011" y="12191"/>
                </a:lnTo>
                <a:close/>
              </a:path>
              <a:path w="9170035" h="864234">
                <a:moveTo>
                  <a:pt x="9169919" y="838199"/>
                </a:moveTo>
                <a:lnTo>
                  <a:pt x="9156203" y="838199"/>
                </a:lnTo>
                <a:lnTo>
                  <a:pt x="9144011" y="850391"/>
                </a:lnTo>
                <a:lnTo>
                  <a:pt x="9169919" y="850391"/>
                </a:lnTo>
                <a:lnTo>
                  <a:pt x="9169919" y="838199"/>
                </a:lnTo>
                <a:close/>
              </a:path>
              <a:path w="9170035" h="86423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9170035" h="864234">
                <a:moveTo>
                  <a:pt x="9144011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9144011" y="25907"/>
                </a:lnTo>
                <a:lnTo>
                  <a:pt x="9144011" y="12191"/>
                </a:lnTo>
                <a:close/>
              </a:path>
              <a:path w="9170035" h="864234">
                <a:moveTo>
                  <a:pt x="9169919" y="12191"/>
                </a:moveTo>
                <a:lnTo>
                  <a:pt x="9144011" y="12191"/>
                </a:lnTo>
                <a:lnTo>
                  <a:pt x="9156203" y="25907"/>
                </a:lnTo>
                <a:lnTo>
                  <a:pt x="9169919" y="25907"/>
                </a:lnTo>
                <a:lnTo>
                  <a:pt x="9169919" y="12191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7160" y="2981301"/>
            <a:ext cx="9088120" cy="399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6430" lvl="2" indent="-633730" algn="just">
              <a:lnSpc>
                <a:spcPct val="100000"/>
              </a:lnSpc>
              <a:buClr>
                <a:srgbClr val="008FD0"/>
              </a:buClr>
              <a:buFont typeface="Arial"/>
              <a:buAutoNum type="arabicPeriod" startAt="2"/>
              <a:tabLst>
                <a:tab pos="647065" algn="l"/>
              </a:tabLst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ts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ignifi</a:t>
            </a: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gene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edu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 Co</a:t>
            </a:r>
            <a:r>
              <a:rPr sz="1400" b="1" spc="-5" dirty="0">
                <a:latin typeface="Arial"/>
                <a:cs typeface="Arial"/>
              </a:rPr>
              <a:t>mm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10" dirty="0">
                <a:latin typeface="Arial"/>
                <a:cs typeface="Arial"/>
              </a:rPr>
              <a:t> U</a:t>
            </a:r>
            <a:r>
              <a:rPr sz="1400" b="1" spc="-5" dirty="0">
                <a:latin typeface="Arial"/>
                <a:cs typeface="Arial"/>
              </a:rPr>
              <a:t>se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400" u="heavy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Append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ix</a:t>
            </a:r>
            <a:r>
              <a:rPr sz="1400" u="heavy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400" u="heavy" spc="5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1400" u="heavy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un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ry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5" dirty="0">
                <a:latin typeface="Arial"/>
                <a:cs typeface="Arial"/>
              </a:rPr>
              <a:t> 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$</a:t>
            </a:r>
            <a:r>
              <a:rPr sz="1400" spc="-15" dirty="0">
                <a:latin typeface="Arial"/>
                <a:cs typeface="Arial"/>
              </a:rPr>
              <a:t>3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 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0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$1</a:t>
            </a:r>
            <a:r>
              <a:rPr sz="1400" spc="-15" dirty="0">
                <a:latin typeface="Arial"/>
                <a:cs typeface="Arial"/>
              </a:rPr>
              <a:t>3</a:t>
            </a:r>
            <a:r>
              <a:rPr sz="1400" spc="-5" dirty="0">
                <a:latin typeface="Arial"/>
                <a:cs typeface="Arial"/>
              </a:rPr>
              <a:t>7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le 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$150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645160" marR="3997325">
              <a:lnSpc>
                <a:spcPct val="12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Assu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popu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(µ</a:t>
            </a:r>
            <a:r>
              <a:rPr sz="1200" spc="-7" baseline="-20833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150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spc="-3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137 Ob</a:t>
            </a:r>
            <a:r>
              <a:rPr sz="1200" spc="-5" dirty="0">
                <a:latin typeface="Arial"/>
                <a:cs typeface="Arial"/>
              </a:rPr>
              <a:t>j</a:t>
            </a:r>
            <a:r>
              <a:rPr sz="1200" dirty="0">
                <a:latin typeface="Arial"/>
                <a:cs typeface="Arial"/>
              </a:rPr>
              <a:t>ect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test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cance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ff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ce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een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µ</a:t>
            </a:r>
            <a:r>
              <a:rPr sz="1200" baseline="-20833" dirty="0">
                <a:latin typeface="Arial"/>
                <a:cs typeface="Arial"/>
              </a:rPr>
              <a:t>0</a:t>
            </a:r>
            <a:r>
              <a:rPr sz="1200" spc="165" baseline="-2083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3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 Popu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no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ts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5" dirty="0">
                <a:latin typeface="Arial"/>
                <a:cs typeface="Arial"/>
              </a:rPr>
              <a:t> i</a:t>
            </a:r>
            <a:r>
              <a:rPr sz="1200" dirty="0">
                <a:latin typeface="Arial"/>
                <a:cs typeface="Arial"/>
              </a:rPr>
              <a:t>s kno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25"/>
              </a:spcBef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Z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hou</a:t>
            </a:r>
            <a:r>
              <a:rPr sz="1400" dirty="0">
                <a:latin typeface="Arial"/>
                <a:cs typeface="Arial"/>
              </a:rPr>
              <a:t>ld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294640" marR="532765" lvl="3" indent="-231775">
              <a:lnSpc>
                <a:spcPct val="100000"/>
              </a:lnSpc>
              <a:buFont typeface="Microsoft Sans Serif"/>
              <a:buChar char="✓"/>
              <a:tabLst>
                <a:tab pos="294640" algn="l"/>
              </a:tabLst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no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gn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an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o</a:t>
            </a:r>
            <a:r>
              <a:rPr sz="1400" spc="-2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no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j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e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t</a:t>
            </a:r>
            <a:r>
              <a:rPr sz="1400" spc="-2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78C33"/>
                </a:solidFill>
                <a:latin typeface="Arial"/>
                <a:cs typeface="Arial"/>
              </a:rPr>
              <a:t>H</a:t>
            </a:r>
            <a:r>
              <a:rPr sz="1350" spc="30" baseline="-21604" dirty="0">
                <a:solidFill>
                  <a:srgbClr val="F78C33"/>
                </a:solidFill>
                <a:latin typeface="Arial"/>
                <a:cs typeface="Arial"/>
              </a:rPr>
              <a:t>0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pu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re</a:t>
            </a:r>
            <a:r>
              <a:rPr sz="1400" spc="-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han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spc="-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du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o 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u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ct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ua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o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spc="-5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in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li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  <a:p>
            <a:pPr marL="294640" lvl="3" indent="-231775" algn="just">
              <a:lnSpc>
                <a:spcPct val="100000"/>
              </a:lnSpc>
              <a:spcBef>
                <a:spcPts val="300"/>
              </a:spcBef>
              <a:buFont typeface="Microsoft Sans Serif"/>
              <a:buChar char="✓"/>
              <a:tabLst>
                <a:tab pos="294640" algn="l"/>
              </a:tabLst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gn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an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j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e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t</a:t>
            </a:r>
            <a:r>
              <a:rPr sz="1400" spc="-2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78C33"/>
                </a:solidFill>
                <a:latin typeface="Arial"/>
                <a:cs typeface="Arial"/>
              </a:rPr>
              <a:t>H</a:t>
            </a:r>
            <a:r>
              <a:rPr sz="1350" spc="30" baseline="-21604" dirty="0">
                <a:solidFill>
                  <a:srgbClr val="F78C33"/>
                </a:solidFill>
                <a:latin typeface="Arial"/>
                <a:cs typeface="Arial"/>
              </a:rPr>
              <a:t>0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spc="-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non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-r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ando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m</a:t>
            </a:r>
            <a:r>
              <a:rPr sz="1400" spc="-5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au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64896" y="1743225"/>
            <a:ext cx="893000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cce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Nu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spc="-10" dirty="0">
                <a:latin typeface="Arial"/>
                <a:cs typeface="Arial"/>
              </a:rPr>
              <a:t>po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spc="-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latin typeface="Arial"/>
                <a:cs typeface="Arial"/>
              </a:rPr>
              <a:t>Based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conc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ude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baseline="-20833" dirty="0">
                <a:latin typeface="Arial"/>
                <a:cs typeface="Arial"/>
              </a:rPr>
              <a:t>0</a:t>
            </a:r>
            <a:r>
              <a:rPr sz="1200" spc="165" baseline="-20833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ue.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nstead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conc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“</a:t>
            </a:r>
            <a:r>
              <a:rPr sz="1200" spc="-15" dirty="0">
                <a:solidFill>
                  <a:srgbClr val="F78C33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F78C33"/>
                </a:solidFill>
                <a:latin typeface="Arial"/>
                <a:cs typeface="Arial"/>
              </a:rPr>
              <a:t>e</a:t>
            </a:r>
            <a:r>
              <a:rPr sz="1200" spc="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78C33"/>
                </a:solidFill>
                <a:latin typeface="Arial"/>
                <a:cs typeface="Arial"/>
              </a:rPr>
              <a:t>accept</a:t>
            </a:r>
            <a:r>
              <a:rPr sz="1200" spc="-2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78C33"/>
                </a:solidFill>
                <a:latin typeface="Arial"/>
                <a:cs typeface="Arial"/>
              </a:rPr>
              <a:t>H</a:t>
            </a:r>
            <a:r>
              <a:rPr sz="1200" spc="-7" baseline="-20833" dirty="0">
                <a:solidFill>
                  <a:srgbClr val="F78C33"/>
                </a:solidFill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”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“</a:t>
            </a:r>
            <a:r>
              <a:rPr sz="1200" spc="-15" dirty="0">
                <a:solidFill>
                  <a:srgbClr val="008ED0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200" spc="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008ED0"/>
                </a:solidFill>
                <a:latin typeface="Arial"/>
                <a:cs typeface="Arial"/>
              </a:rPr>
              <a:t>f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l</a:t>
            </a:r>
            <a:r>
              <a:rPr sz="12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008ED0"/>
                </a:solidFill>
                <a:latin typeface="Arial"/>
                <a:cs typeface="Arial"/>
              </a:rPr>
              <a:t> r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008ED0"/>
                </a:solidFill>
                <a:latin typeface="Arial"/>
                <a:cs typeface="Arial"/>
              </a:rPr>
              <a:t>j</a:t>
            </a:r>
            <a:r>
              <a:rPr sz="1200" dirty="0">
                <a:solidFill>
                  <a:srgbClr val="008ED0"/>
                </a:solidFill>
                <a:latin typeface="Arial"/>
                <a:cs typeface="Arial"/>
              </a:rPr>
              <a:t>ect</a:t>
            </a:r>
            <a:r>
              <a:rPr sz="12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ED0"/>
                </a:solidFill>
                <a:latin typeface="Arial"/>
                <a:cs typeface="Arial"/>
              </a:rPr>
              <a:t>H</a:t>
            </a:r>
            <a:r>
              <a:rPr sz="1200" spc="-7" baseline="-20833" dirty="0">
                <a:solidFill>
                  <a:srgbClr val="008ED0"/>
                </a:solidFill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”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200" b="1" spc="-5" dirty="0">
                <a:latin typeface="Arial"/>
                <a:cs typeface="Arial"/>
              </a:rPr>
              <a:t>Not</a:t>
            </a:r>
            <a:r>
              <a:rPr sz="1200" b="1" dirty="0">
                <a:latin typeface="Arial"/>
                <a:cs typeface="Arial"/>
              </a:rPr>
              <a:t>e: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“</a:t>
            </a:r>
            <a:r>
              <a:rPr sz="1200" dirty="0">
                <a:latin typeface="Arial"/>
                <a:cs typeface="Arial"/>
              </a:rPr>
              <a:t>Acceptance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spc="-7" baseline="-20833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”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app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baseline="-20833" dirty="0">
                <a:latin typeface="Arial"/>
                <a:cs typeface="Arial"/>
              </a:rPr>
              <a:t>0</a:t>
            </a:r>
            <a:r>
              <a:rPr sz="1200" spc="165" baseline="-20833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ue,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“F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j</a:t>
            </a:r>
            <a:r>
              <a:rPr sz="1200" dirty="0">
                <a:latin typeface="Arial"/>
                <a:cs typeface="Arial"/>
              </a:rPr>
              <a:t>ect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spc="-7" baseline="-20833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”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dence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not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j</a:t>
            </a:r>
            <a:r>
              <a:rPr sz="1200" dirty="0">
                <a:latin typeface="Arial"/>
                <a:cs typeface="Arial"/>
              </a:rPr>
              <a:t>ect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spc="-7" baseline="-20833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636" y="1737716"/>
            <a:ext cx="9088755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t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tic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r</a:t>
            </a:r>
            <a:r>
              <a:rPr sz="1400" spc="-5" dirty="0">
                <a:latin typeface="Arial"/>
                <a:cs typeface="Arial"/>
              </a:rPr>
              <a:t>ando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 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obab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3886200"/>
            <a:ext cx="9906000" cy="3276600"/>
          </a:xfrm>
          <a:custGeom>
            <a:avLst/>
            <a:gdLst/>
            <a:ahLst/>
            <a:cxnLst/>
            <a:rect l="l" t="t" r="r" b="b"/>
            <a:pathLst>
              <a:path w="9906000" h="3276600">
                <a:moveTo>
                  <a:pt x="0" y="3276600"/>
                </a:moveTo>
                <a:lnTo>
                  <a:pt x="9905999" y="3276600"/>
                </a:lnTo>
                <a:lnTo>
                  <a:pt x="990599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5636" y="2768878"/>
            <a:ext cx="5769610" cy="122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 marR="181610" algn="just">
              <a:lnSpc>
                <a:spcPct val="120000"/>
              </a:lnSpc>
              <a:tabLst>
                <a:tab pos="1840864" algn="l"/>
              </a:tabLst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	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$15</a:t>
            </a:r>
            <a:r>
              <a:rPr sz="1400" dirty="0">
                <a:latin typeface="Arial"/>
                <a:cs typeface="Arial"/>
              </a:rPr>
              <a:t>0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na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$15</a:t>
            </a:r>
            <a:r>
              <a:rPr sz="1400" dirty="0">
                <a:latin typeface="Arial"/>
                <a:cs typeface="Arial"/>
              </a:rPr>
              <a:t>0 </a:t>
            </a:r>
            <a:r>
              <a:rPr sz="1400" spc="-5" dirty="0">
                <a:latin typeface="Arial"/>
                <a:cs typeface="Arial"/>
              </a:rPr>
              <a:t>Add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050" dirty="0">
                <a:solidFill>
                  <a:srgbClr val="0000CC"/>
                </a:solidFill>
                <a:latin typeface="Arial"/>
                <a:cs typeface="Arial"/>
              </a:rPr>
              <a:t>1.     </a:t>
            </a:r>
            <a:r>
              <a:rPr sz="1050" spc="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lly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5" dirty="0">
                <a:latin typeface="Arial"/>
                <a:cs typeface="Arial"/>
              </a:rPr>
              <a:t> st</a:t>
            </a:r>
            <a:r>
              <a:rPr sz="1400" spc="-5" dirty="0">
                <a:latin typeface="Arial"/>
                <a:cs typeface="Arial"/>
              </a:rPr>
              <a:t>anda</a:t>
            </a:r>
            <a:r>
              <a:rPr sz="1400" dirty="0">
                <a:latin typeface="Arial"/>
                <a:cs typeface="Arial"/>
              </a:rPr>
              <a:t>rd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$30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6453" y="3024628"/>
            <a:ext cx="144970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H</a:t>
            </a:r>
            <a:r>
              <a:rPr sz="1350" spc="30" baseline="-21604" dirty="0">
                <a:solidFill>
                  <a:srgbClr val="008ED0"/>
                </a:solidFill>
                <a:latin typeface="Arial"/>
                <a:cs typeface="Arial"/>
              </a:rPr>
              <a:t>0</a:t>
            </a:r>
            <a:r>
              <a:rPr sz="1350" baseline="-21604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50" spc="-165" baseline="-21604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: </a:t>
            </a:r>
            <a:r>
              <a:rPr sz="1400" spc="-35" dirty="0">
                <a:solidFill>
                  <a:srgbClr val="008ED0"/>
                </a:solidFill>
                <a:latin typeface="Arial"/>
                <a:cs typeface="Arial"/>
              </a:rPr>
              <a:t>µ</a:t>
            </a:r>
            <a:r>
              <a:rPr sz="1400" spc="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=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15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0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H</a:t>
            </a:r>
            <a:r>
              <a:rPr sz="1350" spc="30" baseline="-21604" dirty="0">
                <a:solidFill>
                  <a:srgbClr val="008ED0"/>
                </a:solidFill>
                <a:latin typeface="Arial"/>
                <a:cs typeface="Arial"/>
              </a:rPr>
              <a:t>1</a:t>
            </a:r>
            <a:r>
              <a:rPr sz="1350" baseline="-21604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50" spc="-165" baseline="-21604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: </a:t>
            </a:r>
            <a:r>
              <a:rPr sz="1400" spc="-35" dirty="0">
                <a:solidFill>
                  <a:srgbClr val="008ED0"/>
                </a:solidFill>
                <a:latin typeface="Arial"/>
                <a:cs typeface="Arial"/>
              </a:rPr>
              <a:t>µ</a:t>
            </a:r>
            <a:r>
              <a:rPr sz="1400" spc="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37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008ED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15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0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6453" y="3785612"/>
            <a:ext cx="168592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X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~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 N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(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µ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,</a:t>
            </a:r>
            <a:r>
              <a:rPr sz="1400" spc="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30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2</a:t>
            </a:r>
            <a:r>
              <a:rPr sz="1350" spc="15" baseline="24691" dirty="0">
                <a:solidFill>
                  <a:srgbClr val="008ED0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)</a:t>
            </a:r>
            <a:r>
              <a:rPr sz="1400" spc="-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636" y="4048757"/>
            <a:ext cx="54362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050" dirty="0">
                <a:solidFill>
                  <a:srgbClr val="0000CC"/>
                </a:solidFill>
                <a:latin typeface="Arial"/>
                <a:cs typeface="Arial"/>
              </a:rPr>
              <a:t>2.	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$13</a:t>
            </a: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6453" y="4042955"/>
            <a:ext cx="10934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355" dirty="0">
                <a:solidFill>
                  <a:srgbClr val="008ED0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008ED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=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13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7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636" y="4560821"/>
            <a:ext cx="10445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20923" y="4425696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71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83051" y="4843272"/>
            <a:ext cx="24765" cy="15240"/>
          </a:xfrm>
          <a:custGeom>
            <a:avLst/>
            <a:gdLst/>
            <a:ahLst/>
            <a:cxnLst/>
            <a:rect l="l" t="t" r="r" b="b"/>
            <a:pathLst>
              <a:path w="24764" h="15239">
                <a:moveTo>
                  <a:pt x="0" y="15239"/>
                </a:moveTo>
                <a:lnTo>
                  <a:pt x="24383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07435" y="4847844"/>
            <a:ext cx="36830" cy="67310"/>
          </a:xfrm>
          <a:custGeom>
            <a:avLst/>
            <a:gdLst/>
            <a:ahLst/>
            <a:cxnLst/>
            <a:rect l="l" t="t" r="r" b="b"/>
            <a:pathLst>
              <a:path w="36830" h="67310">
                <a:moveTo>
                  <a:pt x="0" y="0"/>
                </a:moveTo>
                <a:lnTo>
                  <a:pt x="36575" y="67055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8583" y="4715255"/>
            <a:ext cx="48895" cy="200025"/>
          </a:xfrm>
          <a:custGeom>
            <a:avLst/>
            <a:gdLst/>
            <a:ahLst/>
            <a:cxnLst/>
            <a:rect l="l" t="t" r="r" b="b"/>
            <a:pathLst>
              <a:path w="48894" h="200025">
                <a:moveTo>
                  <a:pt x="0" y="199643"/>
                </a:moveTo>
                <a:lnTo>
                  <a:pt x="48767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97351" y="4715255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395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83991" y="4710684"/>
            <a:ext cx="76200" cy="239395"/>
          </a:xfrm>
          <a:custGeom>
            <a:avLst/>
            <a:gdLst/>
            <a:ahLst/>
            <a:cxnLst/>
            <a:rect l="l" t="t" r="r" b="b"/>
            <a:pathLst>
              <a:path w="76200" h="239395">
                <a:moveTo>
                  <a:pt x="76199" y="0"/>
                </a:moveTo>
                <a:lnTo>
                  <a:pt x="0" y="239267"/>
                </a:lnTo>
              </a:path>
            </a:pathLst>
          </a:custGeom>
          <a:ln w="4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04159" y="4686300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927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27932" y="4843272"/>
            <a:ext cx="24765" cy="15240"/>
          </a:xfrm>
          <a:custGeom>
            <a:avLst/>
            <a:gdLst/>
            <a:ahLst/>
            <a:cxnLst/>
            <a:rect l="l" t="t" r="r" b="b"/>
            <a:pathLst>
              <a:path w="24764" h="15239">
                <a:moveTo>
                  <a:pt x="0" y="15239"/>
                </a:moveTo>
                <a:lnTo>
                  <a:pt x="24383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52315" y="4847844"/>
            <a:ext cx="36830" cy="67310"/>
          </a:xfrm>
          <a:custGeom>
            <a:avLst/>
            <a:gdLst/>
            <a:ahLst/>
            <a:cxnLst/>
            <a:rect l="l" t="t" r="r" b="b"/>
            <a:pathLst>
              <a:path w="36829" h="67310">
                <a:moveTo>
                  <a:pt x="0" y="0"/>
                </a:moveTo>
                <a:lnTo>
                  <a:pt x="36575" y="67055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93464" y="4715255"/>
            <a:ext cx="48895" cy="200025"/>
          </a:xfrm>
          <a:custGeom>
            <a:avLst/>
            <a:gdLst/>
            <a:ahLst/>
            <a:cxnLst/>
            <a:rect l="l" t="t" r="r" b="b"/>
            <a:pathLst>
              <a:path w="48895" h="200025">
                <a:moveTo>
                  <a:pt x="0" y="199643"/>
                </a:moveTo>
                <a:lnTo>
                  <a:pt x="48767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2232" y="4715255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28871" y="4710684"/>
            <a:ext cx="76200" cy="239395"/>
          </a:xfrm>
          <a:custGeom>
            <a:avLst/>
            <a:gdLst/>
            <a:ahLst/>
            <a:cxnLst/>
            <a:rect l="l" t="t" r="r" b="b"/>
            <a:pathLst>
              <a:path w="76200" h="239395">
                <a:moveTo>
                  <a:pt x="76199" y="0"/>
                </a:moveTo>
                <a:lnTo>
                  <a:pt x="0" y="239267"/>
                </a:lnTo>
              </a:path>
            </a:pathLst>
          </a:custGeom>
          <a:ln w="4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81400" y="46863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5">
                <a:moveTo>
                  <a:pt x="0" y="0"/>
                </a:moveTo>
                <a:lnTo>
                  <a:pt x="794003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14439" y="4437826"/>
            <a:ext cx="283591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aseline="-31746" dirty="0">
                <a:latin typeface="Arial"/>
                <a:cs typeface="Arial"/>
              </a:rPr>
              <a:t>: </a:t>
            </a:r>
            <a:r>
              <a:rPr sz="2100" spc="-44" baseline="-31746" dirty="0">
                <a:latin typeface="Arial"/>
                <a:cs typeface="Arial"/>
              </a:rPr>
              <a:t> </a:t>
            </a:r>
            <a:r>
              <a:rPr sz="2325" i="1" baseline="-35842" dirty="0">
                <a:latin typeface="Times New Roman"/>
                <a:cs typeface="Times New Roman"/>
              </a:rPr>
              <a:t>Z</a:t>
            </a:r>
            <a:r>
              <a:rPr sz="2325" i="1" spc="187" baseline="-35842" dirty="0">
                <a:latin typeface="Times New Roman"/>
                <a:cs typeface="Times New Roman"/>
              </a:rPr>
              <a:t> </a:t>
            </a:r>
            <a:r>
              <a:rPr sz="2325" baseline="-35842" dirty="0">
                <a:latin typeface="Symbol"/>
                <a:cs typeface="Symbol"/>
              </a:rPr>
              <a:t></a:t>
            </a:r>
            <a:r>
              <a:rPr sz="2325" baseline="-35842" dirty="0">
                <a:latin typeface="Times New Roman"/>
                <a:cs typeface="Times New Roman"/>
              </a:rPr>
              <a:t> </a:t>
            </a:r>
            <a:r>
              <a:rPr sz="2325" spc="-240" baseline="-35842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550" i="1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</a:t>
            </a:r>
            <a:r>
              <a:rPr sz="1550" spc="-10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Symbol"/>
                <a:cs typeface="Symbol"/>
              </a:rPr>
              <a:t></a:t>
            </a:r>
            <a:r>
              <a:rPr sz="1350" baseline="-24691" dirty="0">
                <a:latin typeface="Times New Roman"/>
                <a:cs typeface="Times New Roman"/>
              </a:rPr>
              <a:t>0  </a:t>
            </a:r>
            <a:r>
              <a:rPr sz="1350" spc="-60" baseline="-24691" dirty="0">
                <a:latin typeface="Times New Roman"/>
                <a:cs typeface="Times New Roman"/>
              </a:rPr>
              <a:t> </a:t>
            </a:r>
            <a:r>
              <a:rPr sz="2325" baseline="-35842" dirty="0">
                <a:latin typeface="Symbol"/>
                <a:cs typeface="Symbol"/>
              </a:rPr>
              <a:t></a:t>
            </a:r>
            <a:r>
              <a:rPr sz="2325" spc="179" baseline="-35842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137</a:t>
            </a:r>
            <a:r>
              <a:rPr sz="1550" spc="-125" dirty="0">
                <a:latin typeface="Times New Roman"/>
                <a:cs typeface="Times New Roman"/>
              </a:rPr>
              <a:t> </a:t>
            </a:r>
            <a:r>
              <a:rPr sz="1550" spc="90" dirty="0">
                <a:latin typeface="Symbol"/>
                <a:cs typeface="Symbol"/>
              </a:rPr>
              <a:t></a:t>
            </a:r>
            <a:r>
              <a:rPr sz="1550" dirty="0">
                <a:latin typeface="Times New Roman"/>
                <a:cs typeface="Times New Roman"/>
              </a:rPr>
              <a:t>150 </a:t>
            </a:r>
            <a:r>
              <a:rPr sz="1550" spc="-130" dirty="0">
                <a:latin typeface="Times New Roman"/>
                <a:cs typeface="Times New Roman"/>
              </a:rPr>
              <a:t> </a:t>
            </a:r>
            <a:r>
              <a:rPr sz="2325" baseline="-35842" dirty="0">
                <a:latin typeface="Symbol"/>
                <a:cs typeface="Symbol"/>
              </a:rPr>
              <a:t></a:t>
            </a:r>
            <a:r>
              <a:rPr sz="2325" spc="-52" baseline="-35842" dirty="0">
                <a:latin typeface="Times New Roman"/>
                <a:cs typeface="Times New Roman"/>
              </a:rPr>
              <a:t> </a:t>
            </a:r>
            <a:r>
              <a:rPr sz="2325" spc="-7" baseline="-35842" dirty="0">
                <a:latin typeface="Symbol"/>
                <a:cs typeface="Symbol"/>
              </a:rPr>
              <a:t></a:t>
            </a:r>
            <a:r>
              <a:rPr sz="2325" baseline="-35842" dirty="0">
                <a:latin typeface="Times New Roman"/>
                <a:cs typeface="Times New Roman"/>
              </a:rPr>
              <a:t>2</a:t>
            </a:r>
            <a:r>
              <a:rPr sz="2325" spc="7" baseline="-35842" dirty="0">
                <a:latin typeface="Times New Roman"/>
                <a:cs typeface="Times New Roman"/>
              </a:rPr>
              <a:t>.</a:t>
            </a:r>
            <a:r>
              <a:rPr sz="2325" baseline="-35842" dirty="0">
                <a:latin typeface="Times New Roman"/>
                <a:cs typeface="Times New Roman"/>
              </a:rPr>
              <a:t>722</a:t>
            </a:r>
            <a:endParaRPr sz="2325" baseline="-35842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485636" y="5598309"/>
            <a:ext cx="9088120" cy="120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Pr</a:t>
            </a:r>
            <a:r>
              <a:rPr sz="1600" b="1" spc="-15" dirty="0">
                <a:latin typeface="Arial"/>
                <a:cs typeface="Arial"/>
              </a:rPr>
              <a:t>op</a:t>
            </a:r>
            <a:r>
              <a:rPr sz="1600" b="1" spc="-10" dirty="0">
                <a:latin typeface="Arial"/>
                <a:cs typeface="Arial"/>
              </a:rPr>
              <a:t>er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goo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hou</a:t>
            </a:r>
            <a:r>
              <a:rPr sz="1400" dirty="0">
                <a:latin typeface="Arial"/>
                <a:cs typeface="Arial"/>
              </a:rPr>
              <a:t>ld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0000CC"/>
              </a:buClr>
              <a:buSzPct val="75000"/>
              <a:buFont typeface="Arial"/>
              <a:buAutoNum type="alphaLcParenBoth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hou</a:t>
            </a:r>
            <a:r>
              <a:rPr sz="1400" dirty="0">
                <a:latin typeface="Arial"/>
                <a:cs typeface="Arial"/>
              </a:rPr>
              <a:t>ld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beha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ly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350" spc="30" baseline="-21604" dirty="0">
                <a:latin typeface="Arial"/>
                <a:cs typeface="Arial"/>
              </a:rPr>
              <a:t>0</a:t>
            </a:r>
            <a:r>
              <a:rPr sz="1350" baseline="-21604" dirty="0">
                <a:latin typeface="Arial"/>
                <a:cs typeface="Arial"/>
              </a:rPr>
              <a:t> </a:t>
            </a:r>
            <a:r>
              <a:rPr sz="1350" spc="-165" baseline="-216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H</a:t>
            </a:r>
            <a:r>
              <a:rPr sz="1350" spc="30" baseline="-21604" dirty="0">
                <a:latin typeface="Arial"/>
                <a:cs typeface="Arial"/>
              </a:rPr>
              <a:t>1</a:t>
            </a:r>
            <a:r>
              <a:rPr sz="1350" baseline="-21604" dirty="0">
                <a:latin typeface="Arial"/>
                <a:cs typeface="Arial"/>
              </a:rPr>
              <a:t> </a:t>
            </a:r>
            <a:r>
              <a:rPr sz="1350" spc="-165" baseline="-216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;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335"/>
              </a:spcBef>
              <a:buClr>
                <a:srgbClr val="0000CC"/>
              </a:buClr>
              <a:buSzPct val="75000"/>
              <a:buFont typeface="Arial"/>
              <a:buAutoNum type="alphaLcParenBoth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ir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dirty="0">
                <a:latin typeface="Arial"/>
                <a:cs typeface="Arial"/>
              </a:rPr>
              <a:t>ld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350" spc="30" baseline="-21604" dirty="0">
                <a:latin typeface="Arial"/>
                <a:cs typeface="Arial"/>
              </a:rPr>
              <a:t>0</a:t>
            </a:r>
            <a:r>
              <a:rPr sz="1350" baseline="-21604" dirty="0">
                <a:latin typeface="Arial"/>
                <a:cs typeface="Arial"/>
              </a:rPr>
              <a:t> </a:t>
            </a:r>
            <a:r>
              <a:rPr sz="1350" spc="-60" baseline="-216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obab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26514" y="4730434"/>
            <a:ext cx="1539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762000" algn="l"/>
                <a:tab pos="1327785" algn="l"/>
              </a:tabLst>
            </a:pPr>
            <a:r>
              <a:rPr sz="1650" i="1" spc="1260" dirty="0">
                <a:latin typeface="Symbol"/>
                <a:cs typeface="Symbol"/>
              </a:rPr>
              <a:t></a:t>
            </a:r>
            <a:r>
              <a:rPr sz="1650" i="1" spc="1260" dirty="0">
                <a:latin typeface="Times New Roman"/>
                <a:cs typeface="Times New Roman"/>
              </a:rPr>
              <a:t>	</a:t>
            </a:r>
            <a:r>
              <a:rPr sz="1550" i="1" spc="1260" dirty="0">
                <a:latin typeface="Times New Roman"/>
                <a:cs typeface="Times New Roman"/>
              </a:rPr>
              <a:t>n	</a:t>
            </a:r>
            <a:r>
              <a:rPr sz="1550" spc="1260" dirty="0">
                <a:latin typeface="Times New Roman"/>
                <a:cs typeface="Times New Roman"/>
              </a:rPr>
              <a:t>30</a:t>
            </a:r>
            <a:r>
              <a:rPr sz="1550" spc="-10" dirty="0">
                <a:latin typeface="Times New Roman"/>
                <a:cs typeface="Times New Roman"/>
              </a:rPr>
              <a:t>.</a:t>
            </a:r>
            <a:r>
              <a:rPr sz="1550" dirty="0">
                <a:latin typeface="Times New Roman"/>
                <a:cs typeface="Times New Roman"/>
              </a:rPr>
              <a:t>2	40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665353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Err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ignifi</a:t>
            </a: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T</a:t>
            </a:r>
            <a:r>
              <a:rPr sz="1800" b="1" spc="-5" dirty="0"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77" y="2359151"/>
            <a:ext cx="114300" cy="94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677" y="2615183"/>
            <a:ext cx="11430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9621" y="2299203"/>
            <a:ext cx="101028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rr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rr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5973" y="2299203"/>
            <a:ext cx="380809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j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350" spc="30" baseline="-21604" dirty="0">
                <a:latin typeface="Arial"/>
                <a:cs typeface="Arial"/>
              </a:rPr>
              <a:t>0</a:t>
            </a:r>
            <a:r>
              <a:rPr sz="1350" baseline="-21604" dirty="0">
                <a:latin typeface="Arial"/>
                <a:cs typeface="Arial"/>
              </a:rPr>
              <a:t> </a:t>
            </a:r>
            <a:r>
              <a:rPr sz="1350" spc="-150" baseline="-21604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 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j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350" spc="22" baseline="-21604" dirty="0">
                <a:latin typeface="Arial"/>
                <a:cs typeface="Arial"/>
              </a:rPr>
              <a:t>0</a:t>
            </a:r>
            <a:r>
              <a:rPr sz="1350" baseline="-21604" dirty="0">
                <a:latin typeface="Arial"/>
                <a:cs typeface="Arial"/>
              </a:rPr>
              <a:t> </a:t>
            </a:r>
            <a:r>
              <a:rPr sz="1350" spc="-165" baseline="-21604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88891" y="3302508"/>
            <a:ext cx="3374390" cy="304800"/>
          </a:xfrm>
          <a:custGeom>
            <a:avLst/>
            <a:gdLst/>
            <a:ahLst/>
            <a:cxnLst/>
            <a:rect l="l" t="t" r="r" b="b"/>
            <a:pathLst>
              <a:path w="3374390" h="304800">
                <a:moveTo>
                  <a:pt x="0" y="304799"/>
                </a:moveTo>
                <a:lnTo>
                  <a:pt x="3374135" y="304799"/>
                </a:lnTo>
                <a:lnTo>
                  <a:pt x="3374135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8891" y="3607308"/>
            <a:ext cx="1706880" cy="279400"/>
          </a:xfrm>
          <a:custGeom>
            <a:avLst/>
            <a:gdLst/>
            <a:ahLst/>
            <a:cxnLst/>
            <a:rect l="l" t="t" r="r" b="b"/>
            <a:pathLst>
              <a:path w="1706879" h="279400">
                <a:moveTo>
                  <a:pt x="1706879" y="278891"/>
                </a:moveTo>
                <a:lnTo>
                  <a:pt x="1706879" y="0"/>
                </a:lnTo>
                <a:lnTo>
                  <a:pt x="0" y="0"/>
                </a:lnTo>
                <a:lnTo>
                  <a:pt x="0" y="278891"/>
                </a:lnTo>
                <a:lnTo>
                  <a:pt x="1706879" y="278891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5771" y="3607308"/>
            <a:ext cx="1667510" cy="279400"/>
          </a:xfrm>
          <a:custGeom>
            <a:avLst/>
            <a:gdLst/>
            <a:ahLst/>
            <a:cxnLst/>
            <a:rect l="l" t="t" r="r" b="b"/>
            <a:pathLst>
              <a:path w="1667509" h="279400">
                <a:moveTo>
                  <a:pt x="1667255" y="278891"/>
                </a:moveTo>
                <a:lnTo>
                  <a:pt x="1667255" y="0"/>
                </a:lnTo>
                <a:lnTo>
                  <a:pt x="0" y="0"/>
                </a:lnTo>
                <a:lnTo>
                  <a:pt x="0" y="278891"/>
                </a:lnTo>
                <a:lnTo>
                  <a:pt x="1667255" y="278891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88891" y="3296411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13461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5771" y="3601211"/>
            <a:ext cx="0" cy="1283335"/>
          </a:xfrm>
          <a:custGeom>
            <a:avLst/>
            <a:gdLst/>
            <a:ahLst/>
            <a:cxnLst/>
            <a:rect l="l" t="t" r="r" b="b"/>
            <a:pathLst>
              <a:path h="1283335">
                <a:moveTo>
                  <a:pt x="0" y="0"/>
                </a:moveTo>
                <a:lnTo>
                  <a:pt x="0" y="1283207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2795" y="3607308"/>
            <a:ext cx="3386454" cy="0"/>
          </a:xfrm>
          <a:custGeom>
            <a:avLst/>
            <a:gdLst/>
            <a:ahLst/>
            <a:cxnLst/>
            <a:rect l="l" t="t" r="r" b="b"/>
            <a:pathLst>
              <a:path w="3386454">
                <a:moveTo>
                  <a:pt x="0" y="0"/>
                </a:moveTo>
                <a:lnTo>
                  <a:pt x="3386327" y="0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63028" y="3296411"/>
            <a:ext cx="0" cy="1588135"/>
          </a:xfrm>
          <a:custGeom>
            <a:avLst/>
            <a:gdLst/>
            <a:ahLst/>
            <a:cxnLst/>
            <a:rect l="l" t="t" r="r" b="b"/>
            <a:pathLst>
              <a:path h="1588135">
                <a:moveTo>
                  <a:pt x="0" y="0"/>
                </a:moveTo>
                <a:lnTo>
                  <a:pt x="0" y="1588007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2795" y="3302508"/>
            <a:ext cx="3386454" cy="0"/>
          </a:xfrm>
          <a:custGeom>
            <a:avLst/>
            <a:gdLst/>
            <a:ahLst/>
            <a:cxnLst/>
            <a:rect l="l" t="t" r="r" b="b"/>
            <a:pathLst>
              <a:path w="3386454">
                <a:moveTo>
                  <a:pt x="0" y="0"/>
                </a:moveTo>
                <a:lnTo>
                  <a:pt x="3386327" y="0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82264" y="3369334"/>
            <a:ext cx="7886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B05D1A"/>
                </a:solidFill>
                <a:latin typeface="Arial"/>
                <a:cs typeface="Arial"/>
              </a:rPr>
              <a:t>S</a:t>
            </a:r>
            <a:r>
              <a:rPr sz="1400" b="1" spc="5" dirty="0">
                <a:solidFill>
                  <a:srgbClr val="B05D1A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B05D1A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B05D1A"/>
                </a:solidFill>
                <a:latin typeface="Arial"/>
                <a:cs typeface="Arial"/>
              </a:rPr>
              <a:t>u</a:t>
            </a:r>
            <a:r>
              <a:rPr sz="1400" b="1" spc="-5" dirty="0">
                <a:solidFill>
                  <a:srgbClr val="B05D1A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B05D1A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B05D1A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B05D1A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B05D1A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18155" y="3674135"/>
            <a:ext cx="85153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2F6197"/>
                </a:solidFill>
                <a:latin typeface="Arial"/>
                <a:cs typeface="Arial"/>
              </a:rPr>
              <a:t>H</a:t>
            </a:r>
            <a:r>
              <a:rPr sz="1350" b="1" spc="30" baseline="-21604" dirty="0">
                <a:solidFill>
                  <a:srgbClr val="2F6197"/>
                </a:solidFill>
                <a:latin typeface="Arial"/>
                <a:cs typeface="Arial"/>
              </a:rPr>
              <a:t>0</a:t>
            </a:r>
            <a:r>
              <a:rPr sz="1350" b="1" baseline="-21604" dirty="0">
                <a:solidFill>
                  <a:srgbClr val="2F6197"/>
                </a:solidFill>
                <a:latin typeface="Arial"/>
                <a:cs typeface="Arial"/>
              </a:rPr>
              <a:t>  </a:t>
            </a:r>
            <a:r>
              <a:rPr sz="1350" b="1" spc="37" baseline="-21604" dirty="0">
                <a:solidFill>
                  <a:srgbClr val="2F6197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F6197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2F6197"/>
                </a:solidFill>
                <a:latin typeface="Arial"/>
                <a:cs typeface="Arial"/>
              </a:rPr>
              <a:t>s</a:t>
            </a:r>
            <a:r>
              <a:rPr sz="1400" b="1" spc="-20" dirty="0">
                <a:solidFill>
                  <a:srgbClr val="2F6197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F6197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2F6197"/>
                </a:solidFill>
                <a:latin typeface="Arial"/>
                <a:cs typeface="Arial"/>
              </a:rPr>
              <a:t>r</a:t>
            </a:r>
            <a:r>
              <a:rPr sz="1400" b="1" spc="-10" dirty="0">
                <a:solidFill>
                  <a:srgbClr val="2F6197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2F6197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8649" y="3674135"/>
            <a:ext cx="922019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2F6197"/>
                </a:solidFill>
                <a:latin typeface="Arial"/>
                <a:cs typeface="Arial"/>
              </a:rPr>
              <a:t>H</a:t>
            </a:r>
            <a:r>
              <a:rPr sz="1350" b="1" spc="30" baseline="-21604" dirty="0">
                <a:solidFill>
                  <a:srgbClr val="2F6197"/>
                </a:solidFill>
                <a:latin typeface="Arial"/>
                <a:cs typeface="Arial"/>
              </a:rPr>
              <a:t>0</a:t>
            </a:r>
            <a:r>
              <a:rPr sz="1350" b="1" baseline="-21604" dirty="0">
                <a:solidFill>
                  <a:srgbClr val="2F6197"/>
                </a:solidFill>
                <a:latin typeface="Arial"/>
                <a:cs typeface="Arial"/>
              </a:rPr>
              <a:t>  </a:t>
            </a:r>
            <a:r>
              <a:rPr sz="1350" b="1" spc="37" baseline="-21604" dirty="0">
                <a:solidFill>
                  <a:srgbClr val="2F6197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F6197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2F6197"/>
                </a:solidFill>
                <a:latin typeface="Arial"/>
                <a:cs typeface="Arial"/>
              </a:rPr>
              <a:t>s</a:t>
            </a:r>
            <a:r>
              <a:rPr sz="1400" b="1" spc="-20" dirty="0">
                <a:solidFill>
                  <a:srgbClr val="2F6197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F6197"/>
                </a:solidFill>
                <a:latin typeface="Arial"/>
                <a:cs typeface="Arial"/>
              </a:rPr>
              <a:t>f</a:t>
            </a:r>
            <a:r>
              <a:rPr sz="1400" b="1" spc="-5" dirty="0">
                <a:solidFill>
                  <a:srgbClr val="2F6197"/>
                </a:solidFill>
                <a:latin typeface="Arial"/>
                <a:cs typeface="Arial"/>
              </a:rPr>
              <a:t>a</a:t>
            </a:r>
            <a:r>
              <a:rPr sz="1400" b="1" spc="5" dirty="0">
                <a:solidFill>
                  <a:srgbClr val="2F6197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2F6197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2F6197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20000" y="3352800"/>
            <a:ext cx="1981200" cy="533400"/>
          </a:xfrm>
          <a:custGeom>
            <a:avLst/>
            <a:gdLst/>
            <a:ahLst/>
            <a:cxnLst/>
            <a:rect l="l" t="t" r="r" b="b"/>
            <a:pathLst>
              <a:path w="1981200" h="533400">
                <a:moveTo>
                  <a:pt x="1740407" y="0"/>
                </a:moveTo>
                <a:lnTo>
                  <a:pt x="242315" y="0"/>
                </a:lnTo>
                <a:lnTo>
                  <a:pt x="222403" y="801"/>
                </a:lnTo>
                <a:lnTo>
                  <a:pt x="183992" y="7026"/>
                </a:lnTo>
                <a:lnTo>
                  <a:pt x="130832" y="26993"/>
                </a:lnTo>
                <a:lnTo>
                  <a:pt x="84503" y="58234"/>
                </a:lnTo>
                <a:lnTo>
                  <a:pt x="46670" y="99084"/>
                </a:lnTo>
                <a:lnTo>
                  <a:pt x="19002" y="147875"/>
                </a:lnTo>
                <a:lnTo>
                  <a:pt x="3163" y="202941"/>
                </a:lnTo>
                <a:lnTo>
                  <a:pt x="0" y="242315"/>
                </a:lnTo>
                <a:lnTo>
                  <a:pt x="0" y="533399"/>
                </a:lnTo>
                <a:lnTo>
                  <a:pt x="1981199" y="533399"/>
                </a:lnTo>
                <a:lnTo>
                  <a:pt x="1981199" y="242315"/>
                </a:lnTo>
                <a:lnTo>
                  <a:pt x="1978078" y="202941"/>
                </a:lnTo>
                <a:lnTo>
                  <a:pt x="1969032" y="165616"/>
                </a:lnTo>
                <a:lnTo>
                  <a:pt x="1945392" y="114548"/>
                </a:lnTo>
                <a:lnTo>
                  <a:pt x="1911095" y="70865"/>
                </a:lnTo>
                <a:lnTo>
                  <a:pt x="1867746" y="36236"/>
                </a:lnTo>
                <a:lnTo>
                  <a:pt x="1816949" y="12326"/>
                </a:lnTo>
                <a:lnTo>
                  <a:pt x="1779739" y="3163"/>
                </a:lnTo>
                <a:lnTo>
                  <a:pt x="1740407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13903" y="3346704"/>
            <a:ext cx="1995170" cy="539750"/>
          </a:xfrm>
          <a:custGeom>
            <a:avLst/>
            <a:gdLst/>
            <a:ahLst/>
            <a:cxnLst/>
            <a:rect l="l" t="t" r="r" b="b"/>
            <a:pathLst>
              <a:path w="1995170" h="539750">
                <a:moveTo>
                  <a:pt x="1758695" y="0"/>
                </a:moveTo>
                <a:lnTo>
                  <a:pt x="234695" y="0"/>
                </a:lnTo>
                <a:lnTo>
                  <a:pt x="210311" y="3047"/>
                </a:lnTo>
                <a:lnTo>
                  <a:pt x="198119" y="6095"/>
                </a:lnTo>
                <a:lnTo>
                  <a:pt x="185927" y="7619"/>
                </a:lnTo>
                <a:lnTo>
                  <a:pt x="173735" y="12191"/>
                </a:lnTo>
                <a:lnTo>
                  <a:pt x="152399" y="19811"/>
                </a:lnTo>
                <a:lnTo>
                  <a:pt x="129539" y="30479"/>
                </a:lnTo>
                <a:lnTo>
                  <a:pt x="89915" y="56387"/>
                </a:lnTo>
                <a:lnTo>
                  <a:pt x="56387" y="89915"/>
                </a:lnTo>
                <a:lnTo>
                  <a:pt x="30479" y="129539"/>
                </a:lnTo>
                <a:lnTo>
                  <a:pt x="12191" y="173735"/>
                </a:lnTo>
                <a:lnTo>
                  <a:pt x="7619" y="185927"/>
                </a:lnTo>
                <a:lnTo>
                  <a:pt x="6095" y="198119"/>
                </a:lnTo>
                <a:lnTo>
                  <a:pt x="3047" y="210311"/>
                </a:lnTo>
                <a:lnTo>
                  <a:pt x="1523" y="222503"/>
                </a:lnTo>
                <a:lnTo>
                  <a:pt x="0" y="236219"/>
                </a:lnTo>
                <a:lnTo>
                  <a:pt x="0" y="539495"/>
                </a:lnTo>
                <a:lnTo>
                  <a:pt x="13715" y="539495"/>
                </a:lnTo>
                <a:lnTo>
                  <a:pt x="13715" y="224027"/>
                </a:lnTo>
                <a:lnTo>
                  <a:pt x="15239" y="211835"/>
                </a:lnTo>
                <a:lnTo>
                  <a:pt x="18287" y="201167"/>
                </a:lnTo>
                <a:lnTo>
                  <a:pt x="21335" y="188975"/>
                </a:lnTo>
                <a:lnTo>
                  <a:pt x="19811" y="188975"/>
                </a:lnTo>
                <a:lnTo>
                  <a:pt x="24383" y="178307"/>
                </a:lnTo>
                <a:lnTo>
                  <a:pt x="32003" y="156971"/>
                </a:lnTo>
                <a:lnTo>
                  <a:pt x="41147" y="135635"/>
                </a:lnTo>
                <a:lnTo>
                  <a:pt x="42018" y="135635"/>
                </a:lnTo>
                <a:lnTo>
                  <a:pt x="53339" y="115823"/>
                </a:lnTo>
                <a:lnTo>
                  <a:pt x="54482" y="115823"/>
                </a:lnTo>
                <a:lnTo>
                  <a:pt x="67055" y="99059"/>
                </a:lnTo>
                <a:lnTo>
                  <a:pt x="82295" y="82295"/>
                </a:lnTo>
                <a:lnTo>
                  <a:pt x="99059" y="67055"/>
                </a:lnTo>
                <a:lnTo>
                  <a:pt x="117347" y="53339"/>
                </a:lnTo>
                <a:lnTo>
                  <a:pt x="115823" y="53339"/>
                </a:lnTo>
                <a:lnTo>
                  <a:pt x="137159" y="41147"/>
                </a:lnTo>
                <a:lnTo>
                  <a:pt x="135635" y="41147"/>
                </a:lnTo>
                <a:lnTo>
                  <a:pt x="156971" y="32003"/>
                </a:lnTo>
                <a:lnTo>
                  <a:pt x="178307" y="24383"/>
                </a:lnTo>
                <a:lnTo>
                  <a:pt x="188975" y="19811"/>
                </a:lnTo>
                <a:lnTo>
                  <a:pt x="195071" y="19811"/>
                </a:lnTo>
                <a:lnTo>
                  <a:pt x="201167" y="18287"/>
                </a:lnTo>
                <a:lnTo>
                  <a:pt x="211835" y="15239"/>
                </a:lnTo>
                <a:lnTo>
                  <a:pt x="224027" y="13715"/>
                </a:lnTo>
                <a:lnTo>
                  <a:pt x="1825447" y="13715"/>
                </a:lnTo>
                <a:lnTo>
                  <a:pt x="1821179" y="12191"/>
                </a:lnTo>
                <a:lnTo>
                  <a:pt x="1808987" y="7619"/>
                </a:lnTo>
                <a:lnTo>
                  <a:pt x="1796795" y="6095"/>
                </a:lnTo>
                <a:lnTo>
                  <a:pt x="1784603" y="3047"/>
                </a:lnTo>
                <a:lnTo>
                  <a:pt x="1772411" y="1523"/>
                </a:lnTo>
                <a:lnTo>
                  <a:pt x="1758695" y="0"/>
                </a:lnTo>
                <a:close/>
              </a:path>
              <a:path w="1995170" h="539750">
                <a:moveTo>
                  <a:pt x="1967280" y="135635"/>
                </a:moveTo>
                <a:lnTo>
                  <a:pt x="1953767" y="135635"/>
                </a:lnTo>
                <a:lnTo>
                  <a:pt x="1962911" y="156971"/>
                </a:lnTo>
                <a:lnTo>
                  <a:pt x="1970531" y="178307"/>
                </a:lnTo>
                <a:lnTo>
                  <a:pt x="1973579" y="188975"/>
                </a:lnTo>
                <a:lnTo>
                  <a:pt x="1976627" y="201167"/>
                </a:lnTo>
                <a:lnTo>
                  <a:pt x="1979675" y="211835"/>
                </a:lnTo>
                <a:lnTo>
                  <a:pt x="1981199" y="224027"/>
                </a:lnTo>
                <a:lnTo>
                  <a:pt x="1979675" y="224027"/>
                </a:lnTo>
                <a:lnTo>
                  <a:pt x="1981199" y="236219"/>
                </a:lnTo>
                <a:lnTo>
                  <a:pt x="1981199" y="539495"/>
                </a:lnTo>
                <a:lnTo>
                  <a:pt x="1994915" y="539495"/>
                </a:lnTo>
                <a:lnTo>
                  <a:pt x="1994915" y="248411"/>
                </a:lnTo>
                <a:lnTo>
                  <a:pt x="1993391" y="234695"/>
                </a:lnTo>
                <a:lnTo>
                  <a:pt x="1993391" y="222503"/>
                </a:lnTo>
                <a:lnTo>
                  <a:pt x="1991867" y="210311"/>
                </a:lnTo>
                <a:lnTo>
                  <a:pt x="1988819" y="198119"/>
                </a:lnTo>
                <a:lnTo>
                  <a:pt x="1987295" y="185927"/>
                </a:lnTo>
                <a:lnTo>
                  <a:pt x="1982723" y="173735"/>
                </a:lnTo>
                <a:lnTo>
                  <a:pt x="1975103" y="152399"/>
                </a:lnTo>
                <a:lnTo>
                  <a:pt x="1967280" y="135635"/>
                </a:lnTo>
                <a:close/>
              </a:path>
              <a:path w="1995170" h="539750">
                <a:moveTo>
                  <a:pt x="42018" y="135635"/>
                </a:moveTo>
                <a:lnTo>
                  <a:pt x="41147" y="135635"/>
                </a:lnTo>
                <a:lnTo>
                  <a:pt x="41147" y="137159"/>
                </a:lnTo>
                <a:lnTo>
                  <a:pt x="42018" y="135635"/>
                </a:lnTo>
                <a:close/>
              </a:path>
              <a:path w="1995170" h="539750">
                <a:moveTo>
                  <a:pt x="1955995" y="115823"/>
                </a:moveTo>
                <a:lnTo>
                  <a:pt x="1941575" y="115823"/>
                </a:lnTo>
                <a:lnTo>
                  <a:pt x="1953767" y="137159"/>
                </a:lnTo>
                <a:lnTo>
                  <a:pt x="1953767" y="135635"/>
                </a:lnTo>
                <a:lnTo>
                  <a:pt x="1967280" y="135635"/>
                </a:lnTo>
                <a:lnTo>
                  <a:pt x="1964435" y="129539"/>
                </a:lnTo>
                <a:lnTo>
                  <a:pt x="1955995" y="115823"/>
                </a:lnTo>
                <a:close/>
              </a:path>
              <a:path w="1995170" h="539750">
                <a:moveTo>
                  <a:pt x="54482" y="115823"/>
                </a:moveTo>
                <a:lnTo>
                  <a:pt x="53339" y="115823"/>
                </a:lnTo>
                <a:lnTo>
                  <a:pt x="53339" y="117347"/>
                </a:lnTo>
                <a:lnTo>
                  <a:pt x="54482" y="115823"/>
                </a:lnTo>
                <a:close/>
              </a:path>
              <a:path w="1995170" h="539750">
                <a:moveTo>
                  <a:pt x="1842515" y="19811"/>
                </a:moveTo>
                <a:lnTo>
                  <a:pt x="1805939" y="19811"/>
                </a:lnTo>
                <a:lnTo>
                  <a:pt x="1816607" y="24383"/>
                </a:lnTo>
                <a:lnTo>
                  <a:pt x="1837943" y="32003"/>
                </a:lnTo>
                <a:lnTo>
                  <a:pt x="1859279" y="41147"/>
                </a:lnTo>
                <a:lnTo>
                  <a:pt x="1857755" y="41147"/>
                </a:lnTo>
                <a:lnTo>
                  <a:pt x="1877567" y="53339"/>
                </a:lnTo>
                <a:lnTo>
                  <a:pt x="1895855" y="67055"/>
                </a:lnTo>
                <a:lnTo>
                  <a:pt x="1912619" y="82295"/>
                </a:lnTo>
                <a:lnTo>
                  <a:pt x="1927859" y="99059"/>
                </a:lnTo>
                <a:lnTo>
                  <a:pt x="1941575" y="117347"/>
                </a:lnTo>
                <a:lnTo>
                  <a:pt x="1941575" y="115823"/>
                </a:lnTo>
                <a:lnTo>
                  <a:pt x="1955995" y="115823"/>
                </a:lnTo>
                <a:lnTo>
                  <a:pt x="1952243" y="109727"/>
                </a:lnTo>
                <a:lnTo>
                  <a:pt x="1921763" y="73151"/>
                </a:lnTo>
                <a:lnTo>
                  <a:pt x="1885187" y="42671"/>
                </a:lnTo>
                <a:lnTo>
                  <a:pt x="1865375" y="30479"/>
                </a:lnTo>
                <a:lnTo>
                  <a:pt x="1842515" y="19811"/>
                </a:lnTo>
                <a:close/>
              </a:path>
              <a:path w="1995170" h="539750">
                <a:moveTo>
                  <a:pt x="195071" y="19811"/>
                </a:moveTo>
                <a:lnTo>
                  <a:pt x="188975" y="19811"/>
                </a:lnTo>
                <a:lnTo>
                  <a:pt x="188975" y="21335"/>
                </a:lnTo>
                <a:lnTo>
                  <a:pt x="195071" y="19811"/>
                </a:lnTo>
                <a:close/>
              </a:path>
              <a:path w="1995170" h="539750">
                <a:moveTo>
                  <a:pt x="1825447" y="13715"/>
                </a:moveTo>
                <a:lnTo>
                  <a:pt x="1770887" y="13715"/>
                </a:lnTo>
                <a:lnTo>
                  <a:pt x="1783079" y="15239"/>
                </a:lnTo>
                <a:lnTo>
                  <a:pt x="1793747" y="18287"/>
                </a:lnTo>
                <a:lnTo>
                  <a:pt x="1805939" y="21335"/>
                </a:lnTo>
                <a:lnTo>
                  <a:pt x="1805939" y="19811"/>
                </a:lnTo>
                <a:lnTo>
                  <a:pt x="1842515" y="19811"/>
                </a:lnTo>
                <a:lnTo>
                  <a:pt x="1825447" y="13715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788" y="2971800"/>
            <a:ext cx="3581400" cy="762000"/>
          </a:xfrm>
          <a:custGeom>
            <a:avLst/>
            <a:gdLst/>
            <a:ahLst/>
            <a:cxnLst/>
            <a:rect l="l" t="t" r="r" b="b"/>
            <a:pathLst>
              <a:path w="3581400" h="762000">
                <a:moveTo>
                  <a:pt x="3454919" y="0"/>
                </a:moveTo>
                <a:lnTo>
                  <a:pt x="128015" y="0"/>
                </a:lnTo>
                <a:lnTo>
                  <a:pt x="124261" y="55"/>
                </a:lnTo>
                <a:lnTo>
                  <a:pt x="82441" y="8515"/>
                </a:lnTo>
                <a:lnTo>
                  <a:pt x="46635" y="29589"/>
                </a:lnTo>
                <a:lnTo>
                  <a:pt x="19400" y="60722"/>
                </a:lnTo>
                <a:lnTo>
                  <a:pt x="3293" y="99355"/>
                </a:lnTo>
                <a:lnTo>
                  <a:pt x="0" y="128015"/>
                </a:lnTo>
                <a:lnTo>
                  <a:pt x="25" y="638034"/>
                </a:lnTo>
                <a:lnTo>
                  <a:pt x="8185" y="680026"/>
                </a:lnTo>
                <a:lnTo>
                  <a:pt x="29168" y="715763"/>
                </a:lnTo>
                <a:lnTo>
                  <a:pt x="60370" y="742814"/>
                </a:lnTo>
                <a:lnTo>
                  <a:pt x="99190" y="758750"/>
                </a:lnTo>
                <a:lnTo>
                  <a:pt x="128015" y="761999"/>
                </a:lnTo>
                <a:lnTo>
                  <a:pt x="3456195" y="761993"/>
                </a:lnTo>
                <a:lnTo>
                  <a:pt x="3498567" y="754330"/>
                </a:lnTo>
                <a:lnTo>
                  <a:pt x="3534661" y="733864"/>
                </a:lnTo>
                <a:lnTo>
                  <a:pt x="3562004" y="703069"/>
                </a:lnTo>
                <a:lnTo>
                  <a:pt x="3578123" y="664418"/>
                </a:lnTo>
                <a:lnTo>
                  <a:pt x="3581411" y="635507"/>
                </a:lnTo>
                <a:lnTo>
                  <a:pt x="3581387" y="125488"/>
                </a:lnTo>
                <a:lnTo>
                  <a:pt x="3573420" y="83302"/>
                </a:lnTo>
                <a:lnTo>
                  <a:pt x="3552858" y="47145"/>
                </a:lnTo>
                <a:lnTo>
                  <a:pt x="3522129" y="19621"/>
                </a:lnTo>
                <a:lnTo>
                  <a:pt x="3483662" y="3332"/>
                </a:lnTo>
                <a:lnTo>
                  <a:pt x="3454919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8692" y="2965704"/>
            <a:ext cx="3595370" cy="775970"/>
          </a:xfrm>
          <a:custGeom>
            <a:avLst/>
            <a:gdLst/>
            <a:ahLst/>
            <a:cxnLst/>
            <a:rect l="l" t="t" r="r" b="b"/>
            <a:pathLst>
              <a:path w="3595370" h="775970">
                <a:moveTo>
                  <a:pt x="3461015" y="0"/>
                </a:moveTo>
                <a:lnTo>
                  <a:pt x="134111" y="0"/>
                </a:lnTo>
                <a:lnTo>
                  <a:pt x="106679" y="3047"/>
                </a:lnTo>
                <a:lnTo>
                  <a:pt x="70103" y="16763"/>
                </a:lnTo>
                <a:lnTo>
                  <a:pt x="30479" y="48767"/>
                </a:lnTo>
                <a:lnTo>
                  <a:pt x="10667" y="82295"/>
                </a:lnTo>
                <a:lnTo>
                  <a:pt x="0" y="134111"/>
                </a:lnTo>
                <a:lnTo>
                  <a:pt x="0" y="641603"/>
                </a:lnTo>
                <a:lnTo>
                  <a:pt x="6095" y="681227"/>
                </a:lnTo>
                <a:lnTo>
                  <a:pt x="22859" y="716279"/>
                </a:lnTo>
                <a:lnTo>
                  <a:pt x="48767" y="745235"/>
                </a:lnTo>
                <a:lnTo>
                  <a:pt x="82295" y="765047"/>
                </a:lnTo>
                <a:lnTo>
                  <a:pt x="134111" y="775715"/>
                </a:lnTo>
                <a:lnTo>
                  <a:pt x="3461015" y="775715"/>
                </a:lnTo>
                <a:lnTo>
                  <a:pt x="3488447" y="772667"/>
                </a:lnTo>
                <a:lnTo>
                  <a:pt x="3500639" y="769619"/>
                </a:lnTo>
                <a:lnTo>
                  <a:pt x="3512831" y="765047"/>
                </a:lnTo>
                <a:lnTo>
                  <a:pt x="3518927" y="761999"/>
                </a:lnTo>
                <a:lnTo>
                  <a:pt x="121919" y="761999"/>
                </a:lnTo>
                <a:lnTo>
                  <a:pt x="109727" y="760475"/>
                </a:lnTo>
                <a:lnTo>
                  <a:pt x="97535" y="757427"/>
                </a:lnTo>
                <a:lnTo>
                  <a:pt x="76199" y="748283"/>
                </a:lnTo>
                <a:lnTo>
                  <a:pt x="65531" y="742187"/>
                </a:lnTo>
                <a:lnTo>
                  <a:pt x="67055" y="742187"/>
                </a:lnTo>
                <a:lnTo>
                  <a:pt x="56387" y="734567"/>
                </a:lnTo>
                <a:lnTo>
                  <a:pt x="57911" y="734567"/>
                </a:lnTo>
                <a:lnTo>
                  <a:pt x="48767" y="726947"/>
                </a:lnTo>
                <a:lnTo>
                  <a:pt x="42417" y="719327"/>
                </a:lnTo>
                <a:lnTo>
                  <a:pt x="41147" y="719327"/>
                </a:lnTo>
                <a:lnTo>
                  <a:pt x="34616" y="710183"/>
                </a:lnTo>
                <a:lnTo>
                  <a:pt x="33527" y="710183"/>
                </a:lnTo>
                <a:lnTo>
                  <a:pt x="27431" y="699515"/>
                </a:lnTo>
                <a:lnTo>
                  <a:pt x="22859" y="688847"/>
                </a:lnTo>
                <a:lnTo>
                  <a:pt x="18859" y="678179"/>
                </a:lnTo>
                <a:lnTo>
                  <a:pt x="18287" y="678179"/>
                </a:lnTo>
                <a:lnTo>
                  <a:pt x="15239" y="665987"/>
                </a:lnTo>
                <a:lnTo>
                  <a:pt x="13715" y="653795"/>
                </a:lnTo>
                <a:lnTo>
                  <a:pt x="13715" y="121919"/>
                </a:lnTo>
                <a:lnTo>
                  <a:pt x="15239" y="109727"/>
                </a:lnTo>
                <a:lnTo>
                  <a:pt x="18287" y="97535"/>
                </a:lnTo>
                <a:lnTo>
                  <a:pt x="27431" y="76199"/>
                </a:lnTo>
                <a:lnTo>
                  <a:pt x="33527" y="65531"/>
                </a:lnTo>
                <a:lnTo>
                  <a:pt x="34616" y="65531"/>
                </a:lnTo>
                <a:lnTo>
                  <a:pt x="41147" y="56387"/>
                </a:lnTo>
                <a:lnTo>
                  <a:pt x="42417" y="56387"/>
                </a:lnTo>
                <a:lnTo>
                  <a:pt x="48767" y="48767"/>
                </a:lnTo>
                <a:lnTo>
                  <a:pt x="57911" y="41147"/>
                </a:lnTo>
                <a:lnTo>
                  <a:pt x="56387" y="41147"/>
                </a:lnTo>
                <a:lnTo>
                  <a:pt x="67055" y="33527"/>
                </a:lnTo>
                <a:lnTo>
                  <a:pt x="65531" y="33527"/>
                </a:lnTo>
                <a:lnTo>
                  <a:pt x="76199" y="27431"/>
                </a:lnTo>
                <a:lnTo>
                  <a:pt x="97535" y="18287"/>
                </a:lnTo>
                <a:lnTo>
                  <a:pt x="109727" y="15239"/>
                </a:lnTo>
                <a:lnTo>
                  <a:pt x="121919" y="13715"/>
                </a:lnTo>
                <a:lnTo>
                  <a:pt x="3518927" y="13715"/>
                </a:lnTo>
                <a:lnTo>
                  <a:pt x="3512831" y="10667"/>
                </a:lnTo>
                <a:lnTo>
                  <a:pt x="3500639" y="6095"/>
                </a:lnTo>
                <a:lnTo>
                  <a:pt x="3488447" y="3047"/>
                </a:lnTo>
                <a:lnTo>
                  <a:pt x="3461015" y="0"/>
                </a:lnTo>
                <a:close/>
              </a:path>
              <a:path w="3595370" h="775970">
                <a:moveTo>
                  <a:pt x="3553979" y="717803"/>
                </a:moveTo>
                <a:lnTo>
                  <a:pt x="3546359" y="726947"/>
                </a:lnTo>
                <a:lnTo>
                  <a:pt x="3537215" y="734567"/>
                </a:lnTo>
                <a:lnTo>
                  <a:pt x="3538739" y="734567"/>
                </a:lnTo>
                <a:lnTo>
                  <a:pt x="3528071" y="742187"/>
                </a:lnTo>
                <a:lnTo>
                  <a:pt x="3529595" y="742187"/>
                </a:lnTo>
                <a:lnTo>
                  <a:pt x="3518927" y="748283"/>
                </a:lnTo>
                <a:lnTo>
                  <a:pt x="3508259" y="752855"/>
                </a:lnTo>
                <a:lnTo>
                  <a:pt x="3496067" y="757427"/>
                </a:lnTo>
                <a:lnTo>
                  <a:pt x="3497591" y="757427"/>
                </a:lnTo>
                <a:lnTo>
                  <a:pt x="3485399" y="760475"/>
                </a:lnTo>
                <a:lnTo>
                  <a:pt x="3473207" y="761999"/>
                </a:lnTo>
                <a:lnTo>
                  <a:pt x="3518927" y="761999"/>
                </a:lnTo>
                <a:lnTo>
                  <a:pt x="3564647" y="726947"/>
                </a:lnTo>
                <a:lnTo>
                  <a:pt x="3570090" y="719327"/>
                </a:lnTo>
                <a:lnTo>
                  <a:pt x="3553979" y="719327"/>
                </a:lnTo>
                <a:lnTo>
                  <a:pt x="3553979" y="717803"/>
                </a:lnTo>
                <a:close/>
              </a:path>
              <a:path w="3595370" h="775970">
                <a:moveTo>
                  <a:pt x="41147" y="717803"/>
                </a:moveTo>
                <a:lnTo>
                  <a:pt x="41147" y="719327"/>
                </a:lnTo>
                <a:lnTo>
                  <a:pt x="42417" y="719327"/>
                </a:lnTo>
                <a:lnTo>
                  <a:pt x="41147" y="717803"/>
                </a:lnTo>
                <a:close/>
              </a:path>
              <a:path w="3595370" h="775970">
                <a:moveTo>
                  <a:pt x="3561599" y="708659"/>
                </a:moveTo>
                <a:lnTo>
                  <a:pt x="3553979" y="719327"/>
                </a:lnTo>
                <a:lnTo>
                  <a:pt x="3570090" y="719327"/>
                </a:lnTo>
                <a:lnTo>
                  <a:pt x="3572267" y="716279"/>
                </a:lnTo>
                <a:lnTo>
                  <a:pt x="3575751" y="710183"/>
                </a:lnTo>
                <a:lnTo>
                  <a:pt x="3561599" y="710183"/>
                </a:lnTo>
                <a:lnTo>
                  <a:pt x="3561599" y="708659"/>
                </a:lnTo>
                <a:close/>
              </a:path>
              <a:path w="3595370" h="775970">
                <a:moveTo>
                  <a:pt x="33527" y="708659"/>
                </a:moveTo>
                <a:lnTo>
                  <a:pt x="33527" y="710183"/>
                </a:lnTo>
                <a:lnTo>
                  <a:pt x="34616" y="710183"/>
                </a:lnTo>
                <a:lnTo>
                  <a:pt x="33527" y="708659"/>
                </a:lnTo>
                <a:close/>
              </a:path>
              <a:path w="3595370" h="775970">
                <a:moveTo>
                  <a:pt x="3576839" y="676655"/>
                </a:moveTo>
                <a:lnTo>
                  <a:pt x="3572267" y="688847"/>
                </a:lnTo>
                <a:lnTo>
                  <a:pt x="3567695" y="699515"/>
                </a:lnTo>
                <a:lnTo>
                  <a:pt x="3561599" y="710183"/>
                </a:lnTo>
                <a:lnTo>
                  <a:pt x="3575751" y="710183"/>
                </a:lnTo>
                <a:lnTo>
                  <a:pt x="3578363" y="705611"/>
                </a:lnTo>
                <a:lnTo>
                  <a:pt x="3584459" y="693419"/>
                </a:lnTo>
                <a:lnTo>
                  <a:pt x="3589031" y="681227"/>
                </a:lnTo>
                <a:lnTo>
                  <a:pt x="3589793" y="678179"/>
                </a:lnTo>
                <a:lnTo>
                  <a:pt x="3576839" y="678179"/>
                </a:lnTo>
                <a:lnTo>
                  <a:pt x="3576839" y="676655"/>
                </a:lnTo>
                <a:close/>
              </a:path>
              <a:path w="3595370" h="775970">
                <a:moveTo>
                  <a:pt x="18287" y="676655"/>
                </a:moveTo>
                <a:lnTo>
                  <a:pt x="18287" y="678179"/>
                </a:lnTo>
                <a:lnTo>
                  <a:pt x="18859" y="678179"/>
                </a:lnTo>
                <a:lnTo>
                  <a:pt x="18287" y="676655"/>
                </a:lnTo>
                <a:close/>
              </a:path>
              <a:path w="3595370" h="775970">
                <a:moveTo>
                  <a:pt x="3575751" y="65531"/>
                </a:moveTo>
                <a:lnTo>
                  <a:pt x="3561599" y="65531"/>
                </a:lnTo>
                <a:lnTo>
                  <a:pt x="3567695" y="76199"/>
                </a:lnTo>
                <a:lnTo>
                  <a:pt x="3576839" y="97535"/>
                </a:lnTo>
                <a:lnTo>
                  <a:pt x="3579887" y="109727"/>
                </a:lnTo>
                <a:lnTo>
                  <a:pt x="3581411" y="121919"/>
                </a:lnTo>
                <a:lnTo>
                  <a:pt x="3581411" y="653795"/>
                </a:lnTo>
                <a:lnTo>
                  <a:pt x="3579887" y="665987"/>
                </a:lnTo>
                <a:lnTo>
                  <a:pt x="3576839" y="678179"/>
                </a:lnTo>
                <a:lnTo>
                  <a:pt x="3589793" y="678179"/>
                </a:lnTo>
                <a:lnTo>
                  <a:pt x="3592079" y="669035"/>
                </a:lnTo>
                <a:lnTo>
                  <a:pt x="3595127" y="641603"/>
                </a:lnTo>
                <a:lnTo>
                  <a:pt x="3595127" y="134111"/>
                </a:lnTo>
                <a:lnTo>
                  <a:pt x="3592079" y="106679"/>
                </a:lnTo>
                <a:lnTo>
                  <a:pt x="3589031" y="94487"/>
                </a:lnTo>
                <a:lnTo>
                  <a:pt x="3584459" y="82295"/>
                </a:lnTo>
                <a:lnTo>
                  <a:pt x="3578363" y="70103"/>
                </a:lnTo>
                <a:lnTo>
                  <a:pt x="3575751" y="65531"/>
                </a:lnTo>
                <a:close/>
              </a:path>
              <a:path w="3595370" h="775970">
                <a:moveTo>
                  <a:pt x="34616" y="65531"/>
                </a:moveTo>
                <a:lnTo>
                  <a:pt x="33527" y="65531"/>
                </a:lnTo>
                <a:lnTo>
                  <a:pt x="33527" y="67055"/>
                </a:lnTo>
                <a:lnTo>
                  <a:pt x="34616" y="65531"/>
                </a:lnTo>
                <a:close/>
              </a:path>
              <a:path w="3595370" h="775970">
                <a:moveTo>
                  <a:pt x="3570090" y="56387"/>
                </a:moveTo>
                <a:lnTo>
                  <a:pt x="3553979" y="56387"/>
                </a:lnTo>
                <a:lnTo>
                  <a:pt x="3561599" y="67055"/>
                </a:lnTo>
                <a:lnTo>
                  <a:pt x="3561599" y="65531"/>
                </a:lnTo>
                <a:lnTo>
                  <a:pt x="3575751" y="65531"/>
                </a:lnTo>
                <a:lnTo>
                  <a:pt x="3572267" y="59435"/>
                </a:lnTo>
                <a:lnTo>
                  <a:pt x="3570090" y="56387"/>
                </a:lnTo>
                <a:close/>
              </a:path>
              <a:path w="3595370" h="775970">
                <a:moveTo>
                  <a:pt x="42417" y="56387"/>
                </a:moveTo>
                <a:lnTo>
                  <a:pt x="41147" y="56387"/>
                </a:lnTo>
                <a:lnTo>
                  <a:pt x="41147" y="57911"/>
                </a:lnTo>
                <a:lnTo>
                  <a:pt x="42417" y="56387"/>
                </a:lnTo>
                <a:close/>
              </a:path>
              <a:path w="3595370" h="775970">
                <a:moveTo>
                  <a:pt x="3518927" y="13715"/>
                </a:moveTo>
                <a:lnTo>
                  <a:pt x="3473207" y="13715"/>
                </a:lnTo>
                <a:lnTo>
                  <a:pt x="3485399" y="15239"/>
                </a:lnTo>
                <a:lnTo>
                  <a:pt x="3497591" y="18287"/>
                </a:lnTo>
                <a:lnTo>
                  <a:pt x="3496067" y="18287"/>
                </a:lnTo>
                <a:lnTo>
                  <a:pt x="3508259" y="22859"/>
                </a:lnTo>
                <a:lnTo>
                  <a:pt x="3518927" y="27431"/>
                </a:lnTo>
                <a:lnTo>
                  <a:pt x="3529595" y="33527"/>
                </a:lnTo>
                <a:lnTo>
                  <a:pt x="3528071" y="33527"/>
                </a:lnTo>
                <a:lnTo>
                  <a:pt x="3538739" y="41147"/>
                </a:lnTo>
                <a:lnTo>
                  <a:pt x="3537215" y="41147"/>
                </a:lnTo>
                <a:lnTo>
                  <a:pt x="3546359" y="48767"/>
                </a:lnTo>
                <a:lnTo>
                  <a:pt x="3553979" y="57911"/>
                </a:lnTo>
                <a:lnTo>
                  <a:pt x="3553979" y="56387"/>
                </a:lnTo>
                <a:lnTo>
                  <a:pt x="3570090" y="56387"/>
                </a:lnTo>
                <a:lnTo>
                  <a:pt x="3564647" y="48767"/>
                </a:lnTo>
                <a:lnTo>
                  <a:pt x="3546359" y="30479"/>
                </a:lnTo>
                <a:lnTo>
                  <a:pt x="3535691" y="22859"/>
                </a:lnTo>
                <a:lnTo>
                  <a:pt x="3525023" y="16763"/>
                </a:lnTo>
                <a:lnTo>
                  <a:pt x="3518927" y="13715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1627" y="3733800"/>
            <a:ext cx="78740" cy="152400"/>
          </a:xfrm>
          <a:custGeom>
            <a:avLst/>
            <a:gdLst/>
            <a:ahLst/>
            <a:cxnLst/>
            <a:rect l="l" t="t" r="r" b="b"/>
            <a:pathLst>
              <a:path w="78739" h="152400">
                <a:moveTo>
                  <a:pt x="42803" y="67664"/>
                </a:moveTo>
                <a:lnTo>
                  <a:pt x="26326" y="74469"/>
                </a:lnTo>
                <a:lnTo>
                  <a:pt x="58774" y="152399"/>
                </a:lnTo>
                <a:lnTo>
                  <a:pt x="78147" y="152399"/>
                </a:lnTo>
                <a:lnTo>
                  <a:pt x="42803" y="67664"/>
                </a:lnTo>
                <a:close/>
              </a:path>
              <a:path w="78739" h="152400">
                <a:moveTo>
                  <a:pt x="4571" y="0"/>
                </a:moveTo>
                <a:lnTo>
                  <a:pt x="0" y="85343"/>
                </a:lnTo>
                <a:lnTo>
                  <a:pt x="26326" y="74469"/>
                </a:lnTo>
                <a:lnTo>
                  <a:pt x="21335" y="62483"/>
                </a:lnTo>
                <a:lnTo>
                  <a:pt x="38099" y="56387"/>
                </a:lnTo>
                <a:lnTo>
                  <a:pt x="70103" y="56387"/>
                </a:lnTo>
                <a:lnTo>
                  <a:pt x="4571" y="0"/>
                </a:lnTo>
                <a:close/>
              </a:path>
              <a:path w="78739" h="152400">
                <a:moveTo>
                  <a:pt x="38099" y="56387"/>
                </a:moveTo>
                <a:lnTo>
                  <a:pt x="21335" y="62483"/>
                </a:lnTo>
                <a:lnTo>
                  <a:pt x="26326" y="74469"/>
                </a:lnTo>
                <a:lnTo>
                  <a:pt x="42803" y="67664"/>
                </a:lnTo>
                <a:lnTo>
                  <a:pt x="38099" y="56387"/>
                </a:lnTo>
                <a:close/>
              </a:path>
              <a:path w="78739" h="152400">
                <a:moveTo>
                  <a:pt x="70103" y="56387"/>
                </a:moveTo>
                <a:lnTo>
                  <a:pt x="38099" y="56387"/>
                </a:lnTo>
                <a:lnTo>
                  <a:pt x="42803" y="67664"/>
                </a:lnTo>
                <a:lnTo>
                  <a:pt x="70103" y="56387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00" y="3886200"/>
            <a:ext cx="9906000" cy="3276600"/>
          </a:xfrm>
          <a:custGeom>
            <a:avLst/>
            <a:gdLst/>
            <a:ahLst/>
            <a:cxnLst/>
            <a:rect l="l" t="t" r="r" b="b"/>
            <a:pathLst>
              <a:path w="9906000" h="3276600">
                <a:moveTo>
                  <a:pt x="0" y="3276600"/>
                </a:moveTo>
                <a:lnTo>
                  <a:pt x="9905999" y="3276600"/>
                </a:lnTo>
                <a:lnTo>
                  <a:pt x="990599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0677" y="5248655"/>
            <a:ext cx="114300" cy="91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0677" y="5504688"/>
            <a:ext cx="114300" cy="94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0677" y="5760720"/>
            <a:ext cx="114300" cy="914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88891" y="3885564"/>
            <a:ext cx="3374390" cy="27305"/>
          </a:xfrm>
          <a:custGeom>
            <a:avLst/>
            <a:gdLst/>
            <a:ahLst/>
            <a:cxnLst/>
            <a:rect l="l" t="t" r="r" b="b"/>
            <a:pathLst>
              <a:path w="3374390" h="27304">
                <a:moveTo>
                  <a:pt x="0" y="27178"/>
                </a:moveTo>
                <a:lnTo>
                  <a:pt x="3374135" y="27178"/>
                </a:lnTo>
                <a:lnTo>
                  <a:pt x="3374135" y="0"/>
                </a:lnTo>
                <a:lnTo>
                  <a:pt x="0" y="0"/>
                </a:lnTo>
                <a:lnTo>
                  <a:pt x="0" y="27178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81200" y="3912108"/>
            <a:ext cx="381000" cy="965200"/>
          </a:xfrm>
          <a:custGeom>
            <a:avLst/>
            <a:gdLst/>
            <a:ahLst/>
            <a:cxnLst/>
            <a:rect l="l" t="t" r="r" b="b"/>
            <a:pathLst>
              <a:path w="381000" h="965200">
                <a:moveTo>
                  <a:pt x="0" y="964691"/>
                </a:moveTo>
                <a:lnTo>
                  <a:pt x="380999" y="964691"/>
                </a:lnTo>
                <a:lnTo>
                  <a:pt x="380999" y="0"/>
                </a:lnTo>
                <a:lnTo>
                  <a:pt x="0" y="0"/>
                </a:lnTo>
                <a:lnTo>
                  <a:pt x="0" y="9646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62200" y="3912108"/>
            <a:ext cx="1727200" cy="483234"/>
          </a:xfrm>
          <a:custGeom>
            <a:avLst/>
            <a:gdLst/>
            <a:ahLst/>
            <a:cxnLst/>
            <a:rect l="l" t="t" r="r" b="b"/>
            <a:pathLst>
              <a:path w="1727200" h="483235">
                <a:moveTo>
                  <a:pt x="0" y="483107"/>
                </a:moveTo>
                <a:lnTo>
                  <a:pt x="1726691" y="483107"/>
                </a:lnTo>
                <a:lnTo>
                  <a:pt x="1726691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62200" y="4395216"/>
            <a:ext cx="1727200" cy="481965"/>
          </a:xfrm>
          <a:custGeom>
            <a:avLst/>
            <a:gdLst/>
            <a:ahLst/>
            <a:cxnLst/>
            <a:rect l="l" t="t" r="r" b="b"/>
            <a:pathLst>
              <a:path w="1727200" h="481964">
                <a:moveTo>
                  <a:pt x="0" y="481583"/>
                </a:moveTo>
                <a:lnTo>
                  <a:pt x="1726691" y="481583"/>
                </a:lnTo>
                <a:lnTo>
                  <a:pt x="1726691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62961" y="3906011"/>
            <a:ext cx="0" cy="978535"/>
          </a:xfrm>
          <a:custGeom>
            <a:avLst/>
            <a:gdLst/>
            <a:ahLst/>
            <a:cxnLst/>
            <a:rect l="l" t="t" r="r" b="b"/>
            <a:pathLst>
              <a:path h="978535">
                <a:moveTo>
                  <a:pt x="0" y="0"/>
                </a:moveTo>
                <a:lnTo>
                  <a:pt x="0" y="978407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88891" y="3912108"/>
            <a:ext cx="0" cy="972819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75103" y="3912108"/>
            <a:ext cx="2113915" cy="0"/>
          </a:xfrm>
          <a:custGeom>
            <a:avLst/>
            <a:gdLst/>
            <a:ahLst/>
            <a:cxnLst/>
            <a:rect l="l" t="t" r="r" b="b"/>
            <a:pathLst>
              <a:path w="2113915">
                <a:moveTo>
                  <a:pt x="0" y="0"/>
                </a:moveTo>
                <a:lnTo>
                  <a:pt x="2113787" y="0"/>
                </a:lnTo>
              </a:path>
            </a:pathLst>
          </a:custGeom>
          <a:ln w="13461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88891" y="3905377"/>
            <a:ext cx="3380740" cy="13970"/>
          </a:xfrm>
          <a:custGeom>
            <a:avLst/>
            <a:gdLst/>
            <a:ahLst/>
            <a:cxnLst/>
            <a:rect l="l" t="t" r="r" b="b"/>
            <a:pathLst>
              <a:path w="3380740" h="13970">
                <a:moveTo>
                  <a:pt x="0" y="13461"/>
                </a:moveTo>
                <a:lnTo>
                  <a:pt x="3380231" y="13461"/>
                </a:lnTo>
                <a:lnTo>
                  <a:pt x="3380231" y="0"/>
                </a:lnTo>
                <a:lnTo>
                  <a:pt x="0" y="0"/>
                </a:lnTo>
                <a:lnTo>
                  <a:pt x="0" y="13461"/>
                </a:lnTo>
                <a:close/>
              </a:path>
            </a:pathLst>
          </a:custGeom>
          <a:solidFill>
            <a:srgbClr val="DDE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56103" y="4395216"/>
            <a:ext cx="5113020" cy="0"/>
          </a:xfrm>
          <a:custGeom>
            <a:avLst/>
            <a:gdLst/>
            <a:ahLst/>
            <a:cxnLst/>
            <a:rect l="l" t="t" r="r" b="b"/>
            <a:pathLst>
              <a:path w="5113020">
                <a:moveTo>
                  <a:pt x="0" y="0"/>
                </a:moveTo>
                <a:lnTo>
                  <a:pt x="5113019" y="0"/>
                </a:lnTo>
              </a:path>
            </a:pathLst>
          </a:custGeom>
          <a:ln w="13461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81961" y="3906011"/>
            <a:ext cx="0" cy="978535"/>
          </a:xfrm>
          <a:custGeom>
            <a:avLst/>
            <a:gdLst/>
            <a:ahLst/>
            <a:cxnLst/>
            <a:rect l="l" t="t" r="r" b="b"/>
            <a:pathLst>
              <a:path h="978535">
                <a:moveTo>
                  <a:pt x="0" y="0"/>
                </a:moveTo>
                <a:lnTo>
                  <a:pt x="0" y="978407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5103" y="4877561"/>
            <a:ext cx="5494020" cy="0"/>
          </a:xfrm>
          <a:custGeom>
            <a:avLst/>
            <a:gdLst/>
            <a:ahLst/>
            <a:cxnLst/>
            <a:rect l="l" t="t" r="r" b="b"/>
            <a:pathLst>
              <a:path w="5494020">
                <a:moveTo>
                  <a:pt x="0" y="0"/>
                </a:moveTo>
                <a:lnTo>
                  <a:pt x="5494019" y="0"/>
                </a:lnTo>
              </a:path>
            </a:pathLst>
          </a:custGeom>
          <a:ln w="14985">
            <a:solidFill>
              <a:srgbClr val="DDE8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0628" y="4038600"/>
            <a:ext cx="309880" cy="187960"/>
          </a:xfrm>
          <a:custGeom>
            <a:avLst/>
            <a:gdLst/>
            <a:ahLst/>
            <a:cxnLst/>
            <a:rect l="l" t="t" r="r" b="b"/>
            <a:pathLst>
              <a:path w="309879" h="187960">
                <a:moveTo>
                  <a:pt x="239676" y="30389"/>
                </a:moveTo>
                <a:lnTo>
                  <a:pt x="0" y="170687"/>
                </a:lnTo>
                <a:lnTo>
                  <a:pt x="10667" y="187451"/>
                </a:lnTo>
                <a:lnTo>
                  <a:pt x="249656" y="47556"/>
                </a:lnTo>
                <a:lnTo>
                  <a:pt x="239676" y="30389"/>
                </a:lnTo>
                <a:close/>
              </a:path>
              <a:path w="309879" h="187960">
                <a:moveTo>
                  <a:pt x="293807" y="24383"/>
                </a:moveTo>
                <a:lnTo>
                  <a:pt x="249935" y="24383"/>
                </a:lnTo>
                <a:lnTo>
                  <a:pt x="260603" y="41147"/>
                </a:lnTo>
                <a:lnTo>
                  <a:pt x="249656" y="47556"/>
                </a:lnTo>
                <a:lnTo>
                  <a:pt x="263651" y="71627"/>
                </a:lnTo>
                <a:lnTo>
                  <a:pt x="293807" y="24383"/>
                </a:lnTo>
                <a:close/>
              </a:path>
              <a:path w="309879" h="187960">
                <a:moveTo>
                  <a:pt x="249935" y="24383"/>
                </a:moveTo>
                <a:lnTo>
                  <a:pt x="239676" y="30389"/>
                </a:lnTo>
                <a:lnTo>
                  <a:pt x="249656" y="47556"/>
                </a:lnTo>
                <a:lnTo>
                  <a:pt x="260603" y="41147"/>
                </a:lnTo>
                <a:lnTo>
                  <a:pt x="249935" y="24383"/>
                </a:lnTo>
                <a:close/>
              </a:path>
              <a:path w="309879" h="187960">
                <a:moveTo>
                  <a:pt x="309371" y="0"/>
                </a:moveTo>
                <a:lnTo>
                  <a:pt x="225551" y="6095"/>
                </a:lnTo>
                <a:lnTo>
                  <a:pt x="239676" y="30389"/>
                </a:lnTo>
                <a:lnTo>
                  <a:pt x="249935" y="24383"/>
                </a:lnTo>
                <a:lnTo>
                  <a:pt x="293807" y="24383"/>
                </a:lnTo>
                <a:lnTo>
                  <a:pt x="30937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20000" y="38862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981199" y="0"/>
                </a:moveTo>
                <a:lnTo>
                  <a:pt x="0" y="0"/>
                </a:lnTo>
                <a:lnTo>
                  <a:pt x="0" y="673608"/>
                </a:lnTo>
                <a:lnTo>
                  <a:pt x="3163" y="712939"/>
                </a:lnTo>
                <a:lnTo>
                  <a:pt x="12326" y="750149"/>
                </a:lnTo>
                <a:lnTo>
                  <a:pt x="36236" y="800946"/>
                </a:lnTo>
                <a:lnTo>
                  <a:pt x="70865" y="844296"/>
                </a:lnTo>
                <a:lnTo>
                  <a:pt x="114548" y="878593"/>
                </a:lnTo>
                <a:lnTo>
                  <a:pt x="165616" y="902232"/>
                </a:lnTo>
                <a:lnTo>
                  <a:pt x="202941" y="911279"/>
                </a:lnTo>
                <a:lnTo>
                  <a:pt x="242315" y="914400"/>
                </a:lnTo>
                <a:lnTo>
                  <a:pt x="1740407" y="914400"/>
                </a:lnTo>
                <a:lnTo>
                  <a:pt x="1779739" y="911279"/>
                </a:lnTo>
                <a:lnTo>
                  <a:pt x="1816949" y="902232"/>
                </a:lnTo>
                <a:lnTo>
                  <a:pt x="1867746" y="878593"/>
                </a:lnTo>
                <a:lnTo>
                  <a:pt x="1911095" y="844296"/>
                </a:lnTo>
                <a:lnTo>
                  <a:pt x="1945392" y="800946"/>
                </a:lnTo>
                <a:lnTo>
                  <a:pt x="1969032" y="750149"/>
                </a:lnTo>
                <a:lnTo>
                  <a:pt x="1978078" y="712939"/>
                </a:lnTo>
                <a:lnTo>
                  <a:pt x="1981199" y="673608"/>
                </a:lnTo>
                <a:lnTo>
                  <a:pt x="1981199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13903" y="3886200"/>
            <a:ext cx="1995170" cy="922019"/>
          </a:xfrm>
          <a:custGeom>
            <a:avLst/>
            <a:gdLst/>
            <a:ahLst/>
            <a:cxnLst/>
            <a:rect l="l" t="t" r="r" b="b"/>
            <a:pathLst>
              <a:path w="1995170" h="922020">
                <a:moveTo>
                  <a:pt x="1758695" y="920496"/>
                </a:moveTo>
                <a:lnTo>
                  <a:pt x="236219" y="920496"/>
                </a:lnTo>
                <a:lnTo>
                  <a:pt x="248411" y="922020"/>
                </a:lnTo>
                <a:lnTo>
                  <a:pt x="1746503" y="922020"/>
                </a:lnTo>
                <a:lnTo>
                  <a:pt x="1758695" y="920496"/>
                </a:lnTo>
                <a:close/>
              </a:path>
              <a:path w="1995170" h="922020">
                <a:moveTo>
                  <a:pt x="13715" y="0"/>
                </a:moveTo>
                <a:lnTo>
                  <a:pt x="0" y="0"/>
                </a:lnTo>
                <a:lnTo>
                  <a:pt x="0" y="685800"/>
                </a:lnTo>
                <a:lnTo>
                  <a:pt x="1523" y="699516"/>
                </a:lnTo>
                <a:lnTo>
                  <a:pt x="3047" y="711708"/>
                </a:lnTo>
                <a:lnTo>
                  <a:pt x="6095" y="723900"/>
                </a:lnTo>
                <a:lnTo>
                  <a:pt x="7619" y="736092"/>
                </a:lnTo>
                <a:lnTo>
                  <a:pt x="12191" y="748284"/>
                </a:lnTo>
                <a:lnTo>
                  <a:pt x="19811" y="769620"/>
                </a:lnTo>
                <a:lnTo>
                  <a:pt x="30479" y="792480"/>
                </a:lnTo>
                <a:lnTo>
                  <a:pt x="56387" y="830580"/>
                </a:lnTo>
                <a:lnTo>
                  <a:pt x="89915" y="865632"/>
                </a:lnTo>
                <a:lnTo>
                  <a:pt x="129539" y="891540"/>
                </a:lnTo>
                <a:lnTo>
                  <a:pt x="173735" y="909828"/>
                </a:lnTo>
                <a:lnTo>
                  <a:pt x="185927" y="914400"/>
                </a:lnTo>
                <a:lnTo>
                  <a:pt x="198119" y="915924"/>
                </a:lnTo>
                <a:lnTo>
                  <a:pt x="210311" y="918972"/>
                </a:lnTo>
                <a:lnTo>
                  <a:pt x="222503" y="920496"/>
                </a:lnTo>
                <a:lnTo>
                  <a:pt x="1772411" y="920496"/>
                </a:lnTo>
                <a:lnTo>
                  <a:pt x="1784603" y="918972"/>
                </a:lnTo>
                <a:lnTo>
                  <a:pt x="1796795" y="915924"/>
                </a:lnTo>
                <a:lnTo>
                  <a:pt x="1808987" y="914400"/>
                </a:lnTo>
                <a:lnTo>
                  <a:pt x="1821179" y="909828"/>
                </a:lnTo>
                <a:lnTo>
                  <a:pt x="1825447" y="908304"/>
                </a:lnTo>
                <a:lnTo>
                  <a:pt x="224027" y="908304"/>
                </a:lnTo>
                <a:lnTo>
                  <a:pt x="211835" y="906780"/>
                </a:lnTo>
                <a:lnTo>
                  <a:pt x="201167" y="903732"/>
                </a:lnTo>
                <a:lnTo>
                  <a:pt x="188975" y="900684"/>
                </a:lnTo>
                <a:lnTo>
                  <a:pt x="178307" y="897636"/>
                </a:lnTo>
                <a:lnTo>
                  <a:pt x="156971" y="890016"/>
                </a:lnTo>
                <a:lnTo>
                  <a:pt x="135635" y="880872"/>
                </a:lnTo>
                <a:lnTo>
                  <a:pt x="137159" y="880872"/>
                </a:lnTo>
                <a:lnTo>
                  <a:pt x="115823" y="868680"/>
                </a:lnTo>
                <a:lnTo>
                  <a:pt x="117347" y="868680"/>
                </a:lnTo>
                <a:lnTo>
                  <a:pt x="99059" y="854964"/>
                </a:lnTo>
                <a:lnTo>
                  <a:pt x="82295" y="839724"/>
                </a:lnTo>
                <a:lnTo>
                  <a:pt x="67055" y="822960"/>
                </a:lnTo>
                <a:lnTo>
                  <a:pt x="53339" y="804672"/>
                </a:lnTo>
                <a:lnTo>
                  <a:pt x="42085" y="786384"/>
                </a:lnTo>
                <a:lnTo>
                  <a:pt x="41147" y="786384"/>
                </a:lnTo>
                <a:lnTo>
                  <a:pt x="32003" y="765048"/>
                </a:lnTo>
                <a:lnTo>
                  <a:pt x="24383" y="743712"/>
                </a:lnTo>
                <a:lnTo>
                  <a:pt x="19811" y="733044"/>
                </a:lnTo>
                <a:lnTo>
                  <a:pt x="21335" y="733044"/>
                </a:lnTo>
                <a:lnTo>
                  <a:pt x="18287" y="720852"/>
                </a:lnTo>
                <a:lnTo>
                  <a:pt x="15239" y="710184"/>
                </a:lnTo>
                <a:lnTo>
                  <a:pt x="13715" y="697992"/>
                </a:lnTo>
                <a:lnTo>
                  <a:pt x="13715" y="0"/>
                </a:lnTo>
                <a:close/>
              </a:path>
              <a:path w="1995170" h="922020">
                <a:moveTo>
                  <a:pt x="1770887" y="906780"/>
                </a:moveTo>
                <a:lnTo>
                  <a:pt x="1758695" y="908304"/>
                </a:lnTo>
                <a:lnTo>
                  <a:pt x="1770887" y="908304"/>
                </a:lnTo>
                <a:lnTo>
                  <a:pt x="1770887" y="906780"/>
                </a:lnTo>
                <a:close/>
              </a:path>
              <a:path w="1995170" h="922020">
                <a:moveTo>
                  <a:pt x="1953767" y="784860"/>
                </a:moveTo>
                <a:lnTo>
                  <a:pt x="1927859" y="822960"/>
                </a:lnTo>
                <a:lnTo>
                  <a:pt x="1895855" y="854964"/>
                </a:lnTo>
                <a:lnTo>
                  <a:pt x="1857755" y="880872"/>
                </a:lnTo>
                <a:lnTo>
                  <a:pt x="1859279" y="880872"/>
                </a:lnTo>
                <a:lnTo>
                  <a:pt x="1837943" y="890016"/>
                </a:lnTo>
                <a:lnTo>
                  <a:pt x="1816607" y="897636"/>
                </a:lnTo>
                <a:lnTo>
                  <a:pt x="1805939" y="900684"/>
                </a:lnTo>
                <a:lnTo>
                  <a:pt x="1793747" y="903732"/>
                </a:lnTo>
                <a:lnTo>
                  <a:pt x="1783079" y="906780"/>
                </a:lnTo>
                <a:lnTo>
                  <a:pt x="1770887" y="908304"/>
                </a:lnTo>
                <a:lnTo>
                  <a:pt x="1825447" y="908304"/>
                </a:lnTo>
                <a:lnTo>
                  <a:pt x="1865375" y="891540"/>
                </a:lnTo>
                <a:lnTo>
                  <a:pt x="1903475" y="865632"/>
                </a:lnTo>
                <a:lnTo>
                  <a:pt x="1938527" y="830580"/>
                </a:lnTo>
                <a:lnTo>
                  <a:pt x="1964435" y="792480"/>
                </a:lnTo>
                <a:lnTo>
                  <a:pt x="1967280" y="786384"/>
                </a:lnTo>
                <a:lnTo>
                  <a:pt x="1953767" y="786384"/>
                </a:lnTo>
                <a:lnTo>
                  <a:pt x="1953767" y="784860"/>
                </a:lnTo>
                <a:close/>
              </a:path>
              <a:path w="1995170" h="922020">
                <a:moveTo>
                  <a:pt x="41147" y="784860"/>
                </a:moveTo>
                <a:lnTo>
                  <a:pt x="41147" y="786384"/>
                </a:lnTo>
                <a:lnTo>
                  <a:pt x="42085" y="786384"/>
                </a:lnTo>
                <a:lnTo>
                  <a:pt x="41147" y="784860"/>
                </a:lnTo>
                <a:close/>
              </a:path>
              <a:path w="1995170" h="922020">
                <a:moveTo>
                  <a:pt x="1994915" y="0"/>
                </a:moveTo>
                <a:lnTo>
                  <a:pt x="1981199" y="0"/>
                </a:lnTo>
                <a:lnTo>
                  <a:pt x="1981199" y="697992"/>
                </a:lnTo>
                <a:lnTo>
                  <a:pt x="1979675" y="710184"/>
                </a:lnTo>
                <a:lnTo>
                  <a:pt x="1976627" y="720852"/>
                </a:lnTo>
                <a:lnTo>
                  <a:pt x="1973579" y="733044"/>
                </a:lnTo>
                <a:lnTo>
                  <a:pt x="1970531" y="743712"/>
                </a:lnTo>
                <a:lnTo>
                  <a:pt x="1962911" y="765048"/>
                </a:lnTo>
                <a:lnTo>
                  <a:pt x="1953767" y="786384"/>
                </a:lnTo>
                <a:lnTo>
                  <a:pt x="1967280" y="786384"/>
                </a:lnTo>
                <a:lnTo>
                  <a:pt x="1975103" y="769620"/>
                </a:lnTo>
                <a:lnTo>
                  <a:pt x="1982723" y="748284"/>
                </a:lnTo>
                <a:lnTo>
                  <a:pt x="1987295" y="736092"/>
                </a:lnTo>
                <a:lnTo>
                  <a:pt x="1988819" y="723900"/>
                </a:lnTo>
                <a:lnTo>
                  <a:pt x="1991867" y="711708"/>
                </a:lnTo>
                <a:lnTo>
                  <a:pt x="1993391" y="699516"/>
                </a:lnTo>
                <a:lnTo>
                  <a:pt x="1993391" y="685800"/>
                </a:lnTo>
                <a:lnTo>
                  <a:pt x="1994915" y="673608"/>
                </a:lnTo>
                <a:lnTo>
                  <a:pt x="1994915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724654" y="3439108"/>
            <a:ext cx="1688464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spc="25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f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est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</a:t>
            </a:r>
            <a:r>
              <a:rPr sz="1200" b="1" spc="-5" dirty="0">
                <a:latin typeface="Arial"/>
                <a:cs typeface="Arial"/>
              </a:rPr>
              <a:t>-</a:t>
            </a:r>
            <a:r>
              <a:rPr sz="1200" spc="395" dirty="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  <a:p>
            <a:pPr marL="128270" marR="194310" indent="-115570">
              <a:lnSpc>
                <a:spcPts val="1300"/>
              </a:lnSpc>
              <a:spcBef>
                <a:spcPts val="445"/>
              </a:spcBef>
              <a:buClr>
                <a:srgbClr val="0000CC"/>
              </a:buClr>
              <a:buFont typeface="Microsoft Sans Serif"/>
              <a:buChar char="▪"/>
              <a:tabLst>
                <a:tab pos="128905" algn="l"/>
              </a:tabLst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 co</a:t>
            </a:r>
            <a:r>
              <a:rPr sz="1200" spc="5" dirty="0">
                <a:latin typeface="Arial"/>
                <a:cs typeface="Arial"/>
              </a:rPr>
              <a:t>mm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5908" y="3044392"/>
            <a:ext cx="3257550" cy="18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Size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f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est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(o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el 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f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</a:t>
            </a:r>
            <a:r>
              <a:rPr sz="1200" b="1" spc="-5" dirty="0">
                <a:latin typeface="Arial"/>
                <a:cs typeface="Arial"/>
              </a:rPr>
              <a:t>gn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ica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ce)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spc="400" dirty="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5908" y="3263905"/>
            <a:ext cx="276034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 indent="-115570">
              <a:lnSpc>
                <a:spcPct val="100000"/>
              </a:lnSpc>
              <a:buClr>
                <a:srgbClr val="0000CC"/>
              </a:buClr>
              <a:buFont typeface="Microsoft Sans Serif"/>
              <a:buChar char="▪"/>
              <a:tabLst>
                <a:tab pos="128905" algn="l"/>
              </a:tabLst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</a:t>
            </a:r>
            <a:r>
              <a:rPr sz="1200" spc="5" dirty="0">
                <a:latin typeface="Arial"/>
                <a:cs typeface="Arial"/>
              </a:rPr>
              <a:t>mm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 E</a:t>
            </a:r>
            <a:r>
              <a:rPr sz="1200" spc="-5" dirty="0">
                <a:latin typeface="Arial"/>
                <a:cs typeface="Arial"/>
              </a:rPr>
              <a:t>rr</a:t>
            </a:r>
            <a:r>
              <a:rPr sz="1200" dirty="0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5908" y="3483361"/>
            <a:ext cx="254952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 indent="-115570">
              <a:lnSpc>
                <a:spcPct val="100000"/>
              </a:lnSpc>
              <a:buClr>
                <a:srgbClr val="0000CC"/>
              </a:buClr>
              <a:buFont typeface="Microsoft Sans Serif"/>
              <a:buChar char="▪"/>
              <a:tabLst>
                <a:tab pos="128905" algn="l"/>
              </a:tabLst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rr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sk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19621" y="5188710"/>
            <a:ext cx="7959725" cy="167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4600">
              <a:lnSpc>
                <a:spcPct val="120000"/>
              </a:lnSpc>
            </a:pP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z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 is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ss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z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aneou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ly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T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li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T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469900" indent="-231775">
              <a:lnSpc>
                <a:spcPct val="100000"/>
              </a:lnSpc>
              <a:spcBef>
                <a:spcPts val="335"/>
              </a:spcBef>
              <a:buClr>
                <a:srgbClr val="0000CC"/>
              </a:buClr>
              <a:buSzPct val="75000"/>
              <a:buFont typeface="Arial"/>
              <a:buAutoNum type="arabicPeriod"/>
              <a:tabLst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Kee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obab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irly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01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5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10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69900" indent="-231775">
              <a:lnSpc>
                <a:spcPct val="100000"/>
              </a:lnSpc>
              <a:spcBef>
                <a:spcPts val="335"/>
              </a:spcBef>
              <a:buClr>
                <a:srgbClr val="0000CC"/>
              </a:buClr>
              <a:buSzPct val="75000"/>
              <a:buFont typeface="Arial"/>
              <a:buAutoNum type="arabicPeriod"/>
              <a:tabLst>
                <a:tab pos="469900" algn="l"/>
              </a:tabLst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z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obab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I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z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 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1739264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Se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470" dirty="0">
                <a:solidFill>
                  <a:srgbClr val="F79829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F79829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008ED0"/>
                </a:solidFill>
                <a:latin typeface="Arial"/>
                <a:cs typeface="Arial"/>
              </a:rPr>
              <a:t>1</a:t>
            </a:r>
            <a:r>
              <a:rPr sz="1400" b="1" spc="-65" dirty="0">
                <a:solidFill>
                  <a:srgbClr val="008ED0"/>
                </a:solidFill>
                <a:latin typeface="Arial"/>
                <a:cs typeface="Arial"/>
              </a:rPr>
              <a:t>%</a:t>
            </a:r>
            <a:r>
              <a:rPr sz="1400" b="1" dirty="0">
                <a:solidFill>
                  <a:srgbClr val="008ED0"/>
                </a:solidFill>
                <a:latin typeface="Arial"/>
                <a:cs typeface="Arial"/>
              </a:rPr>
              <a:t>,</a:t>
            </a:r>
            <a:r>
              <a:rPr sz="1400" b="1" spc="4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8ED0"/>
                </a:solidFill>
                <a:latin typeface="Arial"/>
                <a:cs typeface="Arial"/>
              </a:rPr>
              <a:t>5</a:t>
            </a:r>
            <a:r>
              <a:rPr sz="1400" b="1" dirty="0">
                <a:solidFill>
                  <a:srgbClr val="008ED0"/>
                </a:solidFill>
                <a:latin typeface="Arial"/>
                <a:cs typeface="Arial"/>
              </a:rPr>
              <a:t>%</a:t>
            </a:r>
            <a:r>
              <a:rPr sz="1400" b="1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 </a:t>
            </a:r>
            <a:r>
              <a:rPr sz="1400" b="1" spc="-5" dirty="0">
                <a:solidFill>
                  <a:srgbClr val="008ED0"/>
                </a:solidFill>
                <a:latin typeface="Arial"/>
                <a:cs typeface="Arial"/>
              </a:rPr>
              <a:t>10</a:t>
            </a:r>
            <a:r>
              <a:rPr sz="1400" b="1" dirty="0">
                <a:solidFill>
                  <a:srgbClr val="008ED0"/>
                </a:solidFill>
                <a:latin typeface="Arial"/>
                <a:cs typeface="Arial"/>
              </a:rPr>
              <a:t>%</a:t>
            </a:r>
            <a:r>
              <a:rPr sz="1400" b="1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5" dirty="0">
                <a:latin typeface="Arial"/>
                <a:cs typeface="Arial"/>
              </a:rPr>
              <a:t>iz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spc="465" dirty="0">
                <a:solidFill>
                  <a:srgbClr val="F79829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87655" y="4009914"/>
            <a:ext cx="203835" cy="768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B05D1A"/>
                </a:solidFill>
                <a:latin typeface="Arial"/>
                <a:cs typeface="Arial"/>
              </a:rPr>
              <a:t>D</a:t>
            </a:r>
            <a:r>
              <a:rPr sz="1400" b="1" spc="-5" dirty="0">
                <a:solidFill>
                  <a:srgbClr val="B05D1A"/>
                </a:solidFill>
                <a:latin typeface="Arial"/>
                <a:cs typeface="Arial"/>
              </a:rPr>
              <a:t>ec</a:t>
            </a:r>
            <a:r>
              <a:rPr sz="1400" b="1" spc="5" dirty="0">
                <a:solidFill>
                  <a:srgbClr val="B05D1A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B05D1A"/>
                </a:solidFill>
                <a:latin typeface="Arial"/>
                <a:cs typeface="Arial"/>
              </a:rPr>
              <a:t>s</a:t>
            </a:r>
            <a:r>
              <a:rPr sz="1400" b="1" spc="5" dirty="0">
                <a:solidFill>
                  <a:srgbClr val="B05D1A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B05D1A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B05D1A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442466" y="4067327"/>
            <a:ext cx="152273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2F6197"/>
                </a:solidFill>
                <a:latin typeface="Arial"/>
                <a:cs typeface="Arial"/>
              </a:rPr>
              <a:t>H</a:t>
            </a:r>
            <a:r>
              <a:rPr sz="1350" b="1" spc="30" baseline="-21604" dirty="0">
                <a:solidFill>
                  <a:srgbClr val="2F6197"/>
                </a:solidFill>
                <a:latin typeface="Arial"/>
                <a:cs typeface="Arial"/>
              </a:rPr>
              <a:t>0</a:t>
            </a:r>
            <a:r>
              <a:rPr sz="1350" b="1" baseline="-21604" dirty="0">
                <a:solidFill>
                  <a:srgbClr val="2F6197"/>
                </a:solidFill>
                <a:latin typeface="Arial"/>
                <a:cs typeface="Arial"/>
              </a:rPr>
              <a:t>  </a:t>
            </a:r>
            <a:r>
              <a:rPr sz="1350" b="1" spc="37" baseline="-21604" dirty="0">
                <a:solidFill>
                  <a:srgbClr val="2F6197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F6197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2F6197"/>
                </a:solidFill>
                <a:latin typeface="Arial"/>
                <a:cs typeface="Arial"/>
              </a:rPr>
              <a:t>s</a:t>
            </a:r>
            <a:r>
              <a:rPr sz="1400" b="1" spc="-20" dirty="0">
                <a:solidFill>
                  <a:srgbClr val="2F6197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F6197"/>
                </a:solidFill>
                <a:latin typeface="Arial"/>
                <a:cs typeface="Arial"/>
              </a:rPr>
              <a:t>no</a:t>
            </a:r>
            <a:r>
              <a:rPr sz="1400" b="1" dirty="0">
                <a:solidFill>
                  <a:srgbClr val="2F6197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2F6197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F6197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2F6197"/>
                </a:solidFill>
                <a:latin typeface="Arial"/>
                <a:cs typeface="Arial"/>
              </a:rPr>
              <a:t>e</a:t>
            </a:r>
            <a:r>
              <a:rPr sz="1400" b="1" spc="5" dirty="0">
                <a:solidFill>
                  <a:srgbClr val="2F6197"/>
                </a:solidFill>
                <a:latin typeface="Arial"/>
                <a:cs typeface="Arial"/>
              </a:rPr>
              <a:t>j</a:t>
            </a:r>
            <a:r>
              <a:rPr sz="1400" b="1" spc="-5" dirty="0">
                <a:solidFill>
                  <a:srgbClr val="2F6197"/>
                </a:solidFill>
                <a:latin typeface="Arial"/>
                <a:cs typeface="Arial"/>
              </a:rPr>
              <a:t>ec</a:t>
            </a:r>
            <a:r>
              <a:rPr sz="1400" b="1" dirty="0">
                <a:solidFill>
                  <a:srgbClr val="2F6197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2F6197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2F6197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40431" y="4081099"/>
            <a:ext cx="10052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B04F"/>
                </a:solidFill>
                <a:latin typeface="Arial"/>
                <a:cs typeface="Arial"/>
              </a:rPr>
              <a:t>Ri</a:t>
            </a:r>
            <a:r>
              <a:rPr sz="1200" spc="-10" dirty="0">
                <a:solidFill>
                  <a:srgbClr val="00B04F"/>
                </a:solidFill>
                <a:latin typeface="Arial"/>
                <a:cs typeface="Arial"/>
              </a:rPr>
              <a:t>g</a:t>
            </a:r>
            <a:r>
              <a:rPr sz="1200" dirty="0">
                <a:solidFill>
                  <a:srgbClr val="00B04F"/>
                </a:solidFill>
                <a:latin typeface="Arial"/>
                <a:cs typeface="Arial"/>
              </a:rPr>
              <a:t>ht</a:t>
            </a:r>
            <a:r>
              <a:rPr sz="1200" spc="-20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04F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00B04F"/>
                </a:solidFill>
                <a:latin typeface="Arial"/>
                <a:cs typeface="Arial"/>
              </a:rPr>
              <a:t>ec</a:t>
            </a:r>
            <a:r>
              <a:rPr sz="1200" spc="-5" dirty="0">
                <a:solidFill>
                  <a:srgbClr val="00B04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00B04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00B04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00B04F"/>
                </a:solidFill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39108" y="3997279"/>
            <a:ext cx="118237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spc="-1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sz="1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II</a:t>
            </a:r>
            <a:r>
              <a:rPr sz="12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rr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y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rr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325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42466" y="4550435"/>
            <a:ext cx="12001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2F6197"/>
                </a:solidFill>
                <a:latin typeface="Arial"/>
                <a:cs typeface="Arial"/>
              </a:rPr>
              <a:t>H</a:t>
            </a:r>
            <a:r>
              <a:rPr sz="1350" b="1" spc="30" baseline="-21604" dirty="0">
                <a:solidFill>
                  <a:srgbClr val="2F6197"/>
                </a:solidFill>
                <a:latin typeface="Arial"/>
                <a:cs typeface="Arial"/>
              </a:rPr>
              <a:t>0</a:t>
            </a:r>
            <a:r>
              <a:rPr sz="1350" b="1" baseline="-21604" dirty="0">
                <a:solidFill>
                  <a:srgbClr val="2F6197"/>
                </a:solidFill>
                <a:latin typeface="Arial"/>
                <a:cs typeface="Arial"/>
              </a:rPr>
              <a:t>  </a:t>
            </a:r>
            <a:r>
              <a:rPr sz="1350" b="1" spc="37" baseline="-21604" dirty="0">
                <a:solidFill>
                  <a:srgbClr val="2F6197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F6197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2F6197"/>
                </a:solidFill>
                <a:latin typeface="Arial"/>
                <a:cs typeface="Arial"/>
              </a:rPr>
              <a:t>s</a:t>
            </a:r>
            <a:r>
              <a:rPr sz="1400" b="1" spc="-20" dirty="0">
                <a:solidFill>
                  <a:srgbClr val="2F6197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F6197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2F6197"/>
                </a:solidFill>
                <a:latin typeface="Arial"/>
                <a:cs typeface="Arial"/>
              </a:rPr>
              <a:t>e</a:t>
            </a:r>
            <a:r>
              <a:rPr sz="1400" b="1" spc="5" dirty="0">
                <a:solidFill>
                  <a:srgbClr val="2F6197"/>
                </a:solidFill>
                <a:latin typeface="Arial"/>
                <a:cs typeface="Arial"/>
              </a:rPr>
              <a:t>j</a:t>
            </a:r>
            <a:r>
              <a:rPr sz="1400" b="1" spc="-5" dirty="0">
                <a:solidFill>
                  <a:srgbClr val="2F6197"/>
                </a:solidFill>
                <a:latin typeface="Arial"/>
                <a:cs typeface="Arial"/>
              </a:rPr>
              <a:t>ec</a:t>
            </a:r>
            <a:r>
              <a:rPr sz="1400" b="1" dirty="0">
                <a:solidFill>
                  <a:srgbClr val="2F6197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2F6197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2F6197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52039" y="4480388"/>
            <a:ext cx="1183005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200" spc="-5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spc="-1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sz="1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rr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y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rr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33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27500" y="4564208"/>
            <a:ext cx="10052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B04F"/>
                </a:solidFill>
                <a:latin typeface="Arial"/>
                <a:cs typeface="Arial"/>
              </a:rPr>
              <a:t>Ri</a:t>
            </a:r>
            <a:r>
              <a:rPr sz="1200" spc="-10" dirty="0">
                <a:solidFill>
                  <a:srgbClr val="00B04F"/>
                </a:solidFill>
                <a:latin typeface="Arial"/>
                <a:cs typeface="Arial"/>
              </a:rPr>
              <a:t>g</a:t>
            </a:r>
            <a:r>
              <a:rPr sz="1200" dirty="0">
                <a:solidFill>
                  <a:srgbClr val="00B04F"/>
                </a:solidFill>
                <a:latin typeface="Arial"/>
                <a:cs typeface="Arial"/>
              </a:rPr>
              <a:t>ht</a:t>
            </a:r>
            <a:r>
              <a:rPr sz="1200" spc="-20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04F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00B04F"/>
                </a:solidFill>
                <a:latin typeface="Arial"/>
                <a:cs typeface="Arial"/>
              </a:rPr>
              <a:t>ec</a:t>
            </a:r>
            <a:r>
              <a:rPr sz="1200" spc="-5" dirty="0">
                <a:solidFill>
                  <a:srgbClr val="00B04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00B04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00B04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00B04F"/>
                </a:solidFill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724654" y="3992707"/>
            <a:ext cx="145923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rr</a:t>
            </a:r>
            <a:r>
              <a:rPr sz="1200" dirty="0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marL="128270" marR="5080" indent="-115570" algn="just">
              <a:lnSpc>
                <a:spcPts val="1300"/>
              </a:lnSpc>
              <a:spcBef>
                <a:spcPts val="445"/>
              </a:spcBef>
              <a:buClr>
                <a:srgbClr val="0000CC"/>
              </a:buClr>
              <a:buFont typeface="Microsoft Sans Serif"/>
              <a:buChar char="▪"/>
              <a:tabLst>
                <a:tab pos="128905" algn="l"/>
              </a:tabLst>
            </a:pPr>
            <a:r>
              <a:rPr sz="1200" dirty="0">
                <a:latin typeface="Arial"/>
                <a:cs typeface="Arial"/>
              </a:rPr>
              <a:t>Ab</a:t>
            </a:r>
            <a:r>
              <a:rPr sz="1200" spc="-5" dirty="0">
                <a:latin typeface="Arial"/>
                <a:cs typeface="Arial"/>
              </a:rPr>
              <a:t>ili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j</a:t>
            </a:r>
            <a:r>
              <a:rPr sz="1200" dirty="0">
                <a:latin typeface="Arial"/>
                <a:cs typeface="Arial"/>
              </a:rPr>
              <a:t>ect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-5" dirty="0">
                <a:latin typeface="Arial"/>
                <a:cs typeface="Arial"/>
              </a:rPr>
              <a:t> N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pothes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40402" y="3886200"/>
            <a:ext cx="336550" cy="767080"/>
          </a:xfrm>
          <a:custGeom>
            <a:avLst/>
            <a:gdLst/>
            <a:ahLst/>
            <a:cxnLst/>
            <a:rect l="l" t="t" r="r" b="b"/>
            <a:pathLst>
              <a:path w="336550" h="767079">
                <a:moveTo>
                  <a:pt x="19373" y="0"/>
                </a:moveTo>
                <a:lnTo>
                  <a:pt x="0" y="0"/>
                </a:lnTo>
                <a:lnTo>
                  <a:pt x="319177" y="766572"/>
                </a:lnTo>
                <a:lnTo>
                  <a:pt x="335941" y="758952"/>
                </a:lnTo>
                <a:lnTo>
                  <a:pt x="19373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78607" y="6541007"/>
            <a:ext cx="4750435" cy="407034"/>
          </a:xfrm>
          <a:custGeom>
            <a:avLst/>
            <a:gdLst/>
            <a:ahLst/>
            <a:cxnLst/>
            <a:rect l="l" t="t" r="r" b="b"/>
            <a:pathLst>
              <a:path w="4750434" h="407034">
                <a:moveTo>
                  <a:pt x="47442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400811"/>
                </a:lnTo>
                <a:lnTo>
                  <a:pt x="6095" y="406907"/>
                </a:lnTo>
                <a:lnTo>
                  <a:pt x="4744211" y="406907"/>
                </a:lnTo>
                <a:lnTo>
                  <a:pt x="4750307" y="400811"/>
                </a:lnTo>
                <a:lnTo>
                  <a:pt x="4750307" y="393191"/>
                </a:lnTo>
                <a:lnTo>
                  <a:pt x="25907" y="393191"/>
                </a:lnTo>
                <a:lnTo>
                  <a:pt x="12191" y="380999"/>
                </a:lnTo>
                <a:lnTo>
                  <a:pt x="25907" y="3809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4750307" y="12191"/>
                </a:lnTo>
                <a:lnTo>
                  <a:pt x="4750307" y="6095"/>
                </a:lnTo>
                <a:lnTo>
                  <a:pt x="4744211" y="0"/>
                </a:lnTo>
                <a:close/>
              </a:path>
              <a:path w="4750434" h="407034">
                <a:moveTo>
                  <a:pt x="25907" y="380999"/>
                </a:moveTo>
                <a:lnTo>
                  <a:pt x="12191" y="380999"/>
                </a:lnTo>
                <a:lnTo>
                  <a:pt x="25907" y="393191"/>
                </a:lnTo>
                <a:lnTo>
                  <a:pt x="25907" y="380999"/>
                </a:lnTo>
                <a:close/>
              </a:path>
              <a:path w="4750434" h="407034">
                <a:moveTo>
                  <a:pt x="4724399" y="380999"/>
                </a:moveTo>
                <a:lnTo>
                  <a:pt x="25907" y="380999"/>
                </a:lnTo>
                <a:lnTo>
                  <a:pt x="25907" y="393191"/>
                </a:lnTo>
                <a:lnTo>
                  <a:pt x="4724399" y="393191"/>
                </a:lnTo>
                <a:lnTo>
                  <a:pt x="4724399" y="380999"/>
                </a:lnTo>
                <a:close/>
              </a:path>
              <a:path w="4750434" h="407034">
                <a:moveTo>
                  <a:pt x="4724399" y="12191"/>
                </a:moveTo>
                <a:lnTo>
                  <a:pt x="4724399" y="393191"/>
                </a:lnTo>
                <a:lnTo>
                  <a:pt x="4736591" y="380999"/>
                </a:lnTo>
                <a:lnTo>
                  <a:pt x="4750307" y="380999"/>
                </a:lnTo>
                <a:lnTo>
                  <a:pt x="4750307" y="25907"/>
                </a:lnTo>
                <a:lnTo>
                  <a:pt x="4736591" y="25907"/>
                </a:lnTo>
                <a:lnTo>
                  <a:pt x="4724399" y="12191"/>
                </a:lnTo>
                <a:close/>
              </a:path>
              <a:path w="4750434" h="407034">
                <a:moveTo>
                  <a:pt x="4750307" y="380999"/>
                </a:moveTo>
                <a:lnTo>
                  <a:pt x="4736591" y="380999"/>
                </a:lnTo>
                <a:lnTo>
                  <a:pt x="4724399" y="393191"/>
                </a:lnTo>
                <a:lnTo>
                  <a:pt x="4750307" y="393191"/>
                </a:lnTo>
                <a:lnTo>
                  <a:pt x="4750307" y="380999"/>
                </a:lnTo>
                <a:close/>
              </a:path>
              <a:path w="4750434" h="40703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4750434" h="407034">
                <a:moveTo>
                  <a:pt x="47243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4724399" y="25907"/>
                </a:lnTo>
                <a:lnTo>
                  <a:pt x="4724399" y="12191"/>
                </a:lnTo>
                <a:close/>
              </a:path>
              <a:path w="4750434" h="407034">
                <a:moveTo>
                  <a:pt x="4750307" y="12191"/>
                </a:moveTo>
                <a:lnTo>
                  <a:pt x="4724399" y="12191"/>
                </a:lnTo>
                <a:lnTo>
                  <a:pt x="4736591" y="25907"/>
                </a:lnTo>
                <a:lnTo>
                  <a:pt x="4750307" y="25907"/>
                </a:lnTo>
                <a:lnTo>
                  <a:pt x="4750307" y="12191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636" y="1737716"/>
            <a:ext cx="8751570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5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onfid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</a:t>
            </a:r>
            <a:r>
              <a:rPr sz="1800" b="1" spc="-5" dirty="0">
                <a:latin typeface="Arial"/>
                <a:cs typeface="Arial"/>
              </a:rPr>
              <a:t>er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den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100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4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)%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ill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420" dirty="0">
                <a:latin typeface="Arial"/>
                <a:cs typeface="Arial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533387" y="2624328"/>
            <a:ext cx="1524012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5636" y="3835679"/>
            <a:ext cx="47669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95</a:t>
            </a:r>
            <a:r>
              <a:rPr sz="1400" b="1" dirty="0">
                <a:latin typeface="Arial"/>
                <a:cs typeface="Arial"/>
              </a:rPr>
              <a:t>%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Con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ea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-10" dirty="0">
                <a:latin typeface="Arial"/>
                <a:cs typeface="Arial"/>
              </a:rPr>
              <a:t>µ</a:t>
            </a:r>
            <a:r>
              <a:rPr sz="1400" b="1" dirty="0">
                <a:latin typeface="Arial"/>
                <a:cs typeface="Arial"/>
              </a:rPr>
              <a:t>)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 L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636" y="4337131"/>
            <a:ext cx="231902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40" dirty="0">
                <a:latin typeface="Arial"/>
                <a:cs typeface="Arial"/>
              </a:rPr>
              <a:t>µ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Popu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150" dirty="0">
                <a:latin typeface="Arial"/>
                <a:cs typeface="Arial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Popu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Standa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8839" y="4337131"/>
            <a:ext cx="122745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n 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  <a:spcBef>
                <a:spcPts val="285"/>
              </a:spcBef>
            </a:pPr>
            <a:r>
              <a:rPr sz="1200" b="1" spc="-34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91856" y="495146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9032" y="4959095"/>
            <a:ext cx="71755" cy="205740"/>
          </a:xfrm>
          <a:custGeom>
            <a:avLst/>
            <a:gdLst/>
            <a:ahLst/>
            <a:cxnLst/>
            <a:rect l="l" t="t" r="r" b="b"/>
            <a:pathLst>
              <a:path w="71755" h="205739">
                <a:moveTo>
                  <a:pt x="71628" y="0"/>
                </a:moveTo>
                <a:lnTo>
                  <a:pt x="0" y="205740"/>
                </a:lnTo>
              </a:path>
            </a:pathLst>
          </a:custGeom>
          <a:ln w="8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44113" y="4837182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3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71200" y="5222747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4" h="12700">
                <a:moveTo>
                  <a:pt x="0" y="12192"/>
                </a:moveTo>
                <a:lnTo>
                  <a:pt x="24356" y="0"/>
                </a:lnTo>
              </a:path>
            </a:pathLst>
          </a:custGeom>
          <a:ln w="7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95556" y="5225796"/>
            <a:ext cx="36830" cy="62865"/>
          </a:xfrm>
          <a:custGeom>
            <a:avLst/>
            <a:gdLst/>
            <a:ahLst/>
            <a:cxnLst/>
            <a:rect l="l" t="t" r="r" b="b"/>
            <a:pathLst>
              <a:path w="36829" h="62864">
                <a:moveTo>
                  <a:pt x="0" y="0"/>
                </a:moveTo>
                <a:lnTo>
                  <a:pt x="36582" y="62485"/>
                </a:lnTo>
              </a:path>
            </a:pathLst>
          </a:custGeom>
          <a:ln w="16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6712" y="5103874"/>
            <a:ext cx="48895" cy="184785"/>
          </a:xfrm>
          <a:custGeom>
            <a:avLst/>
            <a:gdLst/>
            <a:ahLst/>
            <a:cxnLst/>
            <a:rect l="l" t="t" r="r" b="b"/>
            <a:pathLst>
              <a:path w="48895" h="184785">
                <a:moveTo>
                  <a:pt x="0" y="184406"/>
                </a:moveTo>
                <a:lnTo>
                  <a:pt x="48777" y="0"/>
                </a:lnTo>
              </a:path>
            </a:pathLst>
          </a:custGeom>
          <a:ln w="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5489" y="5103874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0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72121" y="5099304"/>
            <a:ext cx="78105" cy="220979"/>
          </a:xfrm>
          <a:custGeom>
            <a:avLst/>
            <a:gdLst/>
            <a:ahLst/>
            <a:cxnLst/>
            <a:rect l="l" t="t" r="r" b="b"/>
            <a:pathLst>
              <a:path w="78104" h="220979">
                <a:moveTo>
                  <a:pt x="77706" y="0"/>
                </a:moveTo>
                <a:lnTo>
                  <a:pt x="0" y="220978"/>
                </a:lnTo>
              </a:path>
            </a:pathLst>
          </a:custGeom>
          <a:ln w="4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27346" y="5076443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0" y="0"/>
                </a:moveTo>
                <a:lnTo>
                  <a:pt x="496820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00785" y="5966459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9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6512" y="6350507"/>
            <a:ext cx="26034" cy="13970"/>
          </a:xfrm>
          <a:custGeom>
            <a:avLst/>
            <a:gdLst/>
            <a:ahLst/>
            <a:cxnLst/>
            <a:rect l="l" t="t" r="r" b="b"/>
            <a:pathLst>
              <a:path w="26035" h="13970">
                <a:moveTo>
                  <a:pt x="0" y="13705"/>
                </a:moveTo>
                <a:lnTo>
                  <a:pt x="25906" y="0"/>
                </a:lnTo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32419" y="6355080"/>
            <a:ext cx="36830" cy="60960"/>
          </a:xfrm>
          <a:custGeom>
            <a:avLst/>
            <a:gdLst/>
            <a:ahLst/>
            <a:cxnLst/>
            <a:rect l="l" t="t" r="r" b="b"/>
            <a:pathLst>
              <a:path w="36830" h="60960">
                <a:moveTo>
                  <a:pt x="0" y="0"/>
                </a:moveTo>
                <a:lnTo>
                  <a:pt x="36589" y="60957"/>
                </a:lnTo>
              </a:path>
            </a:pathLst>
          </a:custGeom>
          <a:ln w="16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72056" y="6231635"/>
            <a:ext cx="48895" cy="184785"/>
          </a:xfrm>
          <a:custGeom>
            <a:avLst/>
            <a:gdLst/>
            <a:ahLst/>
            <a:cxnLst/>
            <a:rect l="l" t="t" r="r" b="b"/>
            <a:pathLst>
              <a:path w="48894" h="184785">
                <a:moveTo>
                  <a:pt x="0" y="184403"/>
                </a:moveTo>
                <a:lnTo>
                  <a:pt x="48754" y="0"/>
                </a:lnTo>
              </a:path>
            </a:pathLst>
          </a:custGeom>
          <a:ln w="8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20811" y="6231635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1933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07453" y="6228577"/>
            <a:ext cx="78105" cy="219710"/>
          </a:xfrm>
          <a:custGeom>
            <a:avLst/>
            <a:gdLst/>
            <a:ahLst/>
            <a:cxnLst/>
            <a:rect l="l" t="t" r="r" b="b"/>
            <a:pathLst>
              <a:path w="78105" h="219710">
                <a:moveTo>
                  <a:pt x="77735" y="0"/>
                </a:moveTo>
                <a:lnTo>
                  <a:pt x="0" y="219465"/>
                </a:lnTo>
              </a:path>
            </a:pathLst>
          </a:custGeom>
          <a:ln w="40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84021" y="6205728"/>
            <a:ext cx="480059" cy="0"/>
          </a:xfrm>
          <a:custGeom>
            <a:avLst/>
            <a:gdLst/>
            <a:ahLst/>
            <a:cxnLst/>
            <a:rect l="l" t="t" r="r" b="b"/>
            <a:pathLst>
              <a:path w="480060">
                <a:moveTo>
                  <a:pt x="0" y="0"/>
                </a:moveTo>
                <a:lnTo>
                  <a:pt x="480047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28687" y="6624815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06879" y="6894576"/>
            <a:ext cx="26034" cy="13970"/>
          </a:xfrm>
          <a:custGeom>
            <a:avLst/>
            <a:gdLst/>
            <a:ahLst/>
            <a:cxnLst/>
            <a:rect l="l" t="t" r="r" b="b"/>
            <a:pathLst>
              <a:path w="26035" h="13970">
                <a:moveTo>
                  <a:pt x="0" y="13714"/>
                </a:moveTo>
                <a:lnTo>
                  <a:pt x="25896" y="0"/>
                </a:lnTo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32776" y="6897611"/>
            <a:ext cx="36830" cy="62865"/>
          </a:xfrm>
          <a:custGeom>
            <a:avLst/>
            <a:gdLst/>
            <a:ahLst/>
            <a:cxnLst/>
            <a:rect l="l" t="t" r="r" b="b"/>
            <a:pathLst>
              <a:path w="36830" h="62865">
                <a:moveTo>
                  <a:pt x="0" y="0"/>
                </a:moveTo>
                <a:lnTo>
                  <a:pt x="36589" y="62496"/>
                </a:lnTo>
              </a:path>
            </a:pathLst>
          </a:custGeom>
          <a:ln w="16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73934" y="6775705"/>
            <a:ext cx="47625" cy="184785"/>
          </a:xfrm>
          <a:custGeom>
            <a:avLst/>
            <a:gdLst/>
            <a:ahLst/>
            <a:cxnLst/>
            <a:rect l="l" t="t" r="r" b="b"/>
            <a:pathLst>
              <a:path w="47625" h="184784">
                <a:moveTo>
                  <a:pt x="0" y="184403"/>
                </a:moveTo>
                <a:lnTo>
                  <a:pt x="47233" y="0"/>
                </a:lnTo>
              </a:path>
            </a:pathLst>
          </a:custGeom>
          <a:ln w="8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21168" y="6775705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0" y="0"/>
                </a:moveTo>
                <a:lnTo>
                  <a:pt x="121929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87066" y="6748258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795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3253" y="662481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506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76002" y="6894576"/>
            <a:ext cx="24765" cy="13970"/>
          </a:xfrm>
          <a:custGeom>
            <a:avLst/>
            <a:gdLst/>
            <a:ahLst/>
            <a:cxnLst/>
            <a:rect l="l" t="t" r="r" b="b"/>
            <a:pathLst>
              <a:path w="24764" h="13970">
                <a:moveTo>
                  <a:pt x="0" y="13714"/>
                </a:moveTo>
                <a:lnTo>
                  <a:pt x="24388" y="0"/>
                </a:lnTo>
              </a:path>
            </a:pathLst>
          </a:custGeom>
          <a:ln w="76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0390" y="6897611"/>
            <a:ext cx="36830" cy="62865"/>
          </a:xfrm>
          <a:custGeom>
            <a:avLst/>
            <a:gdLst/>
            <a:ahLst/>
            <a:cxnLst/>
            <a:rect l="l" t="t" r="r" b="b"/>
            <a:pathLst>
              <a:path w="36830" h="62865">
                <a:moveTo>
                  <a:pt x="0" y="0"/>
                </a:moveTo>
                <a:lnTo>
                  <a:pt x="36582" y="62496"/>
                </a:lnTo>
              </a:path>
            </a:pathLst>
          </a:custGeom>
          <a:ln w="16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41546" y="6775705"/>
            <a:ext cx="48895" cy="184785"/>
          </a:xfrm>
          <a:custGeom>
            <a:avLst/>
            <a:gdLst/>
            <a:ahLst/>
            <a:cxnLst/>
            <a:rect l="l" t="t" r="r" b="b"/>
            <a:pathLst>
              <a:path w="48895" h="184784">
                <a:moveTo>
                  <a:pt x="0" y="184403"/>
                </a:moveTo>
                <a:lnTo>
                  <a:pt x="48745" y="0"/>
                </a:lnTo>
              </a:path>
            </a:pathLst>
          </a:custGeom>
          <a:ln w="8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90291" y="6775705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418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54681" y="6748258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795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77263" y="6642234"/>
            <a:ext cx="59118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" dirty="0">
                <a:latin typeface="Times New Roman"/>
                <a:cs typeface="Times New Roman"/>
              </a:rPr>
              <a:t>)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0</a:t>
            </a:r>
            <a:r>
              <a:rPr sz="1400" i="1" spc="-114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8120" y="6633150"/>
            <a:ext cx="257810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1770" algn="l"/>
              </a:tabLst>
            </a:pPr>
            <a:r>
              <a:rPr sz="1400" spc="925" dirty="0">
                <a:latin typeface="Verdana"/>
                <a:cs typeface="Verdana"/>
              </a:rPr>
              <a:t>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P</a:t>
            </a:r>
            <a:r>
              <a:rPr sz="1400" i="1" spc="5" dirty="0">
                <a:latin typeface="Times New Roman"/>
                <a:cs typeface="Times New Roman"/>
              </a:rPr>
              <a:t>(</a:t>
            </a:r>
            <a:r>
              <a:rPr sz="1400" i="1" spc="140" dirty="0">
                <a:latin typeface="Times New Roman"/>
                <a:cs typeface="Times New Roman"/>
              </a:rPr>
              <a:t> </a:t>
            </a:r>
            <a:r>
              <a:rPr sz="1400" i="1" spc="15" dirty="0">
                <a:latin typeface="Times New Roman"/>
                <a:cs typeface="Times New Roman"/>
              </a:rPr>
              <a:t>X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1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</a:t>
            </a:r>
            <a:r>
              <a:rPr sz="1400" spc="-1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1</a:t>
            </a:r>
            <a:r>
              <a:rPr sz="1400" i="1" spc="-114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96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Symbol"/>
                <a:cs typeface="Symbol"/>
              </a:rPr>
              <a:t>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500" i="1" spc="-45" dirty="0">
                <a:latin typeface="Symbol"/>
                <a:cs typeface="Symbol"/>
              </a:rPr>
              <a:t></a:t>
            </a:r>
            <a:r>
              <a:rPr sz="1500" i="1" spc="1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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i="1" spc="15" dirty="0">
                <a:latin typeface="Times New Roman"/>
                <a:cs typeface="Times New Roman"/>
              </a:rPr>
              <a:t>X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114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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65" dirty="0">
                <a:latin typeface="Times New Roman"/>
                <a:cs typeface="Times New Roman"/>
              </a:rPr>
              <a:t>1</a:t>
            </a:r>
            <a:r>
              <a:rPr sz="1400" i="1" spc="-105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929" y="5316725"/>
            <a:ext cx="273367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6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33020" algn="ctr">
              <a:lnSpc>
                <a:spcPct val="100000"/>
              </a:lnSpc>
              <a:spcBef>
                <a:spcPts val="1125"/>
              </a:spcBef>
            </a:pPr>
            <a:r>
              <a:rPr sz="1400" i="1" spc="10" dirty="0">
                <a:latin typeface="Times New Roman"/>
                <a:cs typeface="Times New Roman"/>
              </a:rPr>
              <a:t>P</a:t>
            </a:r>
            <a:r>
              <a:rPr sz="1400" i="1" spc="5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</a:t>
            </a:r>
            <a:r>
              <a:rPr sz="1400" spc="-19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1</a:t>
            </a:r>
            <a:r>
              <a:rPr sz="1400" spc="25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96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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i="1" spc="150" dirty="0">
                <a:latin typeface="Times New Roman"/>
                <a:cs typeface="Times New Roman"/>
              </a:rPr>
              <a:t>Z</a:t>
            </a:r>
            <a:r>
              <a:rPr sz="1200" i="1" spc="7" baseline="-24305" dirty="0">
                <a:latin typeface="Times New Roman"/>
                <a:cs typeface="Times New Roman"/>
              </a:rPr>
              <a:t>i</a:t>
            </a:r>
            <a:r>
              <a:rPr sz="1200" i="1" baseline="-24305" dirty="0">
                <a:latin typeface="Times New Roman"/>
                <a:cs typeface="Times New Roman"/>
              </a:rPr>
              <a:t>  </a:t>
            </a:r>
            <a:r>
              <a:rPr sz="1200" i="1" spc="-82" baseline="-2430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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1</a:t>
            </a:r>
            <a:r>
              <a:rPr sz="1400" spc="25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96 </a:t>
            </a:r>
            <a:r>
              <a:rPr sz="1400" i="1" spc="5" dirty="0">
                <a:latin typeface="Times New Roman"/>
                <a:cs typeface="Times New Roman"/>
              </a:rPr>
              <a:t>)</a:t>
            </a:r>
            <a:r>
              <a:rPr sz="1400" i="1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0</a:t>
            </a:r>
            <a:r>
              <a:rPr sz="1400" spc="40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1400" spc="925" dirty="0">
                <a:latin typeface="Verdana"/>
                <a:cs typeface="Verdana"/>
              </a:rPr>
              <a:t>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P</a:t>
            </a:r>
            <a:r>
              <a:rPr sz="1400" i="1" spc="5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114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</a:t>
            </a:r>
            <a:r>
              <a:rPr sz="1400" spc="-1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1</a:t>
            </a:r>
            <a:r>
              <a:rPr sz="1400" i="1" spc="-114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96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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2100" i="1" spc="22" baseline="35714" dirty="0">
                <a:latin typeface="Times New Roman"/>
                <a:cs typeface="Times New Roman"/>
              </a:rPr>
              <a:t>X</a:t>
            </a:r>
            <a:r>
              <a:rPr sz="2100" i="1" baseline="35714" dirty="0">
                <a:latin typeface="Times New Roman"/>
                <a:cs typeface="Times New Roman"/>
              </a:rPr>
              <a:t> </a:t>
            </a:r>
            <a:r>
              <a:rPr sz="2100" i="1" spc="-172" baseline="35714" dirty="0">
                <a:latin typeface="Times New Roman"/>
                <a:cs typeface="Times New Roman"/>
              </a:rPr>
              <a:t> </a:t>
            </a:r>
            <a:r>
              <a:rPr sz="2100" spc="22" baseline="35714" dirty="0">
                <a:latin typeface="Symbol"/>
                <a:cs typeface="Symbol"/>
              </a:rPr>
              <a:t></a:t>
            </a:r>
            <a:r>
              <a:rPr sz="2100" spc="104" baseline="35714" dirty="0">
                <a:latin typeface="Times New Roman"/>
                <a:cs typeface="Times New Roman"/>
              </a:rPr>
              <a:t> </a:t>
            </a:r>
            <a:r>
              <a:rPr sz="2100" spc="555" baseline="35714" dirty="0">
                <a:latin typeface="Times New Roman"/>
                <a:cs typeface="Times New Roman"/>
              </a:rPr>
              <a:t> </a:t>
            </a:r>
            <a:r>
              <a:rPr sz="2100" baseline="35714" dirty="0">
                <a:latin typeface="Times New Roman"/>
                <a:cs typeface="Times New Roman"/>
              </a:rPr>
              <a:t> </a:t>
            </a:r>
            <a:r>
              <a:rPr sz="2100" spc="-232" baseline="35714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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1</a:t>
            </a:r>
            <a:r>
              <a:rPr sz="1400" i="1" spc="-114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96 </a:t>
            </a:r>
            <a:r>
              <a:rPr sz="1400" i="1" spc="5" dirty="0">
                <a:latin typeface="Times New Roman"/>
                <a:cs typeface="Times New Roman"/>
              </a:rPr>
              <a:t>)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0</a:t>
            </a:r>
            <a:r>
              <a:rPr sz="1400" i="1" spc="-105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59188" y="4846540"/>
            <a:ext cx="1391285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2100" i="1" spc="22" baseline="35714" dirty="0">
                <a:latin typeface="Times New Roman"/>
                <a:cs typeface="Times New Roman"/>
              </a:rPr>
              <a:t>X</a:t>
            </a:r>
            <a:r>
              <a:rPr sz="2100" i="1" baseline="35714" dirty="0">
                <a:latin typeface="Times New Roman"/>
                <a:cs typeface="Times New Roman"/>
              </a:rPr>
              <a:t> </a:t>
            </a:r>
            <a:r>
              <a:rPr sz="2100" i="1" spc="-195" baseline="35714" dirty="0">
                <a:latin typeface="Times New Roman"/>
                <a:cs typeface="Times New Roman"/>
              </a:rPr>
              <a:t> </a:t>
            </a:r>
            <a:r>
              <a:rPr sz="2100" spc="22" baseline="35714" dirty="0">
                <a:latin typeface="Symbol"/>
                <a:cs typeface="Symbol"/>
              </a:rPr>
              <a:t></a:t>
            </a:r>
            <a:r>
              <a:rPr sz="2100" spc="15" baseline="35714" dirty="0">
                <a:latin typeface="Times New Roman"/>
                <a:cs typeface="Times New Roman"/>
              </a:rPr>
              <a:t> </a:t>
            </a:r>
            <a:r>
              <a:rPr sz="2250" i="1" spc="-67" baseline="33333" dirty="0">
                <a:latin typeface="Symbol"/>
                <a:cs typeface="Symbol"/>
              </a:rPr>
              <a:t></a:t>
            </a:r>
            <a:r>
              <a:rPr sz="2250" i="1" baseline="33333" dirty="0">
                <a:latin typeface="Times New Roman"/>
                <a:cs typeface="Times New Roman"/>
              </a:rPr>
              <a:t> </a:t>
            </a:r>
            <a:r>
              <a:rPr sz="2250" i="1" spc="-142" baseline="33333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~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i="1" spc="15" dirty="0">
                <a:latin typeface="Times New Roman"/>
                <a:cs typeface="Times New Roman"/>
              </a:rPr>
              <a:t>N</a:t>
            </a:r>
            <a:r>
              <a:rPr sz="1400" i="1" spc="-9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(</a:t>
            </a:r>
            <a:r>
              <a:rPr sz="1400" spc="45" dirty="0">
                <a:latin typeface="Times New Roman"/>
                <a:cs typeface="Times New Roman"/>
              </a:rPr>
              <a:t>0</a:t>
            </a:r>
            <a:r>
              <a:rPr sz="1400" spc="-114" dirty="0">
                <a:latin typeface="Times New Roman"/>
                <a:cs typeface="Times New Roman"/>
              </a:rPr>
              <a:t>,</a:t>
            </a:r>
            <a:r>
              <a:rPr sz="1400" spc="-50" dirty="0">
                <a:latin typeface="Times New Roman"/>
                <a:cs typeface="Times New Roman"/>
              </a:rPr>
              <a:t>1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85592" y="4961320"/>
            <a:ext cx="578485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9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925" dirty="0">
                <a:latin typeface="Verdana"/>
                <a:cs typeface="Verdana"/>
              </a:rPr>
              <a:t> 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i="1" spc="15" dirty="0">
                <a:latin typeface="Times New Roman"/>
                <a:cs typeface="Times New Roman"/>
              </a:rPr>
              <a:t>Z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9454" y="4947904"/>
            <a:ext cx="2439670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4635" algn="l"/>
              </a:tabLst>
            </a:pPr>
            <a:r>
              <a:rPr sz="1400" i="1" spc="15" dirty="0">
                <a:latin typeface="Times New Roman"/>
                <a:cs typeface="Times New Roman"/>
              </a:rPr>
              <a:t>X	</a:t>
            </a:r>
            <a:r>
              <a:rPr sz="1400" spc="15" dirty="0">
                <a:latin typeface="Times New Roman"/>
                <a:cs typeface="Times New Roman"/>
              </a:rPr>
              <a:t>~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i="1" spc="15" dirty="0">
                <a:latin typeface="Times New Roman"/>
                <a:cs typeface="Times New Roman"/>
              </a:rPr>
              <a:t>N</a:t>
            </a:r>
            <a:r>
              <a:rPr sz="1400" i="1" spc="-10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(</a:t>
            </a:r>
            <a:r>
              <a:rPr sz="1500" i="1" spc="-45" dirty="0">
                <a:latin typeface="Symbol"/>
                <a:cs typeface="Symbol"/>
              </a:rPr>
              <a:t></a:t>
            </a:r>
            <a:r>
              <a:rPr sz="1500" i="1" spc="-21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,</a:t>
            </a:r>
            <a:r>
              <a:rPr sz="1500" i="1" spc="1180" dirty="0">
                <a:latin typeface="Symbol"/>
                <a:cs typeface="Symbol"/>
              </a:rPr>
              <a:t></a:t>
            </a:r>
            <a:r>
              <a:rPr sz="1500" i="1" spc="15" dirty="0">
                <a:latin typeface="Times New Roman"/>
                <a:cs typeface="Times New Roman"/>
              </a:rPr>
              <a:t> </a:t>
            </a:r>
            <a:r>
              <a:rPr sz="1200" spc="22" baseline="45138" dirty="0">
                <a:latin typeface="Times New Roman"/>
                <a:cs typeface="Times New Roman"/>
              </a:rPr>
              <a:t>2</a:t>
            </a:r>
            <a:r>
              <a:rPr sz="1200" baseline="45138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925" dirty="0">
                <a:latin typeface="Verdana"/>
                <a:cs typeface="Verdana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i="1" spc="15" dirty="0">
                <a:latin typeface="Times New Roman"/>
                <a:cs typeface="Times New Roman"/>
              </a:rPr>
              <a:t>X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~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i="1" spc="15" dirty="0">
                <a:latin typeface="Times New Roman"/>
                <a:cs typeface="Times New Roman"/>
              </a:rPr>
              <a:t>N</a:t>
            </a:r>
            <a:r>
              <a:rPr sz="1400" i="1" spc="-10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(</a:t>
            </a:r>
            <a:r>
              <a:rPr sz="1500" i="1" spc="-45" dirty="0">
                <a:latin typeface="Symbol"/>
                <a:cs typeface="Symbol"/>
              </a:rPr>
              <a:t></a:t>
            </a:r>
            <a:r>
              <a:rPr sz="1500" i="1" spc="-21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,</a:t>
            </a:r>
            <a:r>
              <a:rPr sz="1500" i="1" spc="1180" dirty="0">
                <a:latin typeface="Symbol"/>
                <a:cs typeface="Symbol"/>
              </a:rPr>
              <a:t></a:t>
            </a:r>
            <a:r>
              <a:rPr sz="1500" i="1" spc="5" dirty="0">
                <a:latin typeface="Times New Roman"/>
                <a:cs typeface="Times New Roman"/>
              </a:rPr>
              <a:t> </a:t>
            </a:r>
            <a:r>
              <a:rPr sz="1200" spc="22" baseline="45138" dirty="0">
                <a:latin typeface="Times New Roman"/>
                <a:cs typeface="Times New Roman"/>
              </a:rPr>
              <a:t>2</a:t>
            </a:r>
            <a:endParaRPr sz="1200" baseline="45138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22185" y="6796592"/>
            <a:ext cx="15849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0185" algn="l"/>
              </a:tabLst>
            </a:pPr>
            <a:r>
              <a:rPr sz="1400" i="1" spc="10" dirty="0">
                <a:latin typeface="Times New Roman"/>
                <a:cs typeface="Times New Roman"/>
              </a:rPr>
              <a:t>n	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55129" y="6520239"/>
            <a:ext cx="15849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1455" algn="l"/>
              </a:tabLst>
            </a:pPr>
            <a:r>
              <a:rPr sz="1400" spc="355" dirty="0">
                <a:latin typeface="Times New Roman"/>
                <a:cs typeface="Times New Roman"/>
              </a:rPr>
              <a:t> 	 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88068" y="6247442"/>
            <a:ext cx="45085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6075" algn="l"/>
              </a:tabLst>
            </a:pPr>
            <a:r>
              <a:rPr sz="1400" spc="5" dirty="0">
                <a:latin typeface="Times New Roman"/>
                <a:cs typeface="Times New Roman"/>
              </a:rPr>
              <a:t>o	</a:t>
            </a:r>
            <a:r>
              <a:rPr sz="1400" i="1" spc="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14638" y="5116288"/>
            <a:ext cx="48768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</a:tabLst>
            </a:pPr>
            <a:r>
              <a:rPr sz="1500" i="1" spc="490" dirty="0">
                <a:latin typeface="Symbol"/>
                <a:cs typeface="Symbol"/>
              </a:rPr>
              <a:t></a:t>
            </a:r>
            <a:r>
              <a:rPr sz="1500" i="1" spc="490" dirty="0">
                <a:latin typeface="Times New Roman"/>
                <a:cs typeface="Times New Roman"/>
              </a:rPr>
              <a:t>	</a:t>
            </a:r>
            <a:r>
              <a:rPr sz="1400" i="1" spc="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57089" y="5073431"/>
            <a:ext cx="55244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i="1" spc="5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1180" y="5073431"/>
            <a:ext cx="55244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i="1" spc="5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779007" y="4527804"/>
            <a:ext cx="3759835" cy="1734820"/>
          </a:xfrm>
          <a:custGeom>
            <a:avLst/>
            <a:gdLst/>
            <a:ahLst/>
            <a:cxnLst/>
            <a:rect l="l" t="t" r="r" b="b"/>
            <a:pathLst>
              <a:path w="3759834" h="1734820">
                <a:moveTo>
                  <a:pt x="37536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728215"/>
                </a:lnTo>
                <a:lnTo>
                  <a:pt x="6095" y="1734311"/>
                </a:lnTo>
                <a:lnTo>
                  <a:pt x="3753611" y="1734311"/>
                </a:lnTo>
                <a:lnTo>
                  <a:pt x="3759707" y="1728215"/>
                </a:lnTo>
                <a:lnTo>
                  <a:pt x="3759707" y="1720595"/>
                </a:lnTo>
                <a:lnTo>
                  <a:pt x="25907" y="1720595"/>
                </a:lnTo>
                <a:lnTo>
                  <a:pt x="12191" y="1708403"/>
                </a:lnTo>
                <a:lnTo>
                  <a:pt x="25907" y="1708403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3715"/>
                </a:lnTo>
                <a:lnTo>
                  <a:pt x="3759707" y="13715"/>
                </a:lnTo>
                <a:lnTo>
                  <a:pt x="3759707" y="6095"/>
                </a:lnTo>
                <a:lnTo>
                  <a:pt x="3753611" y="0"/>
                </a:lnTo>
                <a:close/>
              </a:path>
              <a:path w="3759834" h="1734820">
                <a:moveTo>
                  <a:pt x="25907" y="1708403"/>
                </a:moveTo>
                <a:lnTo>
                  <a:pt x="12191" y="1708403"/>
                </a:lnTo>
                <a:lnTo>
                  <a:pt x="25907" y="1720595"/>
                </a:lnTo>
                <a:lnTo>
                  <a:pt x="25907" y="1708403"/>
                </a:lnTo>
                <a:close/>
              </a:path>
              <a:path w="3759834" h="1734820">
                <a:moveTo>
                  <a:pt x="3733799" y="1708403"/>
                </a:moveTo>
                <a:lnTo>
                  <a:pt x="25907" y="1708403"/>
                </a:lnTo>
                <a:lnTo>
                  <a:pt x="25907" y="1720595"/>
                </a:lnTo>
                <a:lnTo>
                  <a:pt x="3733799" y="1720595"/>
                </a:lnTo>
                <a:lnTo>
                  <a:pt x="3733799" y="1708403"/>
                </a:lnTo>
                <a:close/>
              </a:path>
              <a:path w="3759834" h="1734820">
                <a:moveTo>
                  <a:pt x="3733799" y="13715"/>
                </a:moveTo>
                <a:lnTo>
                  <a:pt x="3733799" y="1720595"/>
                </a:lnTo>
                <a:lnTo>
                  <a:pt x="3745991" y="1708403"/>
                </a:lnTo>
                <a:lnTo>
                  <a:pt x="3759707" y="1708403"/>
                </a:lnTo>
                <a:lnTo>
                  <a:pt x="3759707" y="25907"/>
                </a:lnTo>
                <a:lnTo>
                  <a:pt x="3745991" y="25907"/>
                </a:lnTo>
                <a:lnTo>
                  <a:pt x="3733799" y="13715"/>
                </a:lnTo>
                <a:close/>
              </a:path>
              <a:path w="3759834" h="1734820">
                <a:moveTo>
                  <a:pt x="3759707" y="1708403"/>
                </a:moveTo>
                <a:lnTo>
                  <a:pt x="3745991" y="1708403"/>
                </a:lnTo>
                <a:lnTo>
                  <a:pt x="3733799" y="1720595"/>
                </a:lnTo>
                <a:lnTo>
                  <a:pt x="3759707" y="1720595"/>
                </a:lnTo>
                <a:lnTo>
                  <a:pt x="3759707" y="1708403"/>
                </a:lnTo>
                <a:close/>
              </a:path>
              <a:path w="3759834" h="1734820">
                <a:moveTo>
                  <a:pt x="25907" y="13715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3759834" h="1734820">
                <a:moveTo>
                  <a:pt x="3733799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3733799" y="25907"/>
                </a:lnTo>
                <a:lnTo>
                  <a:pt x="3733799" y="13715"/>
                </a:lnTo>
                <a:close/>
              </a:path>
              <a:path w="3759834" h="1734820">
                <a:moveTo>
                  <a:pt x="3759707" y="13715"/>
                </a:moveTo>
                <a:lnTo>
                  <a:pt x="3733799" y="13715"/>
                </a:lnTo>
                <a:lnTo>
                  <a:pt x="3745991" y="25907"/>
                </a:lnTo>
                <a:lnTo>
                  <a:pt x="3759707" y="25907"/>
                </a:lnTo>
                <a:lnTo>
                  <a:pt x="3759707" y="13715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869944" y="4606823"/>
            <a:ext cx="3576954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io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5" dirty="0">
                <a:latin typeface="Arial"/>
                <a:cs typeface="Arial"/>
              </a:rPr>
              <a:t> 95</a:t>
            </a:r>
            <a:r>
              <a:rPr sz="1400" b="1" dirty="0">
                <a:latin typeface="Arial"/>
                <a:cs typeface="Arial"/>
              </a:rPr>
              <a:t>%</a:t>
            </a:r>
            <a:r>
              <a:rPr sz="1400" b="1" spc="-10" dirty="0">
                <a:latin typeface="Arial"/>
                <a:cs typeface="Arial"/>
              </a:rPr>
              <a:t> Con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40"/>
              </a:spcBef>
              <a:tabLst>
                <a:tab pos="431165" algn="l"/>
                <a:tab pos="1057910" algn="l"/>
                <a:tab pos="1377950" algn="l"/>
                <a:tab pos="2063750" algn="l"/>
                <a:tab pos="2689860" algn="l"/>
                <a:tab pos="3316604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9</a:t>
            </a: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%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 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re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	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	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	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in	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	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5869944" y="5353301"/>
            <a:ext cx="35769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 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ill 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ll 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9</a:t>
            </a: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% 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69944" y="5566662"/>
            <a:ext cx="3576954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   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   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  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ed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re   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  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ls 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6656" y="2617597"/>
          <a:ext cx="3048011" cy="804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67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gn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ica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Conf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L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90%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636" y="1737716"/>
            <a:ext cx="9088755" cy="199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6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Cr</a:t>
            </a:r>
            <a:r>
              <a:rPr sz="1800" b="1" dirty="0">
                <a:latin typeface="Arial"/>
                <a:cs typeface="Arial"/>
              </a:rPr>
              <a:t>iti</a:t>
            </a: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</a:t>
            </a:r>
            <a:r>
              <a:rPr sz="1800" b="1" dirty="0">
                <a:latin typeface="Arial"/>
                <a:cs typeface="Arial"/>
              </a:rPr>
              <a:t>gions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cc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p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a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n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spc="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eg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n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5" dirty="0">
                <a:latin typeface="Arial"/>
                <a:cs typeface="Arial"/>
              </a:rPr>
              <a:t> 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5" dirty="0">
                <a:latin typeface="Arial"/>
                <a:cs typeface="Arial"/>
              </a:rPr>
              <a:t> 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5" dirty="0">
                <a:latin typeface="Arial"/>
                <a:cs typeface="Arial"/>
              </a:rPr>
              <a:t> 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l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g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o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s</a:t>
            </a:r>
            <a:r>
              <a:rPr sz="1400" spc="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g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o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s 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f </a:t>
            </a:r>
            <a:r>
              <a:rPr sz="1400" spc="-15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j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78C33"/>
                </a:solidFill>
                <a:latin typeface="Arial"/>
                <a:cs typeface="Arial"/>
              </a:rPr>
              <a:t>c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n </a:t>
            </a:r>
            <a:r>
              <a:rPr sz="1400" spc="-14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</a:t>
            </a:r>
            <a:r>
              <a:rPr sz="1400" dirty="0">
                <a:latin typeface="Arial"/>
                <a:cs typeface="Arial"/>
              </a:rPr>
              <a:t>ll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  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r 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eg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 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l </a:t>
            </a:r>
            <a:r>
              <a:rPr sz="1400" spc="-20" dirty="0">
                <a:solidFill>
                  <a:srgbClr val="F78C33"/>
                </a:solidFill>
                <a:latin typeface="Arial"/>
                <a:cs typeface="Arial"/>
              </a:rPr>
              <a:t>v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ue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4932045">
              <a:lnSpc>
                <a:spcPct val="120000"/>
              </a:lnSpc>
              <a:spcBef>
                <a:spcPts val="810"/>
              </a:spcBef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nu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: 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H</a:t>
            </a:r>
            <a:r>
              <a:rPr sz="1350" spc="30" baseline="-21604" dirty="0">
                <a:solidFill>
                  <a:srgbClr val="008ED0"/>
                </a:solidFill>
                <a:latin typeface="Arial"/>
                <a:cs typeface="Arial"/>
              </a:rPr>
              <a:t>0</a:t>
            </a:r>
            <a:r>
              <a:rPr sz="1350" baseline="-21604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50" spc="-187" baseline="-21604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: </a:t>
            </a:r>
            <a:r>
              <a:rPr sz="1400" spc="-35" dirty="0">
                <a:solidFill>
                  <a:srgbClr val="008ED0"/>
                </a:solidFill>
                <a:latin typeface="Arial"/>
                <a:cs typeface="Arial"/>
              </a:rPr>
              <a:t>µ</a:t>
            </a:r>
            <a:r>
              <a:rPr sz="1400" spc="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=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150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,</a:t>
            </a:r>
            <a:r>
              <a:rPr sz="14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H</a:t>
            </a:r>
            <a:r>
              <a:rPr sz="1350" spc="30" baseline="-21604" dirty="0">
                <a:solidFill>
                  <a:srgbClr val="008ED0"/>
                </a:solidFill>
                <a:latin typeface="Arial"/>
                <a:cs typeface="Arial"/>
              </a:rPr>
              <a:t>1</a:t>
            </a:r>
            <a:r>
              <a:rPr sz="1350" baseline="-21604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50" spc="-150" baseline="-21604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: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008ED0"/>
                </a:solidFill>
                <a:latin typeface="Arial"/>
                <a:cs typeface="Arial"/>
              </a:rPr>
              <a:t>µ</a:t>
            </a:r>
            <a:r>
              <a:rPr sz="1400" spc="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37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008ED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150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,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X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~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 N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(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µ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,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30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2</a:t>
            </a:r>
            <a:r>
              <a:rPr sz="1350" spc="15" baseline="24691" dirty="0">
                <a:solidFill>
                  <a:srgbClr val="008ED0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),</a:t>
            </a:r>
            <a:r>
              <a:rPr sz="14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355" dirty="0">
                <a:solidFill>
                  <a:srgbClr val="008ED0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008ED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=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137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,</a:t>
            </a:r>
            <a:r>
              <a:rPr sz="14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01483" y="4405884"/>
            <a:ext cx="1233170" cy="1339850"/>
          </a:xfrm>
          <a:custGeom>
            <a:avLst/>
            <a:gdLst/>
            <a:ahLst/>
            <a:cxnLst/>
            <a:rect l="l" t="t" r="r" b="b"/>
            <a:pathLst>
              <a:path w="1233170" h="1339850">
                <a:moveTo>
                  <a:pt x="131665" y="93722"/>
                </a:moveTo>
                <a:lnTo>
                  <a:pt x="195071" y="173735"/>
                </a:lnTo>
                <a:lnTo>
                  <a:pt x="257555" y="278891"/>
                </a:lnTo>
                <a:lnTo>
                  <a:pt x="321563" y="400811"/>
                </a:lnTo>
                <a:lnTo>
                  <a:pt x="384047" y="531875"/>
                </a:lnTo>
                <a:lnTo>
                  <a:pt x="510539" y="789431"/>
                </a:lnTo>
                <a:lnTo>
                  <a:pt x="638555" y="1002791"/>
                </a:lnTo>
                <a:lnTo>
                  <a:pt x="638555" y="1004315"/>
                </a:lnTo>
                <a:lnTo>
                  <a:pt x="640079" y="1004315"/>
                </a:lnTo>
                <a:lnTo>
                  <a:pt x="766571" y="1158239"/>
                </a:lnTo>
                <a:lnTo>
                  <a:pt x="768095" y="1158239"/>
                </a:lnTo>
                <a:lnTo>
                  <a:pt x="830579" y="1213103"/>
                </a:lnTo>
                <a:lnTo>
                  <a:pt x="897635" y="1255775"/>
                </a:lnTo>
                <a:lnTo>
                  <a:pt x="961643" y="1284731"/>
                </a:lnTo>
                <a:lnTo>
                  <a:pt x="1027175" y="1307591"/>
                </a:lnTo>
                <a:lnTo>
                  <a:pt x="1091183" y="1321307"/>
                </a:lnTo>
                <a:lnTo>
                  <a:pt x="1217675" y="1338071"/>
                </a:lnTo>
                <a:lnTo>
                  <a:pt x="1225295" y="1339595"/>
                </a:lnTo>
                <a:lnTo>
                  <a:pt x="1231391" y="1335023"/>
                </a:lnTo>
                <a:lnTo>
                  <a:pt x="1232915" y="1327403"/>
                </a:lnTo>
                <a:lnTo>
                  <a:pt x="1232915" y="1319783"/>
                </a:lnTo>
                <a:lnTo>
                  <a:pt x="1228343" y="1313687"/>
                </a:lnTo>
                <a:lnTo>
                  <a:pt x="1222247" y="1313687"/>
                </a:lnTo>
                <a:lnTo>
                  <a:pt x="1094231" y="1296923"/>
                </a:lnTo>
                <a:lnTo>
                  <a:pt x="1033271" y="1283207"/>
                </a:lnTo>
                <a:lnTo>
                  <a:pt x="969263" y="1261871"/>
                </a:lnTo>
                <a:lnTo>
                  <a:pt x="908303" y="1232915"/>
                </a:lnTo>
                <a:lnTo>
                  <a:pt x="848223" y="1194815"/>
                </a:lnTo>
                <a:lnTo>
                  <a:pt x="847343" y="1194815"/>
                </a:lnTo>
                <a:lnTo>
                  <a:pt x="786595" y="1141475"/>
                </a:lnTo>
                <a:lnTo>
                  <a:pt x="786383" y="1141475"/>
                </a:lnTo>
                <a:lnTo>
                  <a:pt x="784859" y="1139951"/>
                </a:lnTo>
                <a:lnTo>
                  <a:pt x="785103" y="1139951"/>
                </a:lnTo>
                <a:lnTo>
                  <a:pt x="658367" y="989075"/>
                </a:lnTo>
                <a:lnTo>
                  <a:pt x="658994" y="989075"/>
                </a:lnTo>
                <a:lnTo>
                  <a:pt x="533399" y="775715"/>
                </a:lnTo>
                <a:lnTo>
                  <a:pt x="406907" y="521207"/>
                </a:lnTo>
                <a:lnTo>
                  <a:pt x="344423" y="390143"/>
                </a:lnTo>
                <a:lnTo>
                  <a:pt x="280415" y="266699"/>
                </a:lnTo>
                <a:lnTo>
                  <a:pt x="216407" y="160019"/>
                </a:lnTo>
                <a:lnTo>
                  <a:pt x="164225" y="94487"/>
                </a:lnTo>
                <a:lnTo>
                  <a:pt x="132587" y="94487"/>
                </a:lnTo>
                <a:lnTo>
                  <a:pt x="131665" y="93722"/>
                </a:lnTo>
                <a:close/>
              </a:path>
              <a:path w="1233170" h="1339850">
                <a:moveTo>
                  <a:pt x="845819" y="1193291"/>
                </a:moveTo>
                <a:lnTo>
                  <a:pt x="847343" y="1194815"/>
                </a:lnTo>
                <a:lnTo>
                  <a:pt x="848223" y="1194815"/>
                </a:lnTo>
                <a:lnTo>
                  <a:pt x="845819" y="1193291"/>
                </a:lnTo>
                <a:close/>
              </a:path>
              <a:path w="1233170" h="1339850">
                <a:moveTo>
                  <a:pt x="784859" y="1139951"/>
                </a:moveTo>
                <a:lnTo>
                  <a:pt x="786383" y="1141475"/>
                </a:lnTo>
                <a:lnTo>
                  <a:pt x="785789" y="1140767"/>
                </a:lnTo>
                <a:lnTo>
                  <a:pt x="784859" y="1139951"/>
                </a:lnTo>
                <a:close/>
              </a:path>
              <a:path w="1233170" h="1339850">
                <a:moveTo>
                  <a:pt x="785789" y="1140767"/>
                </a:moveTo>
                <a:lnTo>
                  <a:pt x="786383" y="1141475"/>
                </a:lnTo>
                <a:lnTo>
                  <a:pt x="786595" y="1141475"/>
                </a:lnTo>
                <a:lnTo>
                  <a:pt x="785789" y="1140767"/>
                </a:lnTo>
                <a:close/>
              </a:path>
              <a:path w="1233170" h="1339850">
                <a:moveTo>
                  <a:pt x="785103" y="1139951"/>
                </a:moveTo>
                <a:lnTo>
                  <a:pt x="784859" y="1139951"/>
                </a:lnTo>
                <a:lnTo>
                  <a:pt x="785789" y="1140767"/>
                </a:lnTo>
                <a:lnTo>
                  <a:pt x="785103" y="1139951"/>
                </a:lnTo>
                <a:close/>
              </a:path>
              <a:path w="1233170" h="1339850">
                <a:moveTo>
                  <a:pt x="658994" y="989075"/>
                </a:moveTo>
                <a:lnTo>
                  <a:pt x="658367" y="989075"/>
                </a:lnTo>
                <a:lnTo>
                  <a:pt x="659891" y="990599"/>
                </a:lnTo>
                <a:lnTo>
                  <a:pt x="658994" y="989075"/>
                </a:lnTo>
                <a:close/>
              </a:path>
              <a:path w="1233170" h="1339850">
                <a:moveTo>
                  <a:pt x="131063" y="92963"/>
                </a:moveTo>
                <a:lnTo>
                  <a:pt x="131665" y="93722"/>
                </a:lnTo>
                <a:lnTo>
                  <a:pt x="132587" y="94487"/>
                </a:lnTo>
                <a:lnTo>
                  <a:pt x="131063" y="92963"/>
                </a:lnTo>
                <a:close/>
              </a:path>
              <a:path w="1233170" h="1339850">
                <a:moveTo>
                  <a:pt x="163011" y="92963"/>
                </a:moveTo>
                <a:lnTo>
                  <a:pt x="131063" y="92963"/>
                </a:lnTo>
                <a:lnTo>
                  <a:pt x="132587" y="94487"/>
                </a:lnTo>
                <a:lnTo>
                  <a:pt x="164225" y="94487"/>
                </a:lnTo>
                <a:lnTo>
                  <a:pt x="163011" y="92963"/>
                </a:lnTo>
                <a:close/>
              </a:path>
              <a:path w="1233170" h="1339850">
                <a:moveTo>
                  <a:pt x="73245" y="45277"/>
                </a:moveTo>
                <a:lnTo>
                  <a:pt x="131665" y="93722"/>
                </a:lnTo>
                <a:lnTo>
                  <a:pt x="131063" y="92963"/>
                </a:lnTo>
                <a:lnTo>
                  <a:pt x="163011" y="92963"/>
                </a:lnTo>
                <a:lnTo>
                  <a:pt x="150875" y="77723"/>
                </a:lnTo>
                <a:lnTo>
                  <a:pt x="150875" y="76199"/>
                </a:lnTo>
                <a:lnTo>
                  <a:pt x="149351" y="76199"/>
                </a:lnTo>
                <a:lnTo>
                  <a:pt x="113646" y="45719"/>
                </a:lnTo>
                <a:lnTo>
                  <a:pt x="74675" y="45719"/>
                </a:lnTo>
                <a:lnTo>
                  <a:pt x="73245" y="45277"/>
                </a:lnTo>
                <a:close/>
              </a:path>
              <a:path w="1233170" h="1339850">
                <a:moveTo>
                  <a:pt x="70103" y="42671"/>
                </a:moveTo>
                <a:lnTo>
                  <a:pt x="73245" y="45277"/>
                </a:lnTo>
                <a:lnTo>
                  <a:pt x="74675" y="45719"/>
                </a:lnTo>
                <a:lnTo>
                  <a:pt x="70103" y="42671"/>
                </a:lnTo>
                <a:close/>
              </a:path>
              <a:path w="1233170" h="1339850">
                <a:moveTo>
                  <a:pt x="110076" y="42671"/>
                </a:moveTo>
                <a:lnTo>
                  <a:pt x="70103" y="42671"/>
                </a:lnTo>
                <a:lnTo>
                  <a:pt x="74675" y="45719"/>
                </a:lnTo>
                <a:lnTo>
                  <a:pt x="113646" y="45719"/>
                </a:lnTo>
                <a:lnTo>
                  <a:pt x="110076" y="42671"/>
                </a:lnTo>
                <a:close/>
              </a:path>
              <a:path w="1233170" h="1339850">
                <a:moveTo>
                  <a:pt x="10667" y="0"/>
                </a:moveTo>
                <a:lnTo>
                  <a:pt x="3047" y="4571"/>
                </a:lnTo>
                <a:lnTo>
                  <a:pt x="1523" y="10667"/>
                </a:lnTo>
                <a:lnTo>
                  <a:pt x="0" y="18287"/>
                </a:lnTo>
                <a:lnTo>
                  <a:pt x="4571" y="24383"/>
                </a:lnTo>
                <a:lnTo>
                  <a:pt x="10667" y="25907"/>
                </a:lnTo>
                <a:lnTo>
                  <a:pt x="73245" y="45277"/>
                </a:lnTo>
                <a:lnTo>
                  <a:pt x="70103" y="42671"/>
                </a:lnTo>
                <a:lnTo>
                  <a:pt x="110076" y="42671"/>
                </a:lnTo>
                <a:lnTo>
                  <a:pt x="86867" y="22859"/>
                </a:lnTo>
                <a:lnTo>
                  <a:pt x="85343" y="21335"/>
                </a:lnTo>
                <a:lnTo>
                  <a:pt x="82295" y="21335"/>
                </a:lnTo>
                <a:lnTo>
                  <a:pt x="18287" y="1523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7523" y="4405884"/>
            <a:ext cx="1231900" cy="1339850"/>
          </a:xfrm>
          <a:custGeom>
            <a:avLst/>
            <a:gdLst/>
            <a:ahLst/>
            <a:cxnLst/>
            <a:rect l="l" t="t" r="r" b="b"/>
            <a:pathLst>
              <a:path w="1231900" h="1339850">
                <a:moveTo>
                  <a:pt x="387095" y="1193291"/>
                </a:moveTo>
                <a:lnTo>
                  <a:pt x="324611" y="1232915"/>
                </a:lnTo>
                <a:lnTo>
                  <a:pt x="262127" y="1261871"/>
                </a:lnTo>
                <a:lnTo>
                  <a:pt x="201167" y="1283207"/>
                </a:lnTo>
                <a:lnTo>
                  <a:pt x="138683" y="1296923"/>
                </a:lnTo>
                <a:lnTo>
                  <a:pt x="12191" y="1313687"/>
                </a:lnTo>
                <a:lnTo>
                  <a:pt x="4571" y="1313687"/>
                </a:lnTo>
                <a:lnTo>
                  <a:pt x="0" y="1319783"/>
                </a:lnTo>
                <a:lnTo>
                  <a:pt x="1523" y="1327403"/>
                </a:lnTo>
                <a:lnTo>
                  <a:pt x="1523" y="1335023"/>
                </a:lnTo>
                <a:lnTo>
                  <a:pt x="7619" y="1339595"/>
                </a:lnTo>
                <a:lnTo>
                  <a:pt x="15239" y="1338071"/>
                </a:lnTo>
                <a:lnTo>
                  <a:pt x="141731" y="1321307"/>
                </a:lnTo>
                <a:lnTo>
                  <a:pt x="207263" y="1307591"/>
                </a:lnTo>
                <a:lnTo>
                  <a:pt x="271271" y="1284731"/>
                </a:lnTo>
                <a:lnTo>
                  <a:pt x="335279" y="1255775"/>
                </a:lnTo>
                <a:lnTo>
                  <a:pt x="400811" y="1214627"/>
                </a:lnTo>
                <a:lnTo>
                  <a:pt x="402335" y="1214627"/>
                </a:lnTo>
                <a:lnTo>
                  <a:pt x="402335" y="1213103"/>
                </a:lnTo>
                <a:lnTo>
                  <a:pt x="423163" y="1194815"/>
                </a:lnTo>
                <a:lnTo>
                  <a:pt x="385571" y="1194815"/>
                </a:lnTo>
                <a:lnTo>
                  <a:pt x="387095" y="1193291"/>
                </a:lnTo>
                <a:close/>
              </a:path>
              <a:path w="1231900" h="1339850">
                <a:moveTo>
                  <a:pt x="447154" y="1140743"/>
                </a:moveTo>
                <a:lnTo>
                  <a:pt x="385571" y="1194815"/>
                </a:lnTo>
                <a:lnTo>
                  <a:pt x="423163" y="1194815"/>
                </a:lnTo>
                <a:lnTo>
                  <a:pt x="464819" y="1158239"/>
                </a:lnTo>
                <a:lnTo>
                  <a:pt x="466343" y="1158239"/>
                </a:lnTo>
                <a:lnTo>
                  <a:pt x="480286" y="1141475"/>
                </a:lnTo>
                <a:lnTo>
                  <a:pt x="446531" y="1141475"/>
                </a:lnTo>
                <a:lnTo>
                  <a:pt x="447154" y="1140743"/>
                </a:lnTo>
                <a:close/>
              </a:path>
              <a:path w="1231900" h="1339850">
                <a:moveTo>
                  <a:pt x="448055" y="1139951"/>
                </a:moveTo>
                <a:lnTo>
                  <a:pt x="447154" y="1140743"/>
                </a:lnTo>
                <a:lnTo>
                  <a:pt x="446531" y="1141475"/>
                </a:lnTo>
                <a:lnTo>
                  <a:pt x="448055" y="1139951"/>
                </a:lnTo>
                <a:close/>
              </a:path>
              <a:path w="1231900" h="1339850">
                <a:moveTo>
                  <a:pt x="481553" y="1139951"/>
                </a:moveTo>
                <a:lnTo>
                  <a:pt x="448055" y="1139951"/>
                </a:lnTo>
                <a:lnTo>
                  <a:pt x="446531" y="1141475"/>
                </a:lnTo>
                <a:lnTo>
                  <a:pt x="480286" y="1141475"/>
                </a:lnTo>
                <a:lnTo>
                  <a:pt x="481553" y="1139951"/>
                </a:lnTo>
                <a:close/>
              </a:path>
              <a:path w="1231900" h="1339850">
                <a:moveTo>
                  <a:pt x="603917" y="989075"/>
                </a:moveTo>
                <a:lnTo>
                  <a:pt x="576071" y="989075"/>
                </a:lnTo>
                <a:lnTo>
                  <a:pt x="447154" y="1140743"/>
                </a:lnTo>
                <a:lnTo>
                  <a:pt x="448055" y="1139951"/>
                </a:lnTo>
                <a:lnTo>
                  <a:pt x="481553" y="1139951"/>
                </a:lnTo>
                <a:lnTo>
                  <a:pt x="594359" y="1004315"/>
                </a:lnTo>
                <a:lnTo>
                  <a:pt x="595883" y="1004315"/>
                </a:lnTo>
                <a:lnTo>
                  <a:pt x="595883" y="1002791"/>
                </a:lnTo>
                <a:lnTo>
                  <a:pt x="603917" y="989075"/>
                </a:lnTo>
                <a:close/>
              </a:path>
              <a:path w="1231900" h="1339850">
                <a:moveTo>
                  <a:pt x="1220723" y="0"/>
                </a:moveTo>
                <a:lnTo>
                  <a:pt x="1214627" y="1523"/>
                </a:lnTo>
                <a:lnTo>
                  <a:pt x="1152143" y="21335"/>
                </a:lnTo>
                <a:lnTo>
                  <a:pt x="1147571" y="21335"/>
                </a:lnTo>
                <a:lnTo>
                  <a:pt x="1147571" y="22859"/>
                </a:lnTo>
                <a:lnTo>
                  <a:pt x="1083563" y="74675"/>
                </a:lnTo>
                <a:lnTo>
                  <a:pt x="1080515" y="77723"/>
                </a:lnTo>
                <a:lnTo>
                  <a:pt x="1018031" y="160019"/>
                </a:lnTo>
                <a:lnTo>
                  <a:pt x="952499" y="266699"/>
                </a:lnTo>
                <a:lnTo>
                  <a:pt x="890015" y="390143"/>
                </a:lnTo>
                <a:lnTo>
                  <a:pt x="826007" y="521207"/>
                </a:lnTo>
                <a:lnTo>
                  <a:pt x="699515" y="775715"/>
                </a:lnTo>
                <a:lnTo>
                  <a:pt x="574547" y="990599"/>
                </a:lnTo>
                <a:lnTo>
                  <a:pt x="576071" y="989075"/>
                </a:lnTo>
                <a:lnTo>
                  <a:pt x="603917" y="989075"/>
                </a:lnTo>
                <a:lnTo>
                  <a:pt x="720851" y="789431"/>
                </a:lnTo>
                <a:lnTo>
                  <a:pt x="848867" y="531875"/>
                </a:lnTo>
                <a:lnTo>
                  <a:pt x="912875" y="400811"/>
                </a:lnTo>
                <a:lnTo>
                  <a:pt x="975359" y="278891"/>
                </a:lnTo>
                <a:lnTo>
                  <a:pt x="1039367" y="173735"/>
                </a:lnTo>
                <a:lnTo>
                  <a:pt x="1100673" y="94487"/>
                </a:lnTo>
                <a:lnTo>
                  <a:pt x="1098803" y="94487"/>
                </a:lnTo>
                <a:lnTo>
                  <a:pt x="1159046" y="45719"/>
                </a:lnTo>
                <a:lnTo>
                  <a:pt x="1158239" y="45719"/>
                </a:lnTo>
                <a:lnTo>
                  <a:pt x="1162811" y="42671"/>
                </a:lnTo>
                <a:lnTo>
                  <a:pt x="1167852" y="42671"/>
                </a:lnTo>
                <a:lnTo>
                  <a:pt x="1220723" y="25907"/>
                </a:lnTo>
                <a:lnTo>
                  <a:pt x="1228343" y="24383"/>
                </a:lnTo>
                <a:lnTo>
                  <a:pt x="1231391" y="18287"/>
                </a:lnTo>
                <a:lnTo>
                  <a:pt x="1229867" y="10667"/>
                </a:lnTo>
                <a:lnTo>
                  <a:pt x="1228343" y="4571"/>
                </a:lnTo>
                <a:lnTo>
                  <a:pt x="1220723" y="0"/>
                </a:lnTo>
                <a:close/>
              </a:path>
              <a:path w="1231900" h="1339850">
                <a:moveTo>
                  <a:pt x="1101851" y="92963"/>
                </a:moveTo>
                <a:lnTo>
                  <a:pt x="1098803" y="94487"/>
                </a:lnTo>
                <a:lnTo>
                  <a:pt x="1100673" y="94487"/>
                </a:lnTo>
                <a:lnTo>
                  <a:pt x="1101851" y="92963"/>
                </a:lnTo>
                <a:close/>
              </a:path>
              <a:path w="1231900" h="1339850">
                <a:moveTo>
                  <a:pt x="1162811" y="42671"/>
                </a:moveTo>
                <a:lnTo>
                  <a:pt x="1158239" y="45719"/>
                </a:lnTo>
                <a:lnTo>
                  <a:pt x="1159566" y="45299"/>
                </a:lnTo>
                <a:lnTo>
                  <a:pt x="1162811" y="42671"/>
                </a:lnTo>
                <a:close/>
              </a:path>
              <a:path w="1231900" h="1339850">
                <a:moveTo>
                  <a:pt x="1159566" y="45299"/>
                </a:moveTo>
                <a:lnTo>
                  <a:pt x="1158239" y="45719"/>
                </a:lnTo>
                <a:lnTo>
                  <a:pt x="1159046" y="45719"/>
                </a:lnTo>
                <a:lnTo>
                  <a:pt x="1159566" y="45299"/>
                </a:lnTo>
                <a:close/>
              </a:path>
              <a:path w="1231900" h="1339850">
                <a:moveTo>
                  <a:pt x="1167852" y="42671"/>
                </a:moveTo>
                <a:lnTo>
                  <a:pt x="1162811" y="42671"/>
                </a:lnTo>
                <a:lnTo>
                  <a:pt x="1159566" y="45299"/>
                </a:lnTo>
                <a:lnTo>
                  <a:pt x="1167852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71032" y="5791961"/>
            <a:ext cx="2731135" cy="0"/>
          </a:xfrm>
          <a:custGeom>
            <a:avLst/>
            <a:gdLst/>
            <a:ahLst/>
            <a:cxnLst/>
            <a:rect l="l" t="t" r="r" b="b"/>
            <a:pathLst>
              <a:path w="2731134">
                <a:moveTo>
                  <a:pt x="0" y="0"/>
                </a:moveTo>
                <a:lnTo>
                  <a:pt x="2731007" y="0"/>
                </a:lnTo>
              </a:path>
            </a:pathLst>
          </a:custGeom>
          <a:ln w="27177">
            <a:solidFill>
              <a:srgbClr val="F3CB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961" y="4451604"/>
            <a:ext cx="0" cy="588645"/>
          </a:xfrm>
          <a:custGeom>
            <a:avLst/>
            <a:gdLst/>
            <a:ahLst/>
            <a:cxnLst/>
            <a:rect l="l" t="t" r="r" b="b"/>
            <a:pathLst>
              <a:path h="588645">
                <a:moveTo>
                  <a:pt x="0" y="0"/>
                </a:moveTo>
                <a:lnTo>
                  <a:pt x="0" y="588263"/>
                </a:lnTo>
              </a:path>
            </a:pathLst>
          </a:custGeom>
          <a:ln w="27177">
            <a:solidFill>
              <a:srgbClr val="F3CB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15961" y="5638800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135635"/>
                </a:lnTo>
              </a:path>
            </a:pathLst>
          </a:custGeom>
          <a:ln w="27177">
            <a:solidFill>
              <a:srgbClr val="F3CB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3961" y="5565647"/>
            <a:ext cx="0" cy="21526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27177">
            <a:solidFill>
              <a:srgbClr val="F3CB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7961" y="5553455"/>
            <a:ext cx="0" cy="21526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27177">
            <a:solidFill>
              <a:srgbClr val="F3CB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33588" y="5494020"/>
            <a:ext cx="198120" cy="205740"/>
          </a:xfrm>
          <a:custGeom>
            <a:avLst/>
            <a:gdLst/>
            <a:ahLst/>
            <a:cxnLst/>
            <a:rect l="l" t="t" r="r" b="b"/>
            <a:pathLst>
              <a:path w="198120" h="205739">
                <a:moveTo>
                  <a:pt x="138655" y="49079"/>
                </a:moveTo>
                <a:lnTo>
                  <a:pt x="0" y="192023"/>
                </a:lnTo>
                <a:lnTo>
                  <a:pt x="13715" y="205739"/>
                </a:lnTo>
                <a:lnTo>
                  <a:pt x="152035" y="61716"/>
                </a:lnTo>
                <a:lnTo>
                  <a:pt x="138655" y="49079"/>
                </a:lnTo>
                <a:close/>
              </a:path>
              <a:path w="198120" h="205739">
                <a:moveTo>
                  <a:pt x="185410" y="39623"/>
                </a:moveTo>
                <a:lnTo>
                  <a:pt x="147827" y="39623"/>
                </a:lnTo>
                <a:lnTo>
                  <a:pt x="161543" y="51815"/>
                </a:lnTo>
                <a:lnTo>
                  <a:pt x="152035" y="61716"/>
                </a:lnTo>
                <a:lnTo>
                  <a:pt x="172211" y="80771"/>
                </a:lnTo>
                <a:lnTo>
                  <a:pt x="185410" y="39623"/>
                </a:lnTo>
                <a:close/>
              </a:path>
              <a:path w="198120" h="205739">
                <a:moveTo>
                  <a:pt x="147827" y="39623"/>
                </a:moveTo>
                <a:lnTo>
                  <a:pt x="138655" y="49079"/>
                </a:lnTo>
                <a:lnTo>
                  <a:pt x="152035" y="61716"/>
                </a:lnTo>
                <a:lnTo>
                  <a:pt x="161543" y="51815"/>
                </a:lnTo>
                <a:lnTo>
                  <a:pt x="147827" y="39623"/>
                </a:lnTo>
                <a:close/>
              </a:path>
              <a:path w="198120" h="205739">
                <a:moveTo>
                  <a:pt x="198119" y="0"/>
                </a:moveTo>
                <a:lnTo>
                  <a:pt x="117347" y="28955"/>
                </a:lnTo>
                <a:lnTo>
                  <a:pt x="138655" y="49079"/>
                </a:lnTo>
                <a:lnTo>
                  <a:pt x="147827" y="39623"/>
                </a:lnTo>
                <a:lnTo>
                  <a:pt x="185410" y="39623"/>
                </a:lnTo>
                <a:lnTo>
                  <a:pt x="198119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346446" y="5121029"/>
            <a:ext cx="502284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ca</a:t>
            </a:r>
            <a:r>
              <a:rPr sz="1100" b="1" dirty="0">
                <a:latin typeface="Arial"/>
                <a:cs typeface="Arial"/>
              </a:rPr>
              <a:t>l </a:t>
            </a:r>
            <a:r>
              <a:rPr sz="1100" b="1" spc="-5" dirty="0">
                <a:latin typeface="Arial"/>
                <a:cs typeface="Arial"/>
              </a:rPr>
              <a:t>Reg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84244" y="4968628"/>
            <a:ext cx="502284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ca</a:t>
            </a:r>
            <a:r>
              <a:rPr sz="1100" b="1" dirty="0">
                <a:latin typeface="Arial"/>
                <a:cs typeface="Arial"/>
              </a:rPr>
              <a:t>l </a:t>
            </a:r>
            <a:r>
              <a:rPr sz="1100" b="1" spc="-5" dirty="0">
                <a:latin typeface="Arial"/>
                <a:cs typeface="Arial"/>
              </a:rPr>
              <a:t>Reg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98691" y="5434584"/>
            <a:ext cx="137160" cy="262255"/>
          </a:xfrm>
          <a:custGeom>
            <a:avLst/>
            <a:gdLst/>
            <a:ahLst/>
            <a:cxnLst/>
            <a:rect l="l" t="t" r="r" b="b"/>
            <a:pathLst>
              <a:path w="137160" h="262254">
                <a:moveTo>
                  <a:pt x="44014" y="63826"/>
                </a:moveTo>
                <a:lnTo>
                  <a:pt x="25645" y="72806"/>
                </a:lnTo>
                <a:lnTo>
                  <a:pt x="118871" y="262127"/>
                </a:lnTo>
                <a:lnTo>
                  <a:pt x="137159" y="252983"/>
                </a:lnTo>
                <a:lnTo>
                  <a:pt x="44014" y="63826"/>
                </a:lnTo>
                <a:close/>
              </a:path>
              <a:path w="137160" h="262254">
                <a:moveTo>
                  <a:pt x="1523" y="0"/>
                </a:moveTo>
                <a:lnTo>
                  <a:pt x="0" y="85343"/>
                </a:lnTo>
                <a:lnTo>
                  <a:pt x="25645" y="72806"/>
                </a:lnTo>
                <a:lnTo>
                  <a:pt x="19811" y="60959"/>
                </a:lnTo>
                <a:lnTo>
                  <a:pt x="38099" y="51815"/>
                </a:lnTo>
                <a:lnTo>
                  <a:pt x="68579" y="51815"/>
                </a:lnTo>
                <a:lnTo>
                  <a:pt x="1523" y="0"/>
                </a:lnTo>
                <a:close/>
              </a:path>
              <a:path w="137160" h="262254">
                <a:moveTo>
                  <a:pt x="38099" y="51815"/>
                </a:moveTo>
                <a:lnTo>
                  <a:pt x="19811" y="60959"/>
                </a:lnTo>
                <a:lnTo>
                  <a:pt x="25645" y="72806"/>
                </a:lnTo>
                <a:lnTo>
                  <a:pt x="44014" y="63826"/>
                </a:lnTo>
                <a:lnTo>
                  <a:pt x="38099" y="51815"/>
                </a:lnTo>
                <a:close/>
              </a:path>
              <a:path w="137160" h="262254">
                <a:moveTo>
                  <a:pt x="68579" y="51815"/>
                </a:moveTo>
                <a:lnTo>
                  <a:pt x="38099" y="51815"/>
                </a:lnTo>
                <a:lnTo>
                  <a:pt x="44014" y="63826"/>
                </a:lnTo>
                <a:lnTo>
                  <a:pt x="68579" y="51815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08291" y="5039867"/>
            <a:ext cx="805180" cy="599440"/>
          </a:xfrm>
          <a:custGeom>
            <a:avLst/>
            <a:gdLst/>
            <a:ahLst/>
            <a:cxnLst/>
            <a:rect l="l" t="t" r="r" b="b"/>
            <a:pathLst>
              <a:path w="805179" h="599439">
                <a:moveTo>
                  <a:pt x="0" y="598931"/>
                </a:moveTo>
                <a:lnTo>
                  <a:pt x="804671" y="598931"/>
                </a:lnTo>
                <a:lnTo>
                  <a:pt x="804671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06265" y="5101216"/>
            <a:ext cx="80645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95</a:t>
            </a:r>
            <a:r>
              <a:rPr sz="1100" b="1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1100" b="1" spc="-45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ccep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anc</a:t>
            </a:r>
            <a:r>
              <a:rPr sz="1100" b="1" dirty="0">
                <a:latin typeface="Arial"/>
                <a:cs typeface="Arial"/>
              </a:rPr>
              <a:t>e </a:t>
            </a:r>
            <a:r>
              <a:rPr sz="1100" b="1" spc="-5" dirty="0">
                <a:latin typeface="Arial"/>
                <a:cs typeface="Arial"/>
              </a:rPr>
              <a:t>Reg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20802" y="6054850"/>
            <a:ext cx="17145" cy="9525"/>
          </a:xfrm>
          <a:custGeom>
            <a:avLst/>
            <a:gdLst/>
            <a:ahLst/>
            <a:cxnLst/>
            <a:rect l="l" t="t" r="r" b="b"/>
            <a:pathLst>
              <a:path w="17145" h="9525">
                <a:moveTo>
                  <a:pt x="0" y="9143"/>
                </a:moveTo>
                <a:lnTo>
                  <a:pt x="16754" y="0"/>
                </a:lnTo>
              </a:path>
            </a:pathLst>
          </a:custGeom>
          <a:ln w="5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37557" y="6057899"/>
            <a:ext cx="26034" cy="41275"/>
          </a:xfrm>
          <a:custGeom>
            <a:avLst/>
            <a:gdLst/>
            <a:ahLst/>
            <a:cxnLst/>
            <a:rect l="l" t="t" r="r" b="b"/>
            <a:pathLst>
              <a:path w="26034" h="41275">
                <a:moveTo>
                  <a:pt x="0" y="0"/>
                </a:moveTo>
                <a:lnTo>
                  <a:pt x="25911" y="41136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66521" y="5974079"/>
            <a:ext cx="32384" cy="125095"/>
          </a:xfrm>
          <a:custGeom>
            <a:avLst/>
            <a:gdLst/>
            <a:ahLst/>
            <a:cxnLst/>
            <a:rect l="l" t="t" r="r" b="b"/>
            <a:pathLst>
              <a:path w="32384" h="125095">
                <a:moveTo>
                  <a:pt x="0" y="124956"/>
                </a:moveTo>
                <a:lnTo>
                  <a:pt x="32015" y="0"/>
                </a:lnTo>
              </a:path>
            </a:pathLst>
          </a:custGeom>
          <a:ln w="5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98536" y="59740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06" y="0"/>
                </a:lnTo>
              </a:path>
            </a:pathLst>
          </a:custGeom>
          <a:ln w="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07099" y="5955791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5925" y="0"/>
                </a:lnTo>
              </a:path>
            </a:pathLst>
          </a:custGeom>
          <a:ln w="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53981" y="5797482"/>
            <a:ext cx="62865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530" algn="r">
              <a:lnSpc>
                <a:spcPts val="985"/>
              </a:lnSpc>
            </a:pPr>
            <a:r>
              <a:rPr sz="950" i="1" spc="15" dirty="0">
                <a:latin typeface="Times New Roman"/>
                <a:cs typeface="Times New Roman"/>
              </a:rPr>
              <a:t>X </a:t>
            </a:r>
            <a:r>
              <a:rPr sz="950" i="1" spc="-80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Symbol"/>
                <a:cs typeface="Symbol"/>
              </a:rPr>
              <a:t></a:t>
            </a:r>
            <a:r>
              <a:rPr sz="950" spc="-13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1</a:t>
            </a:r>
            <a:r>
              <a:rPr sz="950" i="1" spc="-85" dirty="0">
                <a:latin typeface="Times New Roman"/>
                <a:cs typeface="Times New Roman"/>
              </a:rPr>
              <a:t>.</a:t>
            </a:r>
            <a:r>
              <a:rPr sz="950" spc="10" dirty="0">
                <a:latin typeface="Times New Roman"/>
                <a:cs typeface="Times New Roman"/>
              </a:rPr>
              <a:t>96</a:t>
            </a:r>
            <a:r>
              <a:rPr sz="950" dirty="0">
                <a:latin typeface="Times New Roman"/>
                <a:cs typeface="Times New Roman"/>
              </a:rPr>
              <a:t>  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1425" baseline="35087" dirty="0">
                <a:latin typeface="Times New Roman"/>
                <a:cs typeface="Times New Roman"/>
              </a:rPr>
              <a:t> </a:t>
            </a:r>
            <a:endParaRPr sz="1425" baseline="35087">
              <a:latin typeface="Times New Roman"/>
              <a:cs typeface="Times New Roman"/>
            </a:endParaRPr>
          </a:p>
          <a:p>
            <a:pPr marR="5080" algn="r">
              <a:lnSpc>
                <a:spcPts val="985"/>
              </a:lnSpc>
            </a:pPr>
            <a:r>
              <a:rPr sz="950" i="1" spc="10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41869" y="5871960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191" y="0"/>
                </a:lnTo>
              </a:path>
            </a:pathLst>
          </a:custGeom>
          <a:ln w="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08209" y="6054850"/>
            <a:ext cx="17145" cy="9525"/>
          </a:xfrm>
          <a:custGeom>
            <a:avLst/>
            <a:gdLst/>
            <a:ahLst/>
            <a:cxnLst/>
            <a:rect l="l" t="t" r="r" b="b"/>
            <a:pathLst>
              <a:path w="17145" h="9525">
                <a:moveTo>
                  <a:pt x="0" y="9143"/>
                </a:moveTo>
                <a:lnTo>
                  <a:pt x="16754" y="0"/>
                </a:lnTo>
              </a:path>
            </a:pathLst>
          </a:custGeom>
          <a:ln w="5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24965" y="6057899"/>
            <a:ext cx="24765" cy="41275"/>
          </a:xfrm>
          <a:custGeom>
            <a:avLst/>
            <a:gdLst/>
            <a:ahLst/>
            <a:cxnLst/>
            <a:rect l="l" t="t" r="r" b="b"/>
            <a:pathLst>
              <a:path w="24765" h="41275">
                <a:moveTo>
                  <a:pt x="0" y="0"/>
                </a:moveTo>
                <a:lnTo>
                  <a:pt x="24385" y="41136"/>
                </a:lnTo>
              </a:path>
            </a:pathLst>
          </a:custGeom>
          <a:ln w="10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52402" y="5974079"/>
            <a:ext cx="33655" cy="125095"/>
          </a:xfrm>
          <a:custGeom>
            <a:avLst/>
            <a:gdLst/>
            <a:ahLst/>
            <a:cxnLst/>
            <a:rect l="l" t="t" r="r" b="b"/>
            <a:pathLst>
              <a:path w="33654" h="125095">
                <a:moveTo>
                  <a:pt x="0" y="124956"/>
                </a:moveTo>
                <a:lnTo>
                  <a:pt x="33509" y="0"/>
                </a:lnTo>
              </a:path>
            </a:pathLst>
          </a:custGeom>
          <a:ln w="55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85912" y="59740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312" y="0"/>
                </a:lnTo>
              </a:path>
            </a:pathLst>
          </a:custGeom>
          <a:ln w="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92949" y="5955791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5925" y="0"/>
                </a:lnTo>
              </a:path>
            </a:pathLst>
          </a:custGeom>
          <a:ln w="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57264" y="5871960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239" y="0"/>
                </a:lnTo>
              </a:path>
            </a:pathLst>
          </a:custGeom>
          <a:ln w="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189730" y="5797482"/>
            <a:ext cx="118046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5" algn="r">
              <a:lnSpc>
                <a:spcPts val="985"/>
              </a:lnSpc>
              <a:tabLst>
                <a:tab pos="484505" algn="l"/>
              </a:tabLst>
            </a:pPr>
            <a:r>
              <a:rPr sz="950" i="1" spc="10" dirty="0">
                <a:latin typeface="Times New Roman"/>
                <a:cs typeface="Times New Roman"/>
              </a:rPr>
              <a:t>X	</a:t>
            </a:r>
            <a:r>
              <a:rPr sz="950" i="1" spc="15" dirty="0">
                <a:latin typeface="Times New Roman"/>
                <a:cs typeface="Times New Roman"/>
              </a:rPr>
              <a:t>X </a:t>
            </a:r>
            <a:r>
              <a:rPr sz="950" i="1" spc="-80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Symbol"/>
                <a:cs typeface="Symbol"/>
              </a:rPr>
              <a:t></a:t>
            </a:r>
            <a:r>
              <a:rPr sz="950" spc="-105" dirty="0">
                <a:latin typeface="Times New Roman"/>
                <a:cs typeface="Times New Roman"/>
              </a:rPr>
              <a:t> </a:t>
            </a:r>
            <a:r>
              <a:rPr sz="950" spc="-40" dirty="0">
                <a:latin typeface="Times New Roman"/>
                <a:cs typeface="Times New Roman"/>
              </a:rPr>
              <a:t>1</a:t>
            </a:r>
            <a:r>
              <a:rPr sz="950" i="1" spc="-75" dirty="0">
                <a:latin typeface="Times New Roman"/>
                <a:cs typeface="Times New Roman"/>
              </a:rPr>
              <a:t>.</a:t>
            </a:r>
            <a:r>
              <a:rPr sz="950" spc="10" dirty="0">
                <a:latin typeface="Times New Roman"/>
                <a:cs typeface="Times New Roman"/>
              </a:rPr>
              <a:t>96</a:t>
            </a:r>
            <a:r>
              <a:rPr sz="950" dirty="0">
                <a:latin typeface="Times New Roman"/>
                <a:cs typeface="Times New Roman"/>
              </a:rPr>
              <a:t>  </a:t>
            </a:r>
            <a:r>
              <a:rPr sz="950" spc="-50" dirty="0">
                <a:latin typeface="Times New Roman"/>
                <a:cs typeface="Times New Roman"/>
              </a:rPr>
              <a:t> </a:t>
            </a:r>
            <a:r>
              <a:rPr sz="1425" baseline="35087" dirty="0">
                <a:latin typeface="Times New Roman"/>
                <a:cs typeface="Times New Roman"/>
              </a:rPr>
              <a:t> </a:t>
            </a:r>
            <a:endParaRPr sz="1425" baseline="35087">
              <a:latin typeface="Times New Roman"/>
              <a:cs typeface="Times New Roman"/>
            </a:endParaRPr>
          </a:p>
          <a:p>
            <a:pPr marR="5080" algn="r">
              <a:lnSpc>
                <a:spcPts val="910"/>
              </a:lnSpc>
            </a:pPr>
            <a:r>
              <a:rPr sz="950" i="1" spc="10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185"/>
              </a:lnSpc>
              <a:tabLst>
                <a:tab pos="719455" algn="l"/>
              </a:tabLst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137	146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.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74389" y="6114837"/>
            <a:ext cx="3606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127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.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50407" y="6348984"/>
            <a:ext cx="3759835" cy="559435"/>
          </a:xfrm>
          <a:custGeom>
            <a:avLst/>
            <a:gdLst/>
            <a:ahLst/>
            <a:cxnLst/>
            <a:rect l="l" t="t" r="r" b="b"/>
            <a:pathLst>
              <a:path w="3759834" h="559434">
                <a:moveTo>
                  <a:pt x="37536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553211"/>
                </a:lnTo>
                <a:lnTo>
                  <a:pt x="6095" y="559307"/>
                </a:lnTo>
                <a:lnTo>
                  <a:pt x="3753611" y="559307"/>
                </a:lnTo>
                <a:lnTo>
                  <a:pt x="3759707" y="553211"/>
                </a:lnTo>
                <a:lnTo>
                  <a:pt x="3759707" y="547115"/>
                </a:lnTo>
                <a:lnTo>
                  <a:pt x="25907" y="547115"/>
                </a:lnTo>
                <a:lnTo>
                  <a:pt x="12191" y="533399"/>
                </a:lnTo>
                <a:lnTo>
                  <a:pt x="25907" y="5333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3715"/>
                </a:lnTo>
                <a:lnTo>
                  <a:pt x="3759707" y="13715"/>
                </a:lnTo>
                <a:lnTo>
                  <a:pt x="3759707" y="6095"/>
                </a:lnTo>
                <a:lnTo>
                  <a:pt x="3753611" y="0"/>
                </a:lnTo>
                <a:close/>
              </a:path>
              <a:path w="3759834" h="559434">
                <a:moveTo>
                  <a:pt x="25907" y="533399"/>
                </a:moveTo>
                <a:lnTo>
                  <a:pt x="12191" y="533399"/>
                </a:lnTo>
                <a:lnTo>
                  <a:pt x="25907" y="547115"/>
                </a:lnTo>
                <a:lnTo>
                  <a:pt x="25907" y="533399"/>
                </a:lnTo>
                <a:close/>
              </a:path>
              <a:path w="3759834" h="559434">
                <a:moveTo>
                  <a:pt x="3733799" y="533399"/>
                </a:moveTo>
                <a:lnTo>
                  <a:pt x="25907" y="533399"/>
                </a:lnTo>
                <a:lnTo>
                  <a:pt x="25907" y="547115"/>
                </a:lnTo>
                <a:lnTo>
                  <a:pt x="3733799" y="547115"/>
                </a:lnTo>
                <a:lnTo>
                  <a:pt x="3733799" y="533399"/>
                </a:lnTo>
                <a:close/>
              </a:path>
              <a:path w="3759834" h="559434">
                <a:moveTo>
                  <a:pt x="3733799" y="13715"/>
                </a:moveTo>
                <a:lnTo>
                  <a:pt x="3733799" y="547115"/>
                </a:lnTo>
                <a:lnTo>
                  <a:pt x="3745991" y="533399"/>
                </a:lnTo>
                <a:lnTo>
                  <a:pt x="3759707" y="533399"/>
                </a:lnTo>
                <a:lnTo>
                  <a:pt x="3759707" y="25907"/>
                </a:lnTo>
                <a:lnTo>
                  <a:pt x="3745991" y="25907"/>
                </a:lnTo>
                <a:lnTo>
                  <a:pt x="3733799" y="13715"/>
                </a:lnTo>
                <a:close/>
              </a:path>
              <a:path w="3759834" h="559434">
                <a:moveTo>
                  <a:pt x="3759707" y="533399"/>
                </a:moveTo>
                <a:lnTo>
                  <a:pt x="3745991" y="533399"/>
                </a:lnTo>
                <a:lnTo>
                  <a:pt x="3733799" y="547115"/>
                </a:lnTo>
                <a:lnTo>
                  <a:pt x="3759707" y="547115"/>
                </a:lnTo>
                <a:lnTo>
                  <a:pt x="3759707" y="533399"/>
                </a:lnTo>
                <a:close/>
              </a:path>
              <a:path w="3759834" h="559434">
                <a:moveTo>
                  <a:pt x="25907" y="13715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3759834" h="559434">
                <a:moveTo>
                  <a:pt x="3733799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3733799" y="25907"/>
                </a:lnTo>
                <a:lnTo>
                  <a:pt x="3733799" y="13715"/>
                </a:lnTo>
                <a:close/>
              </a:path>
              <a:path w="3759834" h="559434">
                <a:moveTo>
                  <a:pt x="3759707" y="13715"/>
                </a:moveTo>
                <a:lnTo>
                  <a:pt x="3733799" y="13715"/>
                </a:lnTo>
                <a:lnTo>
                  <a:pt x="3745991" y="25907"/>
                </a:lnTo>
                <a:lnTo>
                  <a:pt x="3759707" y="25907"/>
                </a:lnTo>
                <a:lnTo>
                  <a:pt x="3759707" y="13715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641344" y="6443301"/>
            <a:ext cx="3550920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µ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150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cal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spc="-5" dirty="0">
                <a:latin typeface="Arial"/>
                <a:cs typeface="Arial"/>
              </a:rPr>
              <a:t>Con</a:t>
            </a:r>
            <a:r>
              <a:rPr sz="1200" b="1" dirty="0">
                <a:latin typeface="Arial"/>
                <a:cs typeface="Arial"/>
              </a:rPr>
              <a:t>cl</a:t>
            </a:r>
            <a:r>
              <a:rPr sz="1200" b="1" spc="-5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 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baseline="-20833" dirty="0">
                <a:latin typeface="Arial"/>
                <a:cs typeface="Arial"/>
              </a:rPr>
              <a:t>0 </a:t>
            </a:r>
            <a:r>
              <a:rPr sz="1200" spc="-150" baseline="-20833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j</a:t>
            </a:r>
            <a:r>
              <a:rPr sz="1200" dirty="0">
                <a:latin typeface="Arial"/>
                <a:cs typeface="Arial"/>
              </a:rPr>
              <a:t>ected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 5%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cance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16496" y="4334258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506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94688" y="4603987"/>
            <a:ext cx="26034" cy="12700"/>
          </a:xfrm>
          <a:custGeom>
            <a:avLst/>
            <a:gdLst/>
            <a:ahLst/>
            <a:cxnLst/>
            <a:rect l="l" t="t" r="r" b="b"/>
            <a:pathLst>
              <a:path w="26035" h="12700">
                <a:moveTo>
                  <a:pt x="0" y="12207"/>
                </a:moveTo>
                <a:lnTo>
                  <a:pt x="25896" y="0"/>
                </a:lnTo>
              </a:path>
            </a:pathLst>
          </a:custGeom>
          <a:ln w="76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20585" y="4607054"/>
            <a:ext cx="36830" cy="62865"/>
          </a:xfrm>
          <a:custGeom>
            <a:avLst/>
            <a:gdLst/>
            <a:ahLst/>
            <a:cxnLst/>
            <a:rect l="l" t="t" r="r" b="b"/>
            <a:pathLst>
              <a:path w="36830" h="62864">
                <a:moveTo>
                  <a:pt x="0" y="0"/>
                </a:moveTo>
                <a:lnTo>
                  <a:pt x="36576" y="62467"/>
                </a:lnTo>
              </a:path>
            </a:pathLst>
          </a:custGeom>
          <a:ln w="16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61731" y="4485127"/>
            <a:ext cx="47625" cy="184785"/>
          </a:xfrm>
          <a:custGeom>
            <a:avLst/>
            <a:gdLst/>
            <a:ahLst/>
            <a:cxnLst/>
            <a:rect l="l" t="t" r="r" b="b"/>
            <a:pathLst>
              <a:path w="47625" h="184785">
                <a:moveTo>
                  <a:pt x="0" y="184394"/>
                </a:moveTo>
                <a:lnTo>
                  <a:pt x="47246" y="0"/>
                </a:lnTo>
              </a:path>
            </a:pathLst>
          </a:custGeom>
          <a:ln w="8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08977" y="4485127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0" y="0"/>
                </a:moveTo>
                <a:lnTo>
                  <a:pt x="121917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74862" y="4457704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808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82596" y="4334258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63823" y="4603987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4" h="12700">
                <a:moveTo>
                  <a:pt x="0" y="12207"/>
                </a:moveTo>
                <a:lnTo>
                  <a:pt x="24372" y="0"/>
                </a:lnTo>
              </a:path>
            </a:pathLst>
          </a:custGeom>
          <a:ln w="7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88196" y="4607054"/>
            <a:ext cx="36830" cy="62865"/>
          </a:xfrm>
          <a:custGeom>
            <a:avLst/>
            <a:gdLst/>
            <a:ahLst/>
            <a:cxnLst/>
            <a:rect l="l" t="t" r="r" b="b"/>
            <a:pathLst>
              <a:path w="36830" h="62864">
                <a:moveTo>
                  <a:pt x="0" y="0"/>
                </a:moveTo>
                <a:lnTo>
                  <a:pt x="36582" y="62467"/>
                </a:lnTo>
              </a:path>
            </a:pathLst>
          </a:custGeom>
          <a:ln w="16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29352" y="4485127"/>
            <a:ext cx="48895" cy="184785"/>
          </a:xfrm>
          <a:custGeom>
            <a:avLst/>
            <a:gdLst/>
            <a:ahLst/>
            <a:cxnLst/>
            <a:rect l="l" t="t" r="r" b="b"/>
            <a:pathLst>
              <a:path w="48895" h="184785">
                <a:moveTo>
                  <a:pt x="0" y="184394"/>
                </a:moveTo>
                <a:lnTo>
                  <a:pt x="48745" y="0"/>
                </a:lnTo>
              </a:path>
            </a:pathLst>
          </a:custGeom>
          <a:ln w="8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8097" y="4485127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4">
                <a:moveTo>
                  <a:pt x="0" y="0"/>
                </a:moveTo>
                <a:lnTo>
                  <a:pt x="121942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2487" y="4457704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795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20228" y="5122165"/>
            <a:ext cx="26034" cy="13970"/>
          </a:xfrm>
          <a:custGeom>
            <a:avLst/>
            <a:gdLst/>
            <a:ahLst/>
            <a:cxnLst/>
            <a:rect l="l" t="t" r="r" b="b"/>
            <a:pathLst>
              <a:path w="26035" h="13970">
                <a:moveTo>
                  <a:pt x="0" y="13714"/>
                </a:moveTo>
                <a:lnTo>
                  <a:pt x="25919" y="0"/>
                </a:lnTo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46147" y="5125199"/>
            <a:ext cx="36830" cy="62865"/>
          </a:xfrm>
          <a:custGeom>
            <a:avLst/>
            <a:gdLst/>
            <a:ahLst/>
            <a:cxnLst/>
            <a:rect l="l" t="t" r="r" b="b"/>
            <a:pathLst>
              <a:path w="36830" h="62864">
                <a:moveTo>
                  <a:pt x="0" y="0"/>
                </a:moveTo>
                <a:lnTo>
                  <a:pt x="36563" y="62485"/>
                </a:lnTo>
              </a:path>
            </a:pathLst>
          </a:custGeom>
          <a:ln w="16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87283" y="5003292"/>
            <a:ext cx="47625" cy="184785"/>
          </a:xfrm>
          <a:custGeom>
            <a:avLst/>
            <a:gdLst/>
            <a:ahLst/>
            <a:cxnLst/>
            <a:rect l="l" t="t" r="r" b="b"/>
            <a:pathLst>
              <a:path w="47625" h="184785">
                <a:moveTo>
                  <a:pt x="0" y="184391"/>
                </a:moveTo>
                <a:lnTo>
                  <a:pt x="47255" y="0"/>
                </a:lnTo>
              </a:path>
            </a:pathLst>
          </a:custGeom>
          <a:ln w="8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34539" y="5003292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7921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00415" y="4977383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809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23124" y="5122165"/>
            <a:ext cx="24765" cy="13970"/>
          </a:xfrm>
          <a:custGeom>
            <a:avLst/>
            <a:gdLst/>
            <a:ahLst/>
            <a:cxnLst/>
            <a:rect l="l" t="t" r="r" b="b"/>
            <a:pathLst>
              <a:path w="24764" h="13970">
                <a:moveTo>
                  <a:pt x="0" y="13714"/>
                </a:moveTo>
                <a:lnTo>
                  <a:pt x="24388" y="0"/>
                </a:lnTo>
              </a:path>
            </a:pathLst>
          </a:custGeom>
          <a:ln w="76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47513" y="5125199"/>
            <a:ext cx="36830" cy="62865"/>
          </a:xfrm>
          <a:custGeom>
            <a:avLst/>
            <a:gdLst/>
            <a:ahLst/>
            <a:cxnLst/>
            <a:rect l="l" t="t" r="r" b="b"/>
            <a:pathLst>
              <a:path w="36829" h="62864">
                <a:moveTo>
                  <a:pt x="0" y="0"/>
                </a:moveTo>
                <a:lnTo>
                  <a:pt x="36582" y="62485"/>
                </a:lnTo>
              </a:path>
            </a:pathLst>
          </a:custGeom>
          <a:ln w="16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88636" y="5003292"/>
            <a:ext cx="48895" cy="184785"/>
          </a:xfrm>
          <a:custGeom>
            <a:avLst/>
            <a:gdLst/>
            <a:ahLst/>
            <a:cxnLst/>
            <a:rect l="l" t="t" r="r" b="b"/>
            <a:pathLst>
              <a:path w="48895" h="184785">
                <a:moveTo>
                  <a:pt x="0" y="184391"/>
                </a:moveTo>
                <a:lnTo>
                  <a:pt x="48808" y="0"/>
                </a:lnTo>
              </a:path>
            </a:pathLst>
          </a:custGeom>
          <a:ln w="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37445" y="5003292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384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01784" y="4977383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812" y="0"/>
                </a:lnTo>
              </a:path>
            </a:pathLst>
          </a:custGeom>
          <a:ln w="7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23739" y="5025853"/>
            <a:ext cx="2997200" cy="73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315" algn="ctr">
              <a:lnSpc>
                <a:spcPct val="100000"/>
              </a:lnSpc>
            </a:pPr>
            <a:r>
              <a:rPr sz="1400" spc="10" dirty="0"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spc="925" dirty="0">
                <a:latin typeface="Verdana"/>
                <a:cs typeface="Verdana"/>
              </a:rPr>
              <a:t>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P</a:t>
            </a:r>
            <a:r>
              <a:rPr sz="1400" i="1" spc="5" dirty="0">
                <a:latin typeface="Times New Roman"/>
                <a:cs typeface="Times New Roman"/>
              </a:rPr>
              <a:t>(</a:t>
            </a:r>
            <a:r>
              <a:rPr sz="1400" i="1" spc="-1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137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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9</a:t>
            </a:r>
            <a:r>
              <a:rPr sz="1400" spc="40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4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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500" i="1" spc="-45" dirty="0">
                <a:latin typeface="Symbol"/>
                <a:cs typeface="Symbol"/>
              </a:rPr>
              <a:t></a:t>
            </a:r>
            <a:r>
              <a:rPr sz="1500" i="1" spc="1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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137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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9</a:t>
            </a:r>
            <a:r>
              <a:rPr sz="1400" spc="25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4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)</a:t>
            </a:r>
            <a:r>
              <a:rPr sz="1400" i="1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0</a:t>
            </a:r>
            <a:r>
              <a:rPr sz="1400" i="1" spc="-105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95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925" dirty="0">
                <a:latin typeface="Verdana"/>
                <a:cs typeface="Verdana"/>
              </a:rPr>
              <a:t>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P</a:t>
            </a:r>
            <a:r>
              <a:rPr sz="1400" i="1" spc="5" dirty="0">
                <a:latin typeface="Times New Roman"/>
                <a:cs typeface="Times New Roman"/>
              </a:rPr>
              <a:t>(</a:t>
            </a:r>
            <a:r>
              <a:rPr sz="1400" i="1" spc="-1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127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6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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500" i="1" spc="-45" dirty="0">
                <a:latin typeface="Symbol"/>
                <a:cs typeface="Symbol"/>
              </a:rPr>
              <a:t></a:t>
            </a:r>
            <a:r>
              <a:rPr sz="1500" i="1" spc="1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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146</a:t>
            </a:r>
            <a:r>
              <a:rPr sz="1400" spc="-18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4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)</a:t>
            </a:r>
            <a:r>
              <a:rPr sz="1400" i="1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0</a:t>
            </a:r>
            <a:r>
              <a:rPr sz="1400" i="1" spc="-114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65" name="object 65"/>
          <p:cNvSpPr txBox="1"/>
          <p:nvPr/>
        </p:nvSpPr>
        <p:spPr>
          <a:xfrm>
            <a:off x="523757" y="4757628"/>
            <a:ext cx="4187825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925" dirty="0">
                <a:latin typeface="Verdana"/>
                <a:cs typeface="Verdana"/>
              </a:rPr>
              <a:t>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P</a:t>
            </a:r>
            <a:r>
              <a:rPr sz="1400" i="1" spc="5" dirty="0">
                <a:latin typeface="Times New Roman"/>
                <a:cs typeface="Times New Roman"/>
              </a:rPr>
              <a:t>(</a:t>
            </a:r>
            <a:r>
              <a:rPr sz="1400" i="1" spc="-1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137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</a:t>
            </a:r>
            <a:r>
              <a:rPr sz="1400" spc="-1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1</a:t>
            </a:r>
            <a:r>
              <a:rPr sz="1400" i="1" spc="-114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96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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2100" spc="15" baseline="35714" dirty="0">
                <a:latin typeface="Times New Roman"/>
                <a:cs typeface="Times New Roman"/>
              </a:rPr>
              <a:t>3</a:t>
            </a:r>
            <a:r>
              <a:rPr sz="2100" spc="187" baseline="35714" dirty="0">
                <a:latin typeface="Times New Roman"/>
                <a:cs typeface="Times New Roman"/>
              </a:rPr>
              <a:t>0</a:t>
            </a:r>
            <a:r>
              <a:rPr sz="2100" spc="37" baseline="35714" dirty="0">
                <a:latin typeface="Times New Roman"/>
                <a:cs typeface="Times New Roman"/>
              </a:rPr>
              <a:t>.</a:t>
            </a:r>
            <a:r>
              <a:rPr sz="2100" spc="15" baseline="35714" dirty="0">
                <a:latin typeface="Times New Roman"/>
                <a:cs typeface="Times New Roman"/>
              </a:rPr>
              <a:t>2</a:t>
            </a:r>
            <a:r>
              <a:rPr sz="2100" baseline="35714" dirty="0">
                <a:latin typeface="Times New Roman"/>
                <a:cs typeface="Times New Roman"/>
              </a:rPr>
              <a:t> </a:t>
            </a:r>
            <a:r>
              <a:rPr sz="2100" spc="-240" baseline="35714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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500" i="1" spc="-45" dirty="0">
                <a:latin typeface="Symbol"/>
                <a:cs typeface="Symbol"/>
              </a:rPr>
              <a:t></a:t>
            </a:r>
            <a:r>
              <a:rPr sz="1500" i="1" spc="1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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137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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65" dirty="0">
                <a:latin typeface="Times New Roman"/>
                <a:cs typeface="Times New Roman"/>
              </a:rPr>
              <a:t>1</a:t>
            </a:r>
            <a:r>
              <a:rPr sz="1400" i="1" spc="-105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96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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2100" spc="15" baseline="35714" dirty="0">
                <a:latin typeface="Times New Roman"/>
                <a:cs typeface="Times New Roman"/>
              </a:rPr>
              <a:t>3</a:t>
            </a:r>
            <a:r>
              <a:rPr sz="2100" spc="187" baseline="35714" dirty="0">
                <a:latin typeface="Times New Roman"/>
                <a:cs typeface="Times New Roman"/>
              </a:rPr>
              <a:t>0</a:t>
            </a:r>
            <a:r>
              <a:rPr sz="2100" spc="37" baseline="35714" dirty="0">
                <a:latin typeface="Times New Roman"/>
                <a:cs typeface="Times New Roman"/>
              </a:rPr>
              <a:t>.</a:t>
            </a:r>
            <a:r>
              <a:rPr sz="2100" spc="15" baseline="35714" dirty="0">
                <a:latin typeface="Times New Roman"/>
                <a:cs typeface="Times New Roman"/>
              </a:rPr>
              <a:t>2</a:t>
            </a:r>
            <a:r>
              <a:rPr sz="2100" baseline="35714" dirty="0">
                <a:latin typeface="Times New Roman"/>
                <a:cs typeface="Times New Roman"/>
              </a:rPr>
              <a:t> </a:t>
            </a:r>
            <a:r>
              <a:rPr sz="2100" spc="-97" baseline="35714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)</a:t>
            </a:r>
            <a:r>
              <a:rPr sz="1400" i="1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0</a:t>
            </a:r>
            <a:r>
              <a:rPr sz="1400" i="1" spc="-114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36927" y="5025853"/>
            <a:ext cx="208279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82824" y="4343656"/>
            <a:ext cx="327469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14755" algn="l"/>
                <a:tab pos="2694305" algn="l"/>
              </a:tabLst>
            </a:pPr>
            <a:r>
              <a:rPr sz="1400" i="1" spc="10" dirty="0">
                <a:latin typeface="Times New Roman"/>
                <a:cs typeface="Times New Roman"/>
              </a:rPr>
              <a:t>P</a:t>
            </a:r>
            <a:r>
              <a:rPr sz="1400" i="1" spc="5" dirty="0">
                <a:latin typeface="Times New Roman"/>
                <a:cs typeface="Times New Roman"/>
              </a:rPr>
              <a:t>(</a:t>
            </a:r>
            <a:r>
              <a:rPr sz="1400" i="1" spc="140" dirty="0">
                <a:latin typeface="Times New Roman"/>
                <a:cs typeface="Times New Roman"/>
              </a:rPr>
              <a:t> </a:t>
            </a:r>
            <a:r>
              <a:rPr sz="1400" i="1" spc="15" dirty="0">
                <a:latin typeface="Times New Roman"/>
                <a:cs typeface="Times New Roman"/>
              </a:rPr>
              <a:t>X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1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</a:t>
            </a:r>
            <a:r>
              <a:rPr sz="1400" spc="-1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1</a:t>
            </a:r>
            <a:r>
              <a:rPr sz="1400" i="1" spc="-114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96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Symbol"/>
                <a:cs typeface="Symbol"/>
              </a:rPr>
              <a:t>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500" i="1" spc="-45" dirty="0">
                <a:latin typeface="Symbol"/>
                <a:cs typeface="Symbol"/>
              </a:rPr>
              <a:t></a:t>
            </a:r>
            <a:r>
              <a:rPr sz="1500" i="1" spc="1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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i="1" spc="15" dirty="0">
                <a:latin typeface="Times New Roman"/>
                <a:cs typeface="Times New Roman"/>
              </a:rPr>
              <a:t>X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114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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1</a:t>
            </a:r>
            <a:r>
              <a:rPr sz="1400" i="1" spc="-114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96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i="1" spc="5" dirty="0">
                <a:latin typeface="Times New Roman"/>
                <a:cs typeface="Times New Roman"/>
              </a:rPr>
              <a:t>)</a:t>
            </a:r>
            <a:r>
              <a:rPr sz="1400" i="1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0</a:t>
            </a:r>
            <a:r>
              <a:rPr sz="1400" i="1" spc="-105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95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10002" y="4506038"/>
            <a:ext cx="15849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0185" algn="l"/>
              </a:tabLst>
            </a:pPr>
            <a:r>
              <a:rPr sz="1400" i="1" spc="10" dirty="0">
                <a:latin typeface="Times New Roman"/>
                <a:cs typeface="Times New Roman"/>
              </a:rPr>
              <a:t>n	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742946" y="4229685"/>
            <a:ext cx="15849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1455" algn="l"/>
              </a:tabLst>
            </a:pPr>
            <a:r>
              <a:rPr sz="1400" dirty="0">
                <a:latin typeface="Times New Roman"/>
                <a:cs typeface="Times New Roman"/>
              </a:rPr>
              <a:t> 	 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5929" y="6010146"/>
            <a:ext cx="35985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95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den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µ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[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127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6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146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732784" y="5735183"/>
            <a:ext cx="10160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10" dirty="0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44782" y="5735183"/>
            <a:ext cx="16192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590" algn="l"/>
              </a:tabLst>
            </a:pPr>
            <a:r>
              <a:rPr sz="950" i="1" u="sng" dirty="0">
                <a:latin typeface="Times New Roman"/>
                <a:cs typeface="Times New Roman"/>
              </a:rPr>
              <a:t> 	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636" y="1737716"/>
            <a:ext cx="9088755" cy="93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7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p-</a:t>
            </a:r>
            <a:r>
              <a:rPr sz="1800" b="1" spc="-5" dirty="0">
                <a:latin typeface="Arial"/>
                <a:cs typeface="Arial"/>
              </a:rPr>
              <a:t>Va</a:t>
            </a:r>
            <a:r>
              <a:rPr sz="1800" b="1" dirty="0">
                <a:latin typeface="Arial"/>
                <a:cs typeface="Arial"/>
              </a:rPr>
              <a:t>lue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-5" dirty="0">
                <a:latin typeface="Arial"/>
                <a:cs typeface="Arial"/>
              </a:rPr>
              <a:t> Exac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ignifi</a:t>
            </a: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340"/>
              </a:spcBef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420" dirty="0">
                <a:latin typeface="Arial"/>
                <a:cs typeface="Arial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gn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ry 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1%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10</a:t>
            </a:r>
            <a:r>
              <a:rPr sz="1400" spc="-15" dirty="0">
                <a:latin typeface="Arial"/>
                <a:cs typeface="Arial"/>
              </a:rPr>
              <a:t>%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 (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il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ig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gn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 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 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5" dirty="0">
                <a:latin typeface="Arial"/>
                <a:cs typeface="Arial"/>
              </a:rPr>
              <a:t> 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j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5" dirty="0">
                <a:latin typeface="Arial"/>
                <a:cs typeface="Arial"/>
              </a:rPr>
              <a:t>ed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636" y="2982238"/>
            <a:ext cx="5593080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20000"/>
              </a:lnSpc>
              <a:tabLst>
                <a:tab pos="1840864" algn="l"/>
              </a:tabLst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	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$15</a:t>
            </a:r>
            <a:r>
              <a:rPr sz="1400" dirty="0">
                <a:latin typeface="Arial"/>
                <a:cs typeface="Arial"/>
              </a:rPr>
              <a:t>0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na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$15</a:t>
            </a:r>
            <a:r>
              <a:rPr sz="1400" dirty="0">
                <a:latin typeface="Arial"/>
                <a:cs typeface="Arial"/>
              </a:rPr>
              <a:t>0 </a:t>
            </a:r>
            <a:r>
              <a:rPr sz="1400" spc="-5" dirty="0">
                <a:latin typeface="Arial"/>
                <a:cs typeface="Arial"/>
              </a:rPr>
              <a:t>Add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453" y="3237988"/>
            <a:ext cx="144970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H</a:t>
            </a:r>
            <a:r>
              <a:rPr sz="1350" spc="22" baseline="-21604" dirty="0">
                <a:solidFill>
                  <a:srgbClr val="008ED0"/>
                </a:solidFill>
                <a:latin typeface="Arial"/>
                <a:cs typeface="Arial"/>
              </a:rPr>
              <a:t>0</a:t>
            </a:r>
            <a:r>
              <a:rPr sz="1350" baseline="-21604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50" spc="-165" baseline="-21604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: </a:t>
            </a:r>
            <a:r>
              <a:rPr sz="1400" spc="-35" dirty="0">
                <a:solidFill>
                  <a:srgbClr val="008ED0"/>
                </a:solidFill>
                <a:latin typeface="Arial"/>
                <a:cs typeface="Arial"/>
              </a:rPr>
              <a:t>µ</a:t>
            </a:r>
            <a:r>
              <a:rPr sz="1400" spc="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=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15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0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H</a:t>
            </a:r>
            <a:r>
              <a:rPr sz="1350" spc="30" baseline="-21604" dirty="0">
                <a:solidFill>
                  <a:srgbClr val="008ED0"/>
                </a:solidFill>
                <a:latin typeface="Arial"/>
                <a:cs typeface="Arial"/>
              </a:rPr>
              <a:t>1</a:t>
            </a:r>
            <a:r>
              <a:rPr sz="1350" baseline="-21604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50" spc="-165" baseline="-21604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: </a:t>
            </a:r>
            <a:r>
              <a:rPr sz="1400" spc="-35" dirty="0">
                <a:solidFill>
                  <a:srgbClr val="008ED0"/>
                </a:solidFill>
                <a:latin typeface="Arial"/>
                <a:cs typeface="Arial"/>
              </a:rPr>
              <a:t>µ</a:t>
            </a:r>
            <a:r>
              <a:rPr sz="1400" spc="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37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008ED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15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0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3886200"/>
            <a:ext cx="9906000" cy="3276600"/>
          </a:xfrm>
          <a:custGeom>
            <a:avLst/>
            <a:gdLst/>
            <a:ahLst/>
            <a:cxnLst/>
            <a:rect l="l" t="t" r="r" b="b"/>
            <a:pathLst>
              <a:path w="9906000" h="3276600">
                <a:moveTo>
                  <a:pt x="0" y="3276600"/>
                </a:moveTo>
                <a:lnTo>
                  <a:pt x="9905999" y="3276600"/>
                </a:lnTo>
                <a:lnTo>
                  <a:pt x="990599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5636" y="4006084"/>
            <a:ext cx="576961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CC"/>
              </a:buClr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Sa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lly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5" dirty="0">
                <a:latin typeface="Arial"/>
                <a:cs typeface="Arial"/>
              </a:rPr>
              <a:t> st</a:t>
            </a:r>
            <a:r>
              <a:rPr sz="1400" spc="-5" dirty="0">
                <a:latin typeface="Arial"/>
                <a:cs typeface="Arial"/>
              </a:rPr>
              <a:t>anda</a:t>
            </a:r>
            <a:r>
              <a:rPr sz="1400" dirty="0">
                <a:latin typeface="Arial"/>
                <a:cs typeface="Arial"/>
              </a:rPr>
              <a:t>rd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$30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0000CC"/>
              </a:buClr>
              <a:buSzPct val="75000"/>
              <a:buFont typeface="Arial"/>
              <a:buAutoNum type="arabicPeriod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oun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$13</a:t>
            </a: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6453" y="3998972"/>
            <a:ext cx="1685925" cy="467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X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~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 N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(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µ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,</a:t>
            </a:r>
            <a:r>
              <a:rPr sz="1400" spc="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30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2</a:t>
            </a:r>
            <a:r>
              <a:rPr sz="1350" spc="15" baseline="24691" dirty="0">
                <a:solidFill>
                  <a:srgbClr val="008ED0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)</a:t>
            </a:r>
            <a:r>
              <a:rPr sz="1400" spc="-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4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355" dirty="0">
                <a:solidFill>
                  <a:srgbClr val="008ED0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ED0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008ED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=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13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7</a:t>
            </a:r>
            <a:r>
              <a:rPr sz="14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5636" y="4774181"/>
            <a:ext cx="10445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4995" y="5626608"/>
            <a:ext cx="4979035" cy="1473835"/>
          </a:xfrm>
          <a:custGeom>
            <a:avLst/>
            <a:gdLst/>
            <a:ahLst/>
            <a:cxnLst/>
            <a:rect l="l" t="t" r="r" b="b"/>
            <a:pathLst>
              <a:path w="4979035" h="1473834">
                <a:moveTo>
                  <a:pt x="4972824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467611"/>
                </a:lnTo>
                <a:lnTo>
                  <a:pt x="6095" y="1473707"/>
                </a:lnTo>
                <a:lnTo>
                  <a:pt x="4972824" y="1473707"/>
                </a:lnTo>
                <a:lnTo>
                  <a:pt x="4978920" y="1467611"/>
                </a:lnTo>
                <a:lnTo>
                  <a:pt x="4978920" y="1459991"/>
                </a:lnTo>
                <a:lnTo>
                  <a:pt x="25907" y="1459991"/>
                </a:lnTo>
                <a:lnTo>
                  <a:pt x="12191" y="1447799"/>
                </a:lnTo>
                <a:lnTo>
                  <a:pt x="25907" y="14477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4978920" y="12191"/>
                </a:lnTo>
                <a:lnTo>
                  <a:pt x="4978920" y="6095"/>
                </a:lnTo>
                <a:lnTo>
                  <a:pt x="4972824" y="0"/>
                </a:lnTo>
                <a:close/>
              </a:path>
              <a:path w="4979035" h="1473834">
                <a:moveTo>
                  <a:pt x="25907" y="1447799"/>
                </a:moveTo>
                <a:lnTo>
                  <a:pt x="12191" y="1447799"/>
                </a:lnTo>
                <a:lnTo>
                  <a:pt x="25907" y="1459991"/>
                </a:lnTo>
                <a:lnTo>
                  <a:pt x="25907" y="1447799"/>
                </a:lnTo>
                <a:close/>
              </a:path>
              <a:path w="4979035" h="1473834">
                <a:moveTo>
                  <a:pt x="4953012" y="1447799"/>
                </a:moveTo>
                <a:lnTo>
                  <a:pt x="25907" y="1447799"/>
                </a:lnTo>
                <a:lnTo>
                  <a:pt x="25907" y="1459991"/>
                </a:lnTo>
                <a:lnTo>
                  <a:pt x="4953012" y="1459991"/>
                </a:lnTo>
                <a:lnTo>
                  <a:pt x="4953012" y="1447799"/>
                </a:lnTo>
                <a:close/>
              </a:path>
              <a:path w="4979035" h="1473834">
                <a:moveTo>
                  <a:pt x="4953012" y="12191"/>
                </a:moveTo>
                <a:lnTo>
                  <a:pt x="4953012" y="1459991"/>
                </a:lnTo>
                <a:lnTo>
                  <a:pt x="4965204" y="1447799"/>
                </a:lnTo>
                <a:lnTo>
                  <a:pt x="4978920" y="1447799"/>
                </a:lnTo>
                <a:lnTo>
                  <a:pt x="4978920" y="25907"/>
                </a:lnTo>
                <a:lnTo>
                  <a:pt x="4965204" y="25907"/>
                </a:lnTo>
                <a:lnTo>
                  <a:pt x="4953012" y="12191"/>
                </a:lnTo>
                <a:close/>
              </a:path>
              <a:path w="4979035" h="1473834">
                <a:moveTo>
                  <a:pt x="4978920" y="1447799"/>
                </a:moveTo>
                <a:lnTo>
                  <a:pt x="4965204" y="1447799"/>
                </a:lnTo>
                <a:lnTo>
                  <a:pt x="4953012" y="1459991"/>
                </a:lnTo>
                <a:lnTo>
                  <a:pt x="4978920" y="1459991"/>
                </a:lnTo>
                <a:lnTo>
                  <a:pt x="4978920" y="1447799"/>
                </a:lnTo>
                <a:close/>
              </a:path>
              <a:path w="4979035" h="147383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4979035" h="1473834">
                <a:moveTo>
                  <a:pt x="4953012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4953012" y="25907"/>
                </a:lnTo>
                <a:lnTo>
                  <a:pt x="4953012" y="12191"/>
                </a:lnTo>
                <a:close/>
              </a:path>
              <a:path w="4979035" h="1473834">
                <a:moveTo>
                  <a:pt x="4978920" y="12191"/>
                </a:moveTo>
                <a:lnTo>
                  <a:pt x="4953012" y="12191"/>
                </a:lnTo>
                <a:lnTo>
                  <a:pt x="4965204" y="25907"/>
                </a:lnTo>
                <a:lnTo>
                  <a:pt x="4978920" y="25907"/>
                </a:lnTo>
                <a:lnTo>
                  <a:pt x="4978920" y="12191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0923" y="4623816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71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83051" y="5041391"/>
            <a:ext cx="24765" cy="15240"/>
          </a:xfrm>
          <a:custGeom>
            <a:avLst/>
            <a:gdLst/>
            <a:ahLst/>
            <a:cxnLst/>
            <a:rect l="l" t="t" r="r" b="b"/>
            <a:pathLst>
              <a:path w="24764" h="15239">
                <a:moveTo>
                  <a:pt x="0" y="15239"/>
                </a:moveTo>
                <a:lnTo>
                  <a:pt x="24383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07435" y="5045964"/>
            <a:ext cx="36830" cy="67310"/>
          </a:xfrm>
          <a:custGeom>
            <a:avLst/>
            <a:gdLst/>
            <a:ahLst/>
            <a:cxnLst/>
            <a:rect l="l" t="t" r="r" b="b"/>
            <a:pathLst>
              <a:path w="36830" h="67310">
                <a:moveTo>
                  <a:pt x="0" y="0"/>
                </a:moveTo>
                <a:lnTo>
                  <a:pt x="36575" y="67055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8583" y="4913376"/>
            <a:ext cx="169545" cy="200025"/>
          </a:xfrm>
          <a:custGeom>
            <a:avLst/>
            <a:gdLst/>
            <a:ahLst/>
            <a:cxnLst/>
            <a:rect l="l" t="t" r="r" b="b"/>
            <a:pathLst>
              <a:path w="169545" h="200025">
                <a:moveTo>
                  <a:pt x="0" y="199643"/>
                </a:moveTo>
                <a:lnTo>
                  <a:pt x="48767" y="0"/>
                </a:lnTo>
                <a:lnTo>
                  <a:pt x="169163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83991" y="4908804"/>
            <a:ext cx="76200" cy="239395"/>
          </a:xfrm>
          <a:custGeom>
            <a:avLst/>
            <a:gdLst/>
            <a:ahLst/>
            <a:cxnLst/>
            <a:rect l="l" t="t" r="r" b="b"/>
            <a:pathLst>
              <a:path w="76200" h="239395">
                <a:moveTo>
                  <a:pt x="76199" y="0"/>
                </a:moveTo>
                <a:lnTo>
                  <a:pt x="0" y="239267"/>
                </a:lnTo>
              </a:path>
            </a:pathLst>
          </a:custGeom>
          <a:ln w="4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04159" y="4884420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927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27932" y="5041391"/>
            <a:ext cx="24765" cy="15240"/>
          </a:xfrm>
          <a:custGeom>
            <a:avLst/>
            <a:gdLst/>
            <a:ahLst/>
            <a:cxnLst/>
            <a:rect l="l" t="t" r="r" b="b"/>
            <a:pathLst>
              <a:path w="24764" h="15239">
                <a:moveTo>
                  <a:pt x="0" y="15239"/>
                </a:moveTo>
                <a:lnTo>
                  <a:pt x="24383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2315" y="5045964"/>
            <a:ext cx="36830" cy="67310"/>
          </a:xfrm>
          <a:custGeom>
            <a:avLst/>
            <a:gdLst/>
            <a:ahLst/>
            <a:cxnLst/>
            <a:rect l="l" t="t" r="r" b="b"/>
            <a:pathLst>
              <a:path w="36829" h="67310">
                <a:moveTo>
                  <a:pt x="0" y="0"/>
                </a:moveTo>
                <a:lnTo>
                  <a:pt x="36575" y="67055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93464" y="4913376"/>
            <a:ext cx="265430" cy="200025"/>
          </a:xfrm>
          <a:custGeom>
            <a:avLst/>
            <a:gdLst/>
            <a:ahLst/>
            <a:cxnLst/>
            <a:rect l="l" t="t" r="r" b="b"/>
            <a:pathLst>
              <a:path w="265429" h="200025">
                <a:moveTo>
                  <a:pt x="0" y="199643"/>
                </a:moveTo>
                <a:lnTo>
                  <a:pt x="48767" y="0"/>
                </a:lnTo>
                <a:lnTo>
                  <a:pt x="265175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28871" y="4908804"/>
            <a:ext cx="76200" cy="239395"/>
          </a:xfrm>
          <a:custGeom>
            <a:avLst/>
            <a:gdLst/>
            <a:ahLst/>
            <a:cxnLst/>
            <a:rect l="l" t="t" r="r" b="b"/>
            <a:pathLst>
              <a:path w="76200" h="239395">
                <a:moveTo>
                  <a:pt x="76199" y="0"/>
                </a:moveTo>
                <a:lnTo>
                  <a:pt x="0" y="239267"/>
                </a:lnTo>
              </a:path>
            </a:pathLst>
          </a:custGeom>
          <a:ln w="4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1400" y="488442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5">
                <a:moveTo>
                  <a:pt x="0" y="0"/>
                </a:moveTo>
                <a:lnTo>
                  <a:pt x="794003" y="0"/>
                </a:lnTo>
              </a:path>
            </a:pathLst>
          </a:custGeom>
          <a:ln w="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14439" y="4635946"/>
            <a:ext cx="283591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aseline="1984" dirty="0">
                <a:latin typeface="Arial"/>
                <a:cs typeface="Arial"/>
              </a:rPr>
              <a:t>: </a:t>
            </a:r>
            <a:r>
              <a:rPr sz="2100" spc="-44" baseline="1984" dirty="0">
                <a:latin typeface="Arial"/>
                <a:cs typeface="Arial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Z</a:t>
            </a:r>
            <a:r>
              <a:rPr sz="1550" i="1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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160" dirty="0">
                <a:latin typeface="Times New Roman"/>
                <a:cs typeface="Times New Roman"/>
              </a:rPr>
              <a:t> </a:t>
            </a:r>
            <a:r>
              <a:rPr sz="2325" i="1" baseline="35842" dirty="0">
                <a:latin typeface="Times New Roman"/>
                <a:cs typeface="Times New Roman"/>
              </a:rPr>
              <a:t>X</a:t>
            </a:r>
            <a:r>
              <a:rPr sz="2325" i="1" spc="165" baseline="35842" dirty="0">
                <a:latin typeface="Times New Roman"/>
                <a:cs typeface="Times New Roman"/>
              </a:rPr>
              <a:t> </a:t>
            </a:r>
            <a:r>
              <a:rPr sz="2325" baseline="35842" dirty="0">
                <a:latin typeface="Symbol"/>
                <a:cs typeface="Symbol"/>
              </a:rPr>
              <a:t></a:t>
            </a:r>
            <a:r>
              <a:rPr sz="2325" spc="-157" baseline="35842" dirty="0">
                <a:latin typeface="Times New Roman"/>
                <a:cs typeface="Times New Roman"/>
              </a:rPr>
              <a:t> </a:t>
            </a:r>
            <a:r>
              <a:rPr sz="2475" i="1" baseline="33670" dirty="0">
                <a:latin typeface="Symbol"/>
                <a:cs typeface="Symbol"/>
              </a:rPr>
              <a:t></a:t>
            </a:r>
            <a:r>
              <a:rPr sz="1350" baseline="37037" dirty="0">
                <a:latin typeface="Times New Roman"/>
                <a:cs typeface="Times New Roman"/>
              </a:rPr>
              <a:t>0  </a:t>
            </a:r>
            <a:r>
              <a:rPr sz="1350" spc="-60" baseline="37037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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2325" baseline="35842" dirty="0">
                <a:latin typeface="Times New Roman"/>
                <a:cs typeface="Times New Roman"/>
              </a:rPr>
              <a:t>137</a:t>
            </a:r>
            <a:r>
              <a:rPr sz="2325" spc="-187" baseline="35842" dirty="0">
                <a:latin typeface="Times New Roman"/>
                <a:cs typeface="Times New Roman"/>
              </a:rPr>
              <a:t> </a:t>
            </a:r>
            <a:r>
              <a:rPr sz="2325" spc="135" baseline="35842" dirty="0">
                <a:latin typeface="Symbol"/>
                <a:cs typeface="Symbol"/>
              </a:rPr>
              <a:t></a:t>
            </a:r>
            <a:r>
              <a:rPr sz="2325" baseline="35842" dirty="0">
                <a:latin typeface="Times New Roman"/>
                <a:cs typeface="Times New Roman"/>
              </a:rPr>
              <a:t>150 </a:t>
            </a:r>
            <a:r>
              <a:rPr sz="2325" spc="-195" baseline="35842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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Symbol"/>
                <a:cs typeface="Symbol"/>
              </a:rPr>
              <a:t></a:t>
            </a:r>
            <a:r>
              <a:rPr sz="1550" dirty="0">
                <a:latin typeface="Times New Roman"/>
                <a:cs typeface="Times New Roman"/>
              </a:rPr>
              <a:t>2</a:t>
            </a:r>
            <a:r>
              <a:rPr sz="1550" spc="5" dirty="0">
                <a:latin typeface="Times New Roman"/>
                <a:cs typeface="Times New Roman"/>
              </a:rPr>
              <a:t>.</a:t>
            </a:r>
            <a:r>
              <a:rPr sz="1550" dirty="0">
                <a:latin typeface="Times New Roman"/>
                <a:cs typeface="Times New Roman"/>
              </a:rPr>
              <a:t>722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5636" y="5286245"/>
            <a:ext cx="39624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006</a:t>
            </a: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5929" y="5717820"/>
            <a:ext cx="4507865" cy="132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ion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65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 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9539" marR="5080" indent="-116839">
              <a:lnSpc>
                <a:spcPct val="100000"/>
              </a:lnSpc>
              <a:spcBef>
                <a:spcPts val="305"/>
              </a:spcBef>
              <a:buSzPct val="73076"/>
              <a:buFont typeface="Microsoft Sans Serif"/>
              <a:buChar char="▪"/>
              <a:tabLst>
                <a:tab pos="130175" algn="l"/>
              </a:tabLst>
            </a:pPr>
            <a:r>
              <a:rPr sz="1300" spc="-15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spc="-10" dirty="0">
                <a:latin typeface="Arial"/>
                <a:cs typeface="Arial"/>
              </a:rPr>
              <a:t>ce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0</a:t>
            </a:r>
            <a:r>
              <a:rPr sz="1300" spc="-10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65%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&lt;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1</a:t>
            </a:r>
            <a:r>
              <a:rPr sz="1300" spc="-20" dirty="0">
                <a:latin typeface="Arial"/>
                <a:cs typeface="Arial"/>
              </a:rPr>
              <a:t>%</a:t>
            </a:r>
            <a:r>
              <a:rPr sz="1300" spc="-5" dirty="0">
                <a:latin typeface="Arial"/>
                <a:cs typeface="Arial"/>
              </a:rPr>
              <a:t>,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j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ct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t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H</a:t>
            </a:r>
            <a:r>
              <a:rPr sz="1275" baseline="-19607" dirty="0">
                <a:latin typeface="Arial"/>
                <a:cs typeface="Arial"/>
              </a:rPr>
              <a:t>0 </a:t>
            </a:r>
            <a:r>
              <a:rPr sz="1275" spc="-157" baseline="-19607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no</a:t>
            </a:r>
            <a:r>
              <a:rPr sz="1300" spc="-5" dirty="0">
                <a:latin typeface="Arial"/>
                <a:cs typeface="Arial"/>
              </a:rPr>
              <a:t>t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on</a:t>
            </a:r>
            <a:r>
              <a:rPr sz="1300" spc="-5" dirty="0">
                <a:latin typeface="Arial"/>
                <a:cs typeface="Arial"/>
              </a:rPr>
              <a:t>ly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t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5%</a:t>
            </a:r>
            <a:r>
              <a:rPr sz="1300" spc="-5" dirty="0">
                <a:latin typeface="Arial"/>
                <a:cs typeface="Arial"/>
              </a:rPr>
              <a:t> l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l,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bu</a:t>
            </a:r>
            <a:r>
              <a:rPr sz="1300" spc="-5" dirty="0">
                <a:latin typeface="Arial"/>
                <a:cs typeface="Arial"/>
              </a:rPr>
              <a:t>t 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t </a:t>
            </a:r>
            <a:r>
              <a:rPr sz="1300" spc="-15" dirty="0">
                <a:latin typeface="Arial"/>
                <a:cs typeface="Arial"/>
              </a:rPr>
              <a:t>1%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f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si</a:t>
            </a:r>
            <a:r>
              <a:rPr sz="1300" spc="-15" dirty="0">
                <a:latin typeface="Arial"/>
                <a:cs typeface="Arial"/>
              </a:rPr>
              <a:t>gn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0" dirty="0">
                <a:latin typeface="Arial"/>
                <a:cs typeface="Arial"/>
              </a:rPr>
              <a:t>f</a:t>
            </a:r>
            <a:r>
              <a:rPr sz="1300" spc="-5" dirty="0">
                <a:latin typeface="Arial"/>
                <a:cs typeface="Arial"/>
              </a:rPr>
              <a:t>ic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ce</a:t>
            </a:r>
            <a:endParaRPr sz="1300">
              <a:latin typeface="Arial"/>
              <a:cs typeface="Arial"/>
            </a:endParaRPr>
          </a:p>
          <a:p>
            <a:pPr marL="129539" marR="91440" indent="-116839">
              <a:lnSpc>
                <a:spcPct val="100000"/>
              </a:lnSpc>
              <a:spcBef>
                <a:spcPts val="300"/>
              </a:spcBef>
              <a:buSzPct val="73076"/>
              <a:buFont typeface="Microsoft Sans Serif"/>
              <a:buChar char="▪"/>
              <a:tabLst>
                <a:tab pos="130175" algn="l"/>
              </a:tabLst>
            </a:pPr>
            <a:r>
              <a:rPr sz="1300" dirty="0">
                <a:latin typeface="Arial"/>
                <a:cs typeface="Arial"/>
              </a:rPr>
              <a:t>T</a:t>
            </a:r>
            <a:r>
              <a:rPr sz="1300" spc="-15" dirty="0">
                <a:latin typeface="Arial"/>
                <a:cs typeface="Arial"/>
              </a:rPr>
              <a:t>ha</a:t>
            </a:r>
            <a:r>
              <a:rPr sz="1300" spc="-5" dirty="0">
                <a:latin typeface="Arial"/>
                <a:cs typeface="Arial"/>
              </a:rPr>
              <a:t>t is, 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j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ct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H</a:t>
            </a:r>
            <a:r>
              <a:rPr sz="1275" baseline="-19607" dirty="0">
                <a:latin typeface="Arial"/>
                <a:cs typeface="Arial"/>
              </a:rPr>
              <a:t>0 </a:t>
            </a:r>
            <a:r>
              <a:rPr sz="1275" spc="-157" baseline="-19607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no</a:t>
            </a:r>
            <a:r>
              <a:rPr sz="1300" spc="-5" dirty="0">
                <a:latin typeface="Arial"/>
                <a:cs typeface="Arial"/>
              </a:rPr>
              <a:t>t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0" dirty="0">
                <a:latin typeface="Arial"/>
                <a:cs typeface="Arial"/>
              </a:rPr>
              <a:t>th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j</a:t>
            </a:r>
            <a:r>
              <a:rPr sz="1300" spc="-15" dirty="0">
                <a:latin typeface="Arial"/>
                <a:cs typeface="Arial"/>
              </a:rPr>
              <a:t>u</a:t>
            </a:r>
            <a:r>
              <a:rPr sz="1300" spc="-5" dirty="0">
                <a:latin typeface="Arial"/>
                <a:cs typeface="Arial"/>
              </a:rPr>
              <a:t>st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95%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</a:t>
            </a:r>
            <a:r>
              <a:rPr sz="1300" spc="-15" dirty="0">
                <a:latin typeface="Arial"/>
                <a:cs typeface="Arial"/>
              </a:rPr>
              <a:t>on</a:t>
            </a:r>
            <a:r>
              <a:rPr sz="1300" spc="-10" dirty="0">
                <a:latin typeface="Arial"/>
                <a:cs typeface="Arial"/>
              </a:rPr>
              <a:t>f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den</a:t>
            </a:r>
            <a:r>
              <a:rPr sz="1300" spc="-10" dirty="0">
                <a:latin typeface="Arial"/>
                <a:cs typeface="Arial"/>
              </a:rPr>
              <a:t>c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,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bu</a:t>
            </a:r>
            <a:r>
              <a:rPr sz="1300" spc="-5" dirty="0">
                <a:latin typeface="Arial"/>
                <a:cs typeface="Arial"/>
              </a:rPr>
              <a:t>t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0" dirty="0">
                <a:latin typeface="Arial"/>
                <a:cs typeface="Arial"/>
              </a:rPr>
              <a:t>th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99%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</a:t>
            </a:r>
            <a:r>
              <a:rPr sz="1300" spc="-15" dirty="0">
                <a:latin typeface="Arial"/>
                <a:cs typeface="Arial"/>
              </a:rPr>
              <a:t>on</a:t>
            </a:r>
            <a:r>
              <a:rPr sz="1300" spc="-10" dirty="0">
                <a:latin typeface="Arial"/>
                <a:cs typeface="Arial"/>
              </a:rPr>
              <a:t>f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den</a:t>
            </a:r>
            <a:r>
              <a:rPr sz="1300" spc="-10" dirty="0">
                <a:latin typeface="Arial"/>
                <a:cs typeface="Arial"/>
              </a:rPr>
              <a:t>c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26514" y="4928554"/>
            <a:ext cx="1539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762000" algn="l"/>
                <a:tab pos="1327785" algn="l"/>
              </a:tabLst>
            </a:pPr>
            <a:r>
              <a:rPr sz="1650" i="1" spc="1260" dirty="0">
                <a:latin typeface="Symbol"/>
                <a:cs typeface="Symbol"/>
              </a:rPr>
              <a:t></a:t>
            </a:r>
            <a:r>
              <a:rPr sz="1650" i="1" spc="1260" dirty="0">
                <a:latin typeface="Times New Roman"/>
                <a:cs typeface="Times New Roman"/>
              </a:rPr>
              <a:t>	</a:t>
            </a:r>
            <a:r>
              <a:rPr sz="1550" i="1" spc="1260" dirty="0">
                <a:latin typeface="Times New Roman"/>
                <a:cs typeface="Times New Roman"/>
              </a:rPr>
              <a:t>n	</a:t>
            </a:r>
            <a:r>
              <a:rPr sz="1550" spc="1260" dirty="0">
                <a:latin typeface="Times New Roman"/>
                <a:cs typeface="Times New Roman"/>
              </a:rPr>
              <a:t>30</a:t>
            </a:r>
            <a:r>
              <a:rPr sz="1550" spc="-10" dirty="0">
                <a:latin typeface="Times New Roman"/>
                <a:cs typeface="Times New Roman"/>
              </a:rPr>
              <a:t>.</a:t>
            </a:r>
            <a:r>
              <a:rPr sz="1550" dirty="0">
                <a:latin typeface="Times New Roman"/>
                <a:cs typeface="Times New Roman"/>
              </a:rPr>
              <a:t>2	40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01483" y="4710684"/>
            <a:ext cx="1233170" cy="1339850"/>
          </a:xfrm>
          <a:custGeom>
            <a:avLst/>
            <a:gdLst/>
            <a:ahLst/>
            <a:cxnLst/>
            <a:rect l="l" t="t" r="r" b="b"/>
            <a:pathLst>
              <a:path w="1233170" h="1339850">
                <a:moveTo>
                  <a:pt x="131665" y="93722"/>
                </a:moveTo>
                <a:lnTo>
                  <a:pt x="195071" y="173735"/>
                </a:lnTo>
                <a:lnTo>
                  <a:pt x="257555" y="278891"/>
                </a:lnTo>
                <a:lnTo>
                  <a:pt x="321563" y="400811"/>
                </a:lnTo>
                <a:lnTo>
                  <a:pt x="384047" y="531875"/>
                </a:lnTo>
                <a:lnTo>
                  <a:pt x="510539" y="789431"/>
                </a:lnTo>
                <a:lnTo>
                  <a:pt x="638555" y="1002791"/>
                </a:lnTo>
                <a:lnTo>
                  <a:pt x="638555" y="1004315"/>
                </a:lnTo>
                <a:lnTo>
                  <a:pt x="640079" y="1004315"/>
                </a:lnTo>
                <a:lnTo>
                  <a:pt x="766571" y="1158239"/>
                </a:lnTo>
                <a:lnTo>
                  <a:pt x="768095" y="1158239"/>
                </a:lnTo>
                <a:lnTo>
                  <a:pt x="830579" y="1213103"/>
                </a:lnTo>
                <a:lnTo>
                  <a:pt x="897635" y="1255775"/>
                </a:lnTo>
                <a:lnTo>
                  <a:pt x="961643" y="1284731"/>
                </a:lnTo>
                <a:lnTo>
                  <a:pt x="1027175" y="1307591"/>
                </a:lnTo>
                <a:lnTo>
                  <a:pt x="1091183" y="1321307"/>
                </a:lnTo>
                <a:lnTo>
                  <a:pt x="1217675" y="1338071"/>
                </a:lnTo>
                <a:lnTo>
                  <a:pt x="1225295" y="1339595"/>
                </a:lnTo>
                <a:lnTo>
                  <a:pt x="1231391" y="1335023"/>
                </a:lnTo>
                <a:lnTo>
                  <a:pt x="1232915" y="1327403"/>
                </a:lnTo>
                <a:lnTo>
                  <a:pt x="1232915" y="1319783"/>
                </a:lnTo>
                <a:lnTo>
                  <a:pt x="1228343" y="1313687"/>
                </a:lnTo>
                <a:lnTo>
                  <a:pt x="1222247" y="1313687"/>
                </a:lnTo>
                <a:lnTo>
                  <a:pt x="1094231" y="1296923"/>
                </a:lnTo>
                <a:lnTo>
                  <a:pt x="1033271" y="1283207"/>
                </a:lnTo>
                <a:lnTo>
                  <a:pt x="969263" y="1261871"/>
                </a:lnTo>
                <a:lnTo>
                  <a:pt x="908303" y="1232915"/>
                </a:lnTo>
                <a:lnTo>
                  <a:pt x="848223" y="1194815"/>
                </a:lnTo>
                <a:lnTo>
                  <a:pt x="847343" y="1194815"/>
                </a:lnTo>
                <a:lnTo>
                  <a:pt x="786595" y="1141475"/>
                </a:lnTo>
                <a:lnTo>
                  <a:pt x="786383" y="1141475"/>
                </a:lnTo>
                <a:lnTo>
                  <a:pt x="784859" y="1139951"/>
                </a:lnTo>
                <a:lnTo>
                  <a:pt x="785103" y="1139951"/>
                </a:lnTo>
                <a:lnTo>
                  <a:pt x="658367" y="989075"/>
                </a:lnTo>
                <a:lnTo>
                  <a:pt x="658994" y="989075"/>
                </a:lnTo>
                <a:lnTo>
                  <a:pt x="533399" y="775715"/>
                </a:lnTo>
                <a:lnTo>
                  <a:pt x="406907" y="521207"/>
                </a:lnTo>
                <a:lnTo>
                  <a:pt x="344423" y="390143"/>
                </a:lnTo>
                <a:lnTo>
                  <a:pt x="280415" y="266699"/>
                </a:lnTo>
                <a:lnTo>
                  <a:pt x="216407" y="160019"/>
                </a:lnTo>
                <a:lnTo>
                  <a:pt x="164225" y="94487"/>
                </a:lnTo>
                <a:lnTo>
                  <a:pt x="132587" y="94487"/>
                </a:lnTo>
                <a:lnTo>
                  <a:pt x="131665" y="93722"/>
                </a:lnTo>
                <a:close/>
              </a:path>
              <a:path w="1233170" h="1339850">
                <a:moveTo>
                  <a:pt x="845819" y="1193291"/>
                </a:moveTo>
                <a:lnTo>
                  <a:pt x="847343" y="1194815"/>
                </a:lnTo>
                <a:lnTo>
                  <a:pt x="848223" y="1194815"/>
                </a:lnTo>
                <a:lnTo>
                  <a:pt x="845819" y="1193291"/>
                </a:lnTo>
                <a:close/>
              </a:path>
              <a:path w="1233170" h="1339850">
                <a:moveTo>
                  <a:pt x="784859" y="1139951"/>
                </a:moveTo>
                <a:lnTo>
                  <a:pt x="786383" y="1141475"/>
                </a:lnTo>
                <a:lnTo>
                  <a:pt x="785789" y="1140767"/>
                </a:lnTo>
                <a:lnTo>
                  <a:pt x="784859" y="1139951"/>
                </a:lnTo>
                <a:close/>
              </a:path>
              <a:path w="1233170" h="1339850">
                <a:moveTo>
                  <a:pt x="785789" y="1140767"/>
                </a:moveTo>
                <a:lnTo>
                  <a:pt x="786383" y="1141475"/>
                </a:lnTo>
                <a:lnTo>
                  <a:pt x="786595" y="1141475"/>
                </a:lnTo>
                <a:lnTo>
                  <a:pt x="785789" y="1140767"/>
                </a:lnTo>
                <a:close/>
              </a:path>
              <a:path w="1233170" h="1339850">
                <a:moveTo>
                  <a:pt x="785103" y="1139951"/>
                </a:moveTo>
                <a:lnTo>
                  <a:pt x="784859" y="1139951"/>
                </a:lnTo>
                <a:lnTo>
                  <a:pt x="785789" y="1140767"/>
                </a:lnTo>
                <a:lnTo>
                  <a:pt x="785103" y="1139951"/>
                </a:lnTo>
                <a:close/>
              </a:path>
              <a:path w="1233170" h="1339850">
                <a:moveTo>
                  <a:pt x="658994" y="989075"/>
                </a:moveTo>
                <a:lnTo>
                  <a:pt x="658367" y="989075"/>
                </a:lnTo>
                <a:lnTo>
                  <a:pt x="659891" y="990599"/>
                </a:lnTo>
                <a:lnTo>
                  <a:pt x="658994" y="989075"/>
                </a:lnTo>
                <a:close/>
              </a:path>
              <a:path w="1233170" h="1339850">
                <a:moveTo>
                  <a:pt x="131063" y="92963"/>
                </a:moveTo>
                <a:lnTo>
                  <a:pt x="131665" y="93722"/>
                </a:lnTo>
                <a:lnTo>
                  <a:pt x="132587" y="94487"/>
                </a:lnTo>
                <a:lnTo>
                  <a:pt x="131063" y="92963"/>
                </a:lnTo>
                <a:close/>
              </a:path>
              <a:path w="1233170" h="1339850">
                <a:moveTo>
                  <a:pt x="163011" y="92963"/>
                </a:moveTo>
                <a:lnTo>
                  <a:pt x="131063" y="92963"/>
                </a:lnTo>
                <a:lnTo>
                  <a:pt x="132587" y="94487"/>
                </a:lnTo>
                <a:lnTo>
                  <a:pt x="164225" y="94487"/>
                </a:lnTo>
                <a:lnTo>
                  <a:pt x="163011" y="92963"/>
                </a:lnTo>
                <a:close/>
              </a:path>
              <a:path w="1233170" h="1339850">
                <a:moveTo>
                  <a:pt x="73245" y="45277"/>
                </a:moveTo>
                <a:lnTo>
                  <a:pt x="131665" y="93722"/>
                </a:lnTo>
                <a:lnTo>
                  <a:pt x="131063" y="92963"/>
                </a:lnTo>
                <a:lnTo>
                  <a:pt x="163011" y="92963"/>
                </a:lnTo>
                <a:lnTo>
                  <a:pt x="150875" y="77723"/>
                </a:lnTo>
                <a:lnTo>
                  <a:pt x="150875" y="76199"/>
                </a:lnTo>
                <a:lnTo>
                  <a:pt x="149351" y="76199"/>
                </a:lnTo>
                <a:lnTo>
                  <a:pt x="113646" y="45719"/>
                </a:lnTo>
                <a:lnTo>
                  <a:pt x="74675" y="45719"/>
                </a:lnTo>
                <a:lnTo>
                  <a:pt x="73245" y="45277"/>
                </a:lnTo>
                <a:close/>
              </a:path>
              <a:path w="1233170" h="1339850">
                <a:moveTo>
                  <a:pt x="70103" y="42671"/>
                </a:moveTo>
                <a:lnTo>
                  <a:pt x="73245" y="45277"/>
                </a:lnTo>
                <a:lnTo>
                  <a:pt x="74675" y="45719"/>
                </a:lnTo>
                <a:lnTo>
                  <a:pt x="70103" y="42671"/>
                </a:lnTo>
                <a:close/>
              </a:path>
              <a:path w="1233170" h="1339850">
                <a:moveTo>
                  <a:pt x="110076" y="42671"/>
                </a:moveTo>
                <a:lnTo>
                  <a:pt x="70103" y="42671"/>
                </a:lnTo>
                <a:lnTo>
                  <a:pt x="74675" y="45719"/>
                </a:lnTo>
                <a:lnTo>
                  <a:pt x="113646" y="45719"/>
                </a:lnTo>
                <a:lnTo>
                  <a:pt x="110076" y="42671"/>
                </a:lnTo>
                <a:close/>
              </a:path>
              <a:path w="1233170" h="1339850">
                <a:moveTo>
                  <a:pt x="10667" y="0"/>
                </a:moveTo>
                <a:lnTo>
                  <a:pt x="3047" y="4571"/>
                </a:lnTo>
                <a:lnTo>
                  <a:pt x="1523" y="10667"/>
                </a:lnTo>
                <a:lnTo>
                  <a:pt x="0" y="18287"/>
                </a:lnTo>
                <a:lnTo>
                  <a:pt x="4571" y="24383"/>
                </a:lnTo>
                <a:lnTo>
                  <a:pt x="10667" y="25907"/>
                </a:lnTo>
                <a:lnTo>
                  <a:pt x="73245" y="45277"/>
                </a:lnTo>
                <a:lnTo>
                  <a:pt x="70103" y="42671"/>
                </a:lnTo>
                <a:lnTo>
                  <a:pt x="110076" y="42671"/>
                </a:lnTo>
                <a:lnTo>
                  <a:pt x="86867" y="22859"/>
                </a:lnTo>
                <a:lnTo>
                  <a:pt x="85343" y="21335"/>
                </a:lnTo>
                <a:lnTo>
                  <a:pt x="82295" y="21335"/>
                </a:lnTo>
                <a:lnTo>
                  <a:pt x="18287" y="1523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7523" y="4710684"/>
            <a:ext cx="1231900" cy="1339850"/>
          </a:xfrm>
          <a:custGeom>
            <a:avLst/>
            <a:gdLst/>
            <a:ahLst/>
            <a:cxnLst/>
            <a:rect l="l" t="t" r="r" b="b"/>
            <a:pathLst>
              <a:path w="1231900" h="1339850">
                <a:moveTo>
                  <a:pt x="387095" y="1193291"/>
                </a:moveTo>
                <a:lnTo>
                  <a:pt x="324611" y="1232915"/>
                </a:lnTo>
                <a:lnTo>
                  <a:pt x="262127" y="1261871"/>
                </a:lnTo>
                <a:lnTo>
                  <a:pt x="201167" y="1283207"/>
                </a:lnTo>
                <a:lnTo>
                  <a:pt x="138683" y="1296923"/>
                </a:lnTo>
                <a:lnTo>
                  <a:pt x="12191" y="1313687"/>
                </a:lnTo>
                <a:lnTo>
                  <a:pt x="4571" y="1313687"/>
                </a:lnTo>
                <a:lnTo>
                  <a:pt x="0" y="1319783"/>
                </a:lnTo>
                <a:lnTo>
                  <a:pt x="1523" y="1327403"/>
                </a:lnTo>
                <a:lnTo>
                  <a:pt x="1523" y="1335023"/>
                </a:lnTo>
                <a:lnTo>
                  <a:pt x="7619" y="1339595"/>
                </a:lnTo>
                <a:lnTo>
                  <a:pt x="15239" y="1338071"/>
                </a:lnTo>
                <a:lnTo>
                  <a:pt x="141731" y="1321307"/>
                </a:lnTo>
                <a:lnTo>
                  <a:pt x="207263" y="1307591"/>
                </a:lnTo>
                <a:lnTo>
                  <a:pt x="271271" y="1284731"/>
                </a:lnTo>
                <a:lnTo>
                  <a:pt x="335279" y="1255775"/>
                </a:lnTo>
                <a:lnTo>
                  <a:pt x="400811" y="1214627"/>
                </a:lnTo>
                <a:lnTo>
                  <a:pt x="402335" y="1214627"/>
                </a:lnTo>
                <a:lnTo>
                  <a:pt x="402335" y="1213103"/>
                </a:lnTo>
                <a:lnTo>
                  <a:pt x="423163" y="1194815"/>
                </a:lnTo>
                <a:lnTo>
                  <a:pt x="385571" y="1194815"/>
                </a:lnTo>
                <a:lnTo>
                  <a:pt x="387095" y="1193291"/>
                </a:lnTo>
                <a:close/>
              </a:path>
              <a:path w="1231900" h="1339850">
                <a:moveTo>
                  <a:pt x="447154" y="1140743"/>
                </a:moveTo>
                <a:lnTo>
                  <a:pt x="385571" y="1194815"/>
                </a:lnTo>
                <a:lnTo>
                  <a:pt x="423163" y="1194815"/>
                </a:lnTo>
                <a:lnTo>
                  <a:pt x="464819" y="1158239"/>
                </a:lnTo>
                <a:lnTo>
                  <a:pt x="466343" y="1158239"/>
                </a:lnTo>
                <a:lnTo>
                  <a:pt x="480286" y="1141475"/>
                </a:lnTo>
                <a:lnTo>
                  <a:pt x="446531" y="1141475"/>
                </a:lnTo>
                <a:lnTo>
                  <a:pt x="447154" y="1140743"/>
                </a:lnTo>
                <a:close/>
              </a:path>
              <a:path w="1231900" h="1339850">
                <a:moveTo>
                  <a:pt x="448055" y="1139951"/>
                </a:moveTo>
                <a:lnTo>
                  <a:pt x="447154" y="1140743"/>
                </a:lnTo>
                <a:lnTo>
                  <a:pt x="446531" y="1141475"/>
                </a:lnTo>
                <a:lnTo>
                  <a:pt x="448055" y="1139951"/>
                </a:lnTo>
                <a:close/>
              </a:path>
              <a:path w="1231900" h="1339850">
                <a:moveTo>
                  <a:pt x="481553" y="1139951"/>
                </a:moveTo>
                <a:lnTo>
                  <a:pt x="448055" y="1139951"/>
                </a:lnTo>
                <a:lnTo>
                  <a:pt x="446531" y="1141475"/>
                </a:lnTo>
                <a:lnTo>
                  <a:pt x="480286" y="1141475"/>
                </a:lnTo>
                <a:lnTo>
                  <a:pt x="481553" y="1139951"/>
                </a:lnTo>
                <a:close/>
              </a:path>
              <a:path w="1231900" h="1339850">
                <a:moveTo>
                  <a:pt x="603917" y="989075"/>
                </a:moveTo>
                <a:lnTo>
                  <a:pt x="576071" y="989075"/>
                </a:lnTo>
                <a:lnTo>
                  <a:pt x="447154" y="1140743"/>
                </a:lnTo>
                <a:lnTo>
                  <a:pt x="448055" y="1139951"/>
                </a:lnTo>
                <a:lnTo>
                  <a:pt x="481553" y="1139951"/>
                </a:lnTo>
                <a:lnTo>
                  <a:pt x="594359" y="1004315"/>
                </a:lnTo>
                <a:lnTo>
                  <a:pt x="595883" y="1004315"/>
                </a:lnTo>
                <a:lnTo>
                  <a:pt x="595883" y="1002791"/>
                </a:lnTo>
                <a:lnTo>
                  <a:pt x="603917" y="989075"/>
                </a:lnTo>
                <a:close/>
              </a:path>
              <a:path w="1231900" h="1339850">
                <a:moveTo>
                  <a:pt x="1220723" y="0"/>
                </a:moveTo>
                <a:lnTo>
                  <a:pt x="1214627" y="1523"/>
                </a:lnTo>
                <a:lnTo>
                  <a:pt x="1152143" y="21335"/>
                </a:lnTo>
                <a:lnTo>
                  <a:pt x="1147571" y="21335"/>
                </a:lnTo>
                <a:lnTo>
                  <a:pt x="1147571" y="22859"/>
                </a:lnTo>
                <a:lnTo>
                  <a:pt x="1083563" y="74675"/>
                </a:lnTo>
                <a:lnTo>
                  <a:pt x="1080515" y="77723"/>
                </a:lnTo>
                <a:lnTo>
                  <a:pt x="1018031" y="160019"/>
                </a:lnTo>
                <a:lnTo>
                  <a:pt x="952499" y="266699"/>
                </a:lnTo>
                <a:lnTo>
                  <a:pt x="890015" y="390143"/>
                </a:lnTo>
                <a:lnTo>
                  <a:pt x="826007" y="521207"/>
                </a:lnTo>
                <a:lnTo>
                  <a:pt x="699515" y="775715"/>
                </a:lnTo>
                <a:lnTo>
                  <a:pt x="574547" y="990599"/>
                </a:lnTo>
                <a:lnTo>
                  <a:pt x="576071" y="989075"/>
                </a:lnTo>
                <a:lnTo>
                  <a:pt x="603917" y="989075"/>
                </a:lnTo>
                <a:lnTo>
                  <a:pt x="720851" y="789431"/>
                </a:lnTo>
                <a:lnTo>
                  <a:pt x="848867" y="531875"/>
                </a:lnTo>
                <a:lnTo>
                  <a:pt x="912875" y="400811"/>
                </a:lnTo>
                <a:lnTo>
                  <a:pt x="975359" y="278891"/>
                </a:lnTo>
                <a:lnTo>
                  <a:pt x="1039367" y="173735"/>
                </a:lnTo>
                <a:lnTo>
                  <a:pt x="1100673" y="94487"/>
                </a:lnTo>
                <a:lnTo>
                  <a:pt x="1098803" y="94487"/>
                </a:lnTo>
                <a:lnTo>
                  <a:pt x="1159046" y="45719"/>
                </a:lnTo>
                <a:lnTo>
                  <a:pt x="1158239" y="45719"/>
                </a:lnTo>
                <a:lnTo>
                  <a:pt x="1162811" y="42671"/>
                </a:lnTo>
                <a:lnTo>
                  <a:pt x="1167852" y="42671"/>
                </a:lnTo>
                <a:lnTo>
                  <a:pt x="1220723" y="25907"/>
                </a:lnTo>
                <a:lnTo>
                  <a:pt x="1228343" y="24383"/>
                </a:lnTo>
                <a:lnTo>
                  <a:pt x="1231391" y="18287"/>
                </a:lnTo>
                <a:lnTo>
                  <a:pt x="1229867" y="10667"/>
                </a:lnTo>
                <a:lnTo>
                  <a:pt x="1228343" y="4571"/>
                </a:lnTo>
                <a:lnTo>
                  <a:pt x="1220723" y="0"/>
                </a:lnTo>
                <a:close/>
              </a:path>
              <a:path w="1231900" h="1339850">
                <a:moveTo>
                  <a:pt x="1101851" y="92963"/>
                </a:moveTo>
                <a:lnTo>
                  <a:pt x="1098803" y="94487"/>
                </a:lnTo>
                <a:lnTo>
                  <a:pt x="1100673" y="94487"/>
                </a:lnTo>
                <a:lnTo>
                  <a:pt x="1101851" y="92963"/>
                </a:lnTo>
                <a:close/>
              </a:path>
              <a:path w="1231900" h="1339850">
                <a:moveTo>
                  <a:pt x="1162811" y="42671"/>
                </a:moveTo>
                <a:lnTo>
                  <a:pt x="1158239" y="45719"/>
                </a:lnTo>
                <a:lnTo>
                  <a:pt x="1159566" y="45299"/>
                </a:lnTo>
                <a:lnTo>
                  <a:pt x="1162811" y="42671"/>
                </a:lnTo>
                <a:close/>
              </a:path>
              <a:path w="1231900" h="1339850">
                <a:moveTo>
                  <a:pt x="1159566" y="45299"/>
                </a:moveTo>
                <a:lnTo>
                  <a:pt x="1158239" y="45719"/>
                </a:lnTo>
                <a:lnTo>
                  <a:pt x="1159046" y="45719"/>
                </a:lnTo>
                <a:lnTo>
                  <a:pt x="1159566" y="45299"/>
                </a:lnTo>
                <a:close/>
              </a:path>
              <a:path w="1231900" h="1339850">
                <a:moveTo>
                  <a:pt x="1167852" y="42671"/>
                </a:moveTo>
                <a:lnTo>
                  <a:pt x="1162811" y="42671"/>
                </a:lnTo>
                <a:lnTo>
                  <a:pt x="1159566" y="45299"/>
                </a:lnTo>
                <a:lnTo>
                  <a:pt x="1167852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71032" y="6096761"/>
            <a:ext cx="2731135" cy="0"/>
          </a:xfrm>
          <a:custGeom>
            <a:avLst/>
            <a:gdLst/>
            <a:ahLst/>
            <a:cxnLst/>
            <a:rect l="l" t="t" r="r" b="b"/>
            <a:pathLst>
              <a:path w="2731134">
                <a:moveTo>
                  <a:pt x="0" y="0"/>
                </a:moveTo>
                <a:lnTo>
                  <a:pt x="2731007" y="0"/>
                </a:lnTo>
              </a:path>
            </a:pathLst>
          </a:custGeom>
          <a:ln w="27177">
            <a:solidFill>
              <a:srgbClr val="F3CB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15961" y="4756404"/>
            <a:ext cx="0" cy="588645"/>
          </a:xfrm>
          <a:custGeom>
            <a:avLst/>
            <a:gdLst/>
            <a:ahLst/>
            <a:cxnLst/>
            <a:rect l="l" t="t" r="r" b="b"/>
            <a:pathLst>
              <a:path h="588645">
                <a:moveTo>
                  <a:pt x="0" y="0"/>
                </a:moveTo>
                <a:lnTo>
                  <a:pt x="0" y="588263"/>
                </a:lnTo>
              </a:path>
            </a:pathLst>
          </a:custGeom>
          <a:ln w="27177">
            <a:solidFill>
              <a:srgbClr val="F3CB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15961" y="5943600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135635"/>
                </a:lnTo>
              </a:path>
            </a:pathLst>
          </a:custGeom>
          <a:ln w="27177">
            <a:solidFill>
              <a:srgbClr val="F3CB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53961" y="5870447"/>
            <a:ext cx="0" cy="21526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27177">
            <a:solidFill>
              <a:srgbClr val="F3CB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77961" y="5858255"/>
            <a:ext cx="0" cy="21526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27177">
            <a:solidFill>
              <a:srgbClr val="F3CB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24671" y="5871972"/>
            <a:ext cx="198120" cy="205740"/>
          </a:xfrm>
          <a:custGeom>
            <a:avLst/>
            <a:gdLst/>
            <a:ahLst/>
            <a:cxnLst/>
            <a:rect l="l" t="t" r="r" b="b"/>
            <a:pathLst>
              <a:path w="198120" h="205739">
                <a:moveTo>
                  <a:pt x="137906" y="48371"/>
                </a:moveTo>
                <a:lnTo>
                  <a:pt x="0" y="192023"/>
                </a:lnTo>
                <a:lnTo>
                  <a:pt x="13715" y="205739"/>
                </a:lnTo>
                <a:lnTo>
                  <a:pt x="151284" y="61006"/>
                </a:lnTo>
                <a:lnTo>
                  <a:pt x="137906" y="48371"/>
                </a:lnTo>
                <a:close/>
              </a:path>
              <a:path w="198120" h="205739">
                <a:moveTo>
                  <a:pt x="185410" y="39623"/>
                </a:moveTo>
                <a:lnTo>
                  <a:pt x="146303" y="39623"/>
                </a:lnTo>
                <a:lnTo>
                  <a:pt x="160019" y="51815"/>
                </a:lnTo>
                <a:lnTo>
                  <a:pt x="151284" y="61006"/>
                </a:lnTo>
                <a:lnTo>
                  <a:pt x="172211" y="80771"/>
                </a:lnTo>
                <a:lnTo>
                  <a:pt x="185410" y="39623"/>
                </a:lnTo>
                <a:close/>
              </a:path>
              <a:path w="198120" h="205739">
                <a:moveTo>
                  <a:pt x="146303" y="39623"/>
                </a:moveTo>
                <a:lnTo>
                  <a:pt x="137906" y="48371"/>
                </a:lnTo>
                <a:lnTo>
                  <a:pt x="151284" y="61006"/>
                </a:lnTo>
                <a:lnTo>
                  <a:pt x="160019" y="51815"/>
                </a:lnTo>
                <a:lnTo>
                  <a:pt x="146303" y="39623"/>
                </a:lnTo>
                <a:close/>
              </a:path>
              <a:path w="198120" h="205739">
                <a:moveTo>
                  <a:pt x="198119" y="0"/>
                </a:moveTo>
                <a:lnTo>
                  <a:pt x="117347" y="28955"/>
                </a:lnTo>
                <a:lnTo>
                  <a:pt x="137906" y="48371"/>
                </a:lnTo>
                <a:lnTo>
                  <a:pt x="146303" y="39623"/>
                </a:lnTo>
                <a:lnTo>
                  <a:pt x="185410" y="39623"/>
                </a:lnTo>
                <a:lnTo>
                  <a:pt x="198119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693160" y="5623949"/>
            <a:ext cx="5010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325</a:t>
            </a:r>
            <a:r>
              <a:rPr sz="1100" b="1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057900" y="5812535"/>
            <a:ext cx="137160" cy="262255"/>
          </a:xfrm>
          <a:custGeom>
            <a:avLst/>
            <a:gdLst/>
            <a:ahLst/>
            <a:cxnLst/>
            <a:rect l="l" t="t" r="r" b="b"/>
            <a:pathLst>
              <a:path w="137160" h="262254">
                <a:moveTo>
                  <a:pt x="43978" y="63843"/>
                </a:moveTo>
                <a:lnTo>
                  <a:pt x="25645" y="72806"/>
                </a:lnTo>
                <a:lnTo>
                  <a:pt x="118871" y="262127"/>
                </a:lnTo>
                <a:lnTo>
                  <a:pt x="137159" y="254507"/>
                </a:lnTo>
                <a:lnTo>
                  <a:pt x="43978" y="63843"/>
                </a:lnTo>
                <a:close/>
              </a:path>
              <a:path w="137160" h="262254">
                <a:moveTo>
                  <a:pt x="1523" y="0"/>
                </a:moveTo>
                <a:lnTo>
                  <a:pt x="0" y="85343"/>
                </a:lnTo>
                <a:lnTo>
                  <a:pt x="25645" y="72806"/>
                </a:lnTo>
                <a:lnTo>
                  <a:pt x="19811" y="60959"/>
                </a:lnTo>
                <a:lnTo>
                  <a:pt x="38099" y="51815"/>
                </a:lnTo>
                <a:lnTo>
                  <a:pt x="68579" y="51815"/>
                </a:lnTo>
                <a:lnTo>
                  <a:pt x="1523" y="0"/>
                </a:lnTo>
                <a:close/>
              </a:path>
              <a:path w="137160" h="262254">
                <a:moveTo>
                  <a:pt x="38099" y="51815"/>
                </a:moveTo>
                <a:lnTo>
                  <a:pt x="19811" y="60959"/>
                </a:lnTo>
                <a:lnTo>
                  <a:pt x="25645" y="72806"/>
                </a:lnTo>
                <a:lnTo>
                  <a:pt x="43978" y="63843"/>
                </a:lnTo>
                <a:lnTo>
                  <a:pt x="38099" y="51815"/>
                </a:lnTo>
                <a:close/>
              </a:path>
              <a:path w="137160" h="262254">
                <a:moveTo>
                  <a:pt x="68579" y="51815"/>
                </a:moveTo>
                <a:lnTo>
                  <a:pt x="38099" y="51815"/>
                </a:lnTo>
                <a:lnTo>
                  <a:pt x="43978" y="63843"/>
                </a:lnTo>
                <a:lnTo>
                  <a:pt x="68579" y="51815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08291" y="5344667"/>
            <a:ext cx="805180" cy="599440"/>
          </a:xfrm>
          <a:custGeom>
            <a:avLst/>
            <a:gdLst/>
            <a:ahLst/>
            <a:cxnLst/>
            <a:rect l="l" t="t" r="r" b="b"/>
            <a:pathLst>
              <a:path w="805179" h="599439">
                <a:moveTo>
                  <a:pt x="0" y="598931"/>
                </a:moveTo>
                <a:lnTo>
                  <a:pt x="804671" y="598931"/>
                </a:lnTo>
                <a:lnTo>
                  <a:pt x="804671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06265" y="5406017"/>
            <a:ext cx="80645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95</a:t>
            </a:r>
            <a:r>
              <a:rPr sz="1100" b="1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00" b="1" spc="-45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ccep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anc</a:t>
            </a:r>
            <a:r>
              <a:rPr sz="1100" b="1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60189" y="5741297"/>
            <a:ext cx="49974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Reg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62881" y="6162800"/>
            <a:ext cx="8763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49161" y="56769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0" y="731519"/>
                </a:lnTo>
              </a:path>
            </a:pathLst>
          </a:custGeom>
          <a:ln w="27177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82761" y="56769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0" y="731519"/>
                </a:lnTo>
              </a:path>
            </a:pathLst>
          </a:custGeom>
          <a:ln w="27177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39967" y="6767321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295" y="0"/>
                </a:lnTo>
              </a:path>
            </a:pathLst>
          </a:custGeom>
          <a:ln w="11937">
            <a:solidFill>
              <a:srgbClr val="008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36891" y="6767321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295" y="0"/>
                </a:lnTo>
              </a:path>
            </a:pathLst>
          </a:custGeom>
          <a:ln w="11937">
            <a:solidFill>
              <a:srgbClr val="008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565144" y="6419637"/>
            <a:ext cx="4258945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72160" algn="ctr">
              <a:lnSpc>
                <a:spcPct val="100000"/>
              </a:lnSpc>
              <a:tabLst>
                <a:tab pos="2154555" algn="l"/>
              </a:tabLst>
            </a:pPr>
            <a:r>
              <a:rPr sz="1050" b="1" spc="-5" dirty="0">
                <a:solidFill>
                  <a:srgbClr val="00B04F"/>
                </a:solidFill>
                <a:latin typeface="Arial"/>
                <a:cs typeface="Arial"/>
              </a:rPr>
              <a:t>-</a:t>
            </a:r>
            <a:r>
              <a:rPr sz="1050" b="1" dirty="0">
                <a:solidFill>
                  <a:srgbClr val="00B04F"/>
                </a:solidFill>
                <a:latin typeface="Arial"/>
                <a:cs typeface="Arial"/>
              </a:rPr>
              <a:t>2</a:t>
            </a:r>
            <a:r>
              <a:rPr sz="1050" b="1" spc="-10" dirty="0">
                <a:solidFill>
                  <a:srgbClr val="00B04F"/>
                </a:solidFill>
                <a:latin typeface="Arial"/>
                <a:cs typeface="Arial"/>
              </a:rPr>
              <a:t>.</a:t>
            </a:r>
            <a:r>
              <a:rPr sz="1050" b="1" dirty="0">
                <a:solidFill>
                  <a:srgbClr val="00B04F"/>
                </a:solidFill>
                <a:latin typeface="Arial"/>
                <a:cs typeface="Arial"/>
              </a:rPr>
              <a:t>722	2</a:t>
            </a:r>
            <a:r>
              <a:rPr sz="1050" b="1" spc="-10" dirty="0">
                <a:solidFill>
                  <a:srgbClr val="00B04F"/>
                </a:solidFill>
                <a:latin typeface="Arial"/>
                <a:cs typeface="Arial"/>
              </a:rPr>
              <a:t>.</a:t>
            </a:r>
            <a:r>
              <a:rPr sz="1050" b="1" dirty="0">
                <a:solidFill>
                  <a:srgbClr val="00B04F"/>
                </a:solidFill>
                <a:latin typeface="Arial"/>
                <a:cs typeface="Arial"/>
              </a:rPr>
              <a:t>722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P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(Z</a:t>
            </a:r>
            <a:r>
              <a:rPr sz="11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&lt;</a:t>
            </a:r>
            <a:r>
              <a:rPr sz="11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-</a:t>
            </a:r>
            <a:r>
              <a:rPr sz="1100" spc="-5" dirty="0">
                <a:solidFill>
                  <a:srgbClr val="F78C33"/>
                </a:solidFill>
                <a:latin typeface="Arial"/>
                <a:cs typeface="Arial"/>
              </a:rPr>
              <a:t>1</a:t>
            </a:r>
            <a:r>
              <a:rPr sz="1100" spc="5" dirty="0">
                <a:solidFill>
                  <a:srgbClr val="F78C33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F78C33"/>
                </a:solidFill>
                <a:latin typeface="Arial"/>
                <a:cs typeface="Arial"/>
              </a:rPr>
              <a:t>96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)</a:t>
            </a:r>
            <a:r>
              <a:rPr sz="1100" spc="-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2</a:t>
            </a:r>
            <a:r>
              <a:rPr sz="11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5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%,</a:t>
            </a:r>
            <a:r>
              <a:rPr sz="1100" spc="-4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P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(Z</a:t>
            </a:r>
            <a:r>
              <a:rPr sz="11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&gt;</a:t>
            </a:r>
            <a:r>
              <a:rPr sz="11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78C33"/>
                </a:solidFill>
                <a:latin typeface="Arial"/>
                <a:cs typeface="Arial"/>
              </a:rPr>
              <a:t>1</a:t>
            </a:r>
            <a:r>
              <a:rPr sz="1100" spc="5" dirty="0">
                <a:solidFill>
                  <a:srgbClr val="F78C33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F78C33"/>
                </a:solidFill>
                <a:latin typeface="Arial"/>
                <a:cs typeface="Arial"/>
              </a:rPr>
              <a:t>96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)</a:t>
            </a:r>
            <a:r>
              <a:rPr sz="1100" spc="-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 2</a:t>
            </a:r>
            <a:r>
              <a:rPr sz="11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5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%:</a:t>
            </a:r>
            <a:r>
              <a:rPr sz="1100" spc="-4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Addin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g 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p</a:t>
            </a:r>
            <a:r>
              <a:rPr sz="11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o</a:t>
            </a:r>
            <a:r>
              <a:rPr sz="11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5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P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(Z</a:t>
            </a:r>
            <a:r>
              <a:rPr sz="1100" spc="-2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8ED0"/>
                </a:solidFill>
                <a:latin typeface="Arial"/>
                <a:cs typeface="Arial"/>
              </a:rPr>
              <a:t>&lt;</a:t>
            </a:r>
            <a:r>
              <a:rPr sz="11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B04F"/>
                </a:solidFill>
                <a:latin typeface="Arial"/>
                <a:cs typeface="Arial"/>
              </a:rPr>
              <a:t>-</a:t>
            </a:r>
            <a:r>
              <a:rPr sz="1100" spc="-5" dirty="0">
                <a:solidFill>
                  <a:srgbClr val="00B04F"/>
                </a:solidFill>
                <a:latin typeface="Arial"/>
                <a:cs typeface="Arial"/>
              </a:rPr>
              <a:t>2</a:t>
            </a:r>
            <a:r>
              <a:rPr sz="1100" spc="5" dirty="0">
                <a:solidFill>
                  <a:srgbClr val="00B04F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B04F"/>
                </a:solidFill>
                <a:latin typeface="Arial"/>
                <a:cs typeface="Arial"/>
              </a:rPr>
              <a:t>722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)</a:t>
            </a:r>
            <a:r>
              <a:rPr sz="1100" spc="-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0</a:t>
            </a:r>
            <a:r>
              <a:rPr sz="11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325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%,</a:t>
            </a:r>
            <a:r>
              <a:rPr sz="1100" spc="-4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P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(Z</a:t>
            </a:r>
            <a:r>
              <a:rPr sz="11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8ED0"/>
                </a:solidFill>
                <a:latin typeface="Arial"/>
                <a:cs typeface="Arial"/>
              </a:rPr>
              <a:t>&gt;</a:t>
            </a:r>
            <a:r>
              <a:rPr sz="11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B04F"/>
                </a:solidFill>
                <a:latin typeface="Arial"/>
                <a:cs typeface="Arial"/>
              </a:rPr>
              <a:t>2</a:t>
            </a:r>
            <a:r>
              <a:rPr sz="1100" spc="5" dirty="0">
                <a:solidFill>
                  <a:srgbClr val="00B04F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B04F"/>
                </a:solidFill>
                <a:latin typeface="Arial"/>
                <a:cs typeface="Arial"/>
              </a:rPr>
              <a:t>722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0</a:t>
            </a:r>
            <a:r>
              <a:rPr sz="11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325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%:</a:t>
            </a:r>
            <a:r>
              <a:rPr sz="1100" spc="-4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Addin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g</a:t>
            </a:r>
            <a:r>
              <a:rPr sz="1100" spc="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p</a:t>
            </a:r>
            <a:r>
              <a:rPr sz="1100" spc="-1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o</a:t>
            </a:r>
            <a:r>
              <a:rPr sz="1100" spc="-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0</a:t>
            </a:r>
            <a:r>
              <a:rPr sz="1100" spc="5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8ED0"/>
                </a:solidFill>
                <a:latin typeface="Arial"/>
                <a:cs typeface="Arial"/>
              </a:rPr>
              <a:t>65</a:t>
            </a:r>
            <a:r>
              <a:rPr sz="1100" dirty="0">
                <a:solidFill>
                  <a:srgbClr val="008ED0"/>
                </a:solidFill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6439921" y="6154461"/>
            <a:ext cx="33020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5" dirty="0">
                <a:solidFill>
                  <a:srgbClr val="F78C33"/>
                </a:solidFill>
                <a:latin typeface="Arial"/>
                <a:cs typeface="Arial"/>
              </a:rPr>
              <a:t>-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1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.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96</a:t>
            </a:r>
            <a:endParaRPr sz="10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588762" y="5700149"/>
            <a:ext cx="5010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325</a:t>
            </a:r>
            <a:r>
              <a:rPr sz="1100" b="1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34966" y="6152937"/>
            <a:ext cx="28638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1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.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96</a:t>
            </a:r>
            <a:endParaRPr sz="10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37356" y="6025188"/>
            <a:ext cx="9525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15" dirty="0">
                <a:latin typeface="Times New Roman"/>
                <a:cs typeface="Times New Roman"/>
              </a:rPr>
              <a:t>Z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5636" y="1743225"/>
            <a:ext cx="4118610" cy="3020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645" indent="-194945">
              <a:lnSpc>
                <a:spcPct val="100000"/>
              </a:lnSpc>
              <a:buClr>
                <a:srgbClr val="008ED0"/>
              </a:buClr>
              <a:buFont typeface="Arial"/>
              <a:buAutoNum type="arabicPeriod" startAt="5"/>
              <a:tabLst>
                <a:tab pos="208279" algn="l"/>
              </a:tabLst>
            </a:pPr>
            <a:r>
              <a:rPr sz="1400" b="1" spc="-5" dirty="0">
                <a:latin typeface="Arial"/>
                <a:cs typeface="Arial"/>
              </a:rPr>
              <a:t>Sca</a:t>
            </a:r>
            <a:r>
              <a:rPr sz="1400" b="1" dirty="0">
                <a:latin typeface="Arial"/>
                <a:cs typeface="Arial"/>
              </a:rPr>
              <a:t>tt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ts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Co</a:t>
            </a:r>
            <a:r>
              <a:rPr sz="1400" b="1" spc="5" dirty="0">
                <a:latin typeface="Arial"/>
                <a:cs typeface="Arial"/>
              </a:rPr>
              <a:t>rr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698500" lvl="1" indent="-342900">
              <a:lnSpc>
                <a:spcPct val="100000"/>
              </a:lnSpc>
              <a:spcBef>
                <a:spcPts val="335"/>
              </a:spcBef>
              <a:buClr>
                <a:srgbClr val="008ED0"/>
              </a:buClr>
              <a:buFont typeface="Arial"/>
              <a:buAutoNum type="arabicPeriod"/>
              <a:tabLst>
                <a:tab pos="698500" algn="l"/>
              </a:tabLst>
            </a:pPr>
            <a:r>
              <a:rPr sz="1400" b="1" spc="-5" dirty="0">
                <a:latin typeface="Arial"/>
                <a:cs typeface="Arial"/>
              </a:rPr>
              <a:t>Sca</a:t>
            </a:r>
            <a:r>
              <a:rPr sz="1400" b="1" dirty="0">
                <a:latin typeface="Arial"/>
                <a:cs typeface="Arial"/>
              </a:rPr>
              <a:t>tt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9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anato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esponse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ott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sua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Scatter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ot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Scatter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ot</a:t>
            </a:r>
            <a:endParaRPr sz="1200">
              <a:latin typeface="Arial"/>
              <a:cs typeface="Arial"/>
            </a:endParaRPr>
          </a:p>
          <a:p>
            <a:pPr marL="698500" lvl="1" indent="-342900">
              <a:lnSpc>
                <a:spcPct val="100000"/>
              </a:lnSpc>
              <a:spcBef>
                <a:spcPts val="325"/>
              </a:spcBef>
              <a:buClr>
                <a:srgbClr val="008ED0"/>
              </a:buClr>
              <a:buFont typeface="Arial"/>
              <a:buAutoNum type="arabicPeriod"/>
              <a:tabLst>
                <a:tab pos="698500" algn="l"/>
              </a:tabLst>
            </a:pPr>
            <a:r>
              <a:rPr sz="1400" b="1" spc="-10" dirty="0">
                <a:latin typeface="Arial"/>
                <a:cs typeface="Arial"/>
              </a:rPr>
              <a:t>Co</a:t>
            </a:r>
            <a:r>
              <a:rPr sz="1400" b="1" spc="5" dirty="0">
                <a:latin typeface="Arial"/>
                <a:cs typeface="Arial"/>
              </a:rPr>
              <a:t>rr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9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Pea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son</a:t>
            </a:r>
            <a:r>
              <a:rPr sz="1200" spc="-10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oe</a:t>
            </a:r>
            <a:r>
              <a:rPr sz="1200" spc="10" dirty="0">
                <a:latin typeface="Arial"/>
                <a:cs typeface="Arial"/>
              </a:rPr>
              <a:t>ff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en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348740" lvl="2" indent="-421640">
              <a:lnSpc>
                <a:spcPct val="100000"/>
              </a:lnSpc>
              <a:spcBef>
                <a:spcPts val="285"/>
              </a:spcBef>
              <a:buClr>
                <a:srgbClr val="008ED0"/>
              </a:buClr>
              <a:buFont typeface="Arial"/>
              <a:buAutoNum type="arabicPeriod"/>
              <a:tabLst>
                <a:tab pos="1349375" algn="l"/>
              </a:tabLst>
            </a:pPr>
            <a:r>
              <a:rPr sz="1200" dirty="0">
                <a:latin typeface="Arial"/>
                <a:cs typeface="Arial"/>
              </a:rPr>
              <a:t>Spea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n’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ank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oe</a:t>
            </a:r>
            <a:r>
              <a:rPr sz="1200" spc="10" dirty="0">
                <a:latin typeface="Arial"/>
                <a:cs typeface="Arial"/>
              </a:rPr>
              <a:t>ff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en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728980" lvl="1" indent="-373380">
              <a:lnSpc>
                <a:spcPct val="100000"/>
              </a:lnSpc>
              <a:spcBef>
                <a:spcPts val="335"/>
              </a:spcBef>
              <a:buClr>
                <a:srgbClr val="008ED0"/>
              </a:buClr>
              <a:buFont typeface="Arial"/>
              <a:buAutoNum type="arabicPeriod"/>
              <a:tabLst>
                <a:tab pos="728980" algn="l"/>
              </a:tabLst>
            </a:pP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5" dirty="0">
                <a:latin typeface="Arial"/>
                <a:cs typeface="Arial"/>
              </a:rPr>
              <a:t>So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mm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ly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728980" lvl="1" indent="-373380">
              <a:lnSpc>
                <a:spcPct val="100000"/>
              </a:lnSpc>
              <a:spcBef>
                <a:spcPts val="335"/>
              </a:spcBef>
              <a:buClr>
                <a:srgbClr val="008ED0"/>
              </a:buClr>
              <a:buFont typeface="Arial"/>
              <a:buAutoNum type="arabicPeriod"/>
              <a:tabLst>
                <a:tab pos="728980" algn="l"/>
              </a:tabLst>
            </a:pP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sc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728980" lvl="1" indent="-373380">
              <a:lnSpc>
                <a:spcPct val="100000"/>
              </a:lnSpc>
              <a:spcBef>
                <a:spcPts val="335"/>
              </a:spcBef>
              <a:buClr>
                <a:srgbClr val="008ED0"/>
              </a:buClr>
              <a:buFont typeface="Arial"/>
              <a:buAutoNum type="arabicPeriod"/>
              <a:tabLst>
                <a:tab pos="728980" algn="l"/>
              </a:tabLst>
            </a:pP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nuou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636" y="1737716"/>
            <a:ext cx="570674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 H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poth</a:t>
            </a:r>
            <a:r>
              <a:rPr sz="1800" b="1" spc="-5" dirty="0"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ting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5" dirty="0">
                <a:latin typeface="Arial"/>
                <a:cs typeface="Arial"/>
              </a:rPr>
              <a:t>z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st</a:t>
            </a:r>
            <a:r>
              <a:rPr sz="1400" spc="-5" dirty="0">
                <a:latin typeface="Arial"/>
                <a:cs typeface="Arial"/>
              </a:rPr>
              <a:t>ep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636" y="2555518"/>
            <a:ext cx="6292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2021" y="2555235"/>
            <a:ext cx="830262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H</a:t>
            </a:r>
            <a:r>
              <a:rPr sz="1350" spc="15" baseline="-21604" dirty="0">
                <a:solidFill>
                  <a:srgbClr val="008ED0"/>
                </a:solidFill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Hy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H</a:t>
            </a:r>
            <a:r>
              <a:rPr sz="1350" spc="15" baseline="-21604" dirty="0">
                <a:solidFill>
                  <a:srgbClr val="008ED0"/>
                </a:solidFill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),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ee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le (l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gh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648" y="3280942"/>
            <a:ext cx="6153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3264" y="3280660"/>
            <a:ext cx="52152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obab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4.2</a:t>
            </a:r>
            <a:r>
              <a:rPr spc="-5" dirty="0"/>
              <a:t> </a:t>
            </a:r>
            <a:r>
              <a:rPr spc="-25" dirty="0"/>
              <a:t>S</a:t>
            </a:r>
            <a:r>
              <a:rPr spc="-5" dirty="0"/>
              <a:t>t</a:t>
            </a:r>
            <a:r>
              <a:rPr spc="-15" dirty="0"/>
              <a:t>e</a:t>
            </a:r>
            <a:r>
              <a:rPr spc="-25" dirty="0"/>
              <a:t>p</a:t>
            </a:r>
            <a:r>
              <a:rPr spc="-5" dirty="0"/>
              <a:t>-</a:t>
            </a:r>
            <a:r>
              <a:rPr spc="-15" dirty="0"/>
              <a:t>b</a:t>
            </a:r>
            <a:r>
              <a:rPr spc="-55" dirty="0"/>
              <a:t>y</a:t>
            </a:r>
            <a:r>
              <a:rPr spc="-5" dirty="0"/>
              <a:t>-</a:t>
            </a:r>
            <a:r>
              <a:rPr spc="-25" dirty="0"/>
              <a:t>S</a:t>
            </a:r>
            <a:r>
              <a:rPr spc="0" dirty="0"/>
              <a:t>t</a:t>
            </a:r>
            <a:r>
              <a:rPr spc="-15" dirty="0"/>
              <a:t>e</a:t>
            </a:r>
            <a:r>
              <a:rPr spc="-20" dirty="0"/>
              <a:t>p</a:t>
            </a:r>
            <a:r>
              <a:rPr spc="45" dirty="0"/>
              <a:t> </a:t>
            </a:r>
            <a:r>
              <a:rPr spc="-25" dirty="0"/>
              <a:t>P</a:t>
            </a:r>
            <a:r>
              <a:rPr spc="-15" dirty="0"/>
              <a:t>r</a:t>
            </a:r>
            <a:r>
              <a:rPr spc="-25" dirty="0"/>
              <a:t>o</a:t>
            </a:r>
            <a:r>
              <a:rPr spc="-15" dirty="0"/>
              <a:t>ces</a:t>
            </a:r>
            <a:r>
              <a:rPr spc="-20" dirty="0"/>
              <a:t>s</a:t>
            </a:r>
          </a:p>
        </p:txBody>
      </p:sp>
      <p:sp>
        <p:nvSpPr>
          <p:cNvPr id="8" name="object 8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5636" y="3793006"/>
            <a:ext cx="6153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3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223253" y="3786923"/>
            <a:ext cx="512508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hoo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op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1%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 10%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4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636" y="4305071"/>
            <a:ext cx="6153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4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3253" y="4304789"/>
            <a:ext cx="68865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den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 p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636" y="4817135"/>
            <a:ext cx="6153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5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3253" y="4816853"/>
            <a:ext cx="751903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ud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j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 no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j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5" dirty="0">
                <a:latin typeface="Arial"/>
                <a:cs typeface="Arial"/>
              </a:rPr>
              <a:t> 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 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rgbClr val="E07D2D"/>
                </a:solidFill>
              </a:rPr>
              <a:t>E</a:t>
            </a:r>
            <a:r>
              <a:rPr spc="-15" dirty="0">
                <a:solidFill>
                  <a:srgbClr val="E07D2D"/>
                </a:solidFill>
              </a:rPr>
              <a:t>xerc</a:t>
            </a:r>
            <a:r>
              <a:rPr spc="-10" dirty="0">
                <a:solidFill>
                  <a:srgbClr val="E07D2D"/>
                </a:solidFill>
              </a:rPr>
              <a:t>i</a:t>
            </a:r>
            <a:r>
              <a:rPr spc="-15" dirty="0">
                <a:solidFill>
                  <a:srgbClr val="E07D2D"/>
                </a:solidFill>
              </a:rPr>
              <a:t>s</a:t>
            </a:r>
            <a:r>
              <a:rPr spc="-20" dirty="0">
                <a:solidFill>
                  <a:srgbClr val="E07D2D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636" y="1726179"/>
            <a:ext cx="9088755" cy="1313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Exe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E07D2D"/>
                </a:solidFill>
                <a:latin typeface="Arial"/>
                <a:cs typeface="Arial"/>
              </a:rPr>
              <a:t>c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e </a:t>
            </a:r>
            <a:r>
              <a:rPr sz="1400" b="1" spc="-13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E07D2D"/>
                </a:solidFill>
                <a:latin typeface="Arial"/>
                <a:cs typeface="Arial"/>
              </a:rPr>
              <a:t>6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. </a:t>
            </a:r>
            <a:r>
              <a:rPr sz="1400" b="1" spc="-12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1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 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na</a:t>
            </a:r>
            <a:r>
              <a:rPr sz="1400" dirty="0">
                <a:latin typeface="Arial"/>
                <a:cs typeface="Arial"/>
              </a:rPr>
              <a:t>lly 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 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ra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im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un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$</a:t>
            </a:r>
            <a:r>
              <a:rPr sz="1400" spc="-15" dirty="0">
                <a:latin typeface="Arial"/>
                <a:cs typeface="Arial"/>
              </a:rPr>
              <a:t>1</a:t>
            </a:r>
            <a:r>
              <a:rPr sz="1400" spc="5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8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spc="-1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ne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ua</a:t>
            </a:r>
            <a:r>
              <a:rPr sz="1400" dirty="0">
                <a:latin typeface="Arial"/>
                <a:cs typeface="Arial"/>
              </a:rPr>
              <a:t>lly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ld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lly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do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ly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ms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$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spc="-5" dirty="0">
                <a:latin typeface="Arial"/>
                <a:cs typeface="Arial"/>
              </a:rPr>
              <a:t>9</a:t>
            </a:r>
            <a:r>
              <a:rPr sz="1400" spc="-15" dirty="0">
                <a:latin typeface="Arial"/>
                <a:cs typeface="Arial"/>
              </a:rPr>
              <a:t>5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 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nd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rd 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$</a:t>
            </a:r>
            <a:r>
              <a:rPr sz="1400" spc="-5" dirty="0">
                <a:latin typeface="Arial"/>
                <a:cs typeface="Arial"/>
              </a:rPr>
              <a:t>50</a:t>
            </a:r>
            <a:r>
              <a:rPr sz="1400" spc="-1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420" dirty="0">
                <a:latin typeface="Arial"/>
                <a:cs typeface="Arial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5 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pan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hou</a:t>
            </a:r>
            <a:r>
              <a:rPr sz="1400" dirty="0">
                <a:latin typeface="Arial"/>
                <a:cs typeface="Arial"/>
              </a:rPr>
              <a:t>ld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ned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400" spc="5" dirty="0">
                <a:latin typeface="Arial"/>
                <a:cs typeface="Arial"/>
              </a:rPr>
              <a:t>[</a:t>
            </a:r>
            <a:r>
              <a:rPr sz="1400" spc="-10" dirty="0">
                <a:solidFill>
                  <a:srgbClr val="E07D2D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E07D2D"/>
                </a:solidFill>
                <a:latin typeface="Arial"/>
                <a:cs typeface="Arial"/>
              </a:rPr>
              <a:t>n</a:t>
            </a:r>
            <a:r>
              <a:rPr sz="1400" spc="5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E07D2D"/>
                </a:solidFill>
                <a:latin typeface="Arial"/>
                <a:cs typeface="Arial"/>
              </a:rPr>
              <a:t>:</a:t>
            </a:r>
            <a:r>
              <a:rPr sz="1400" spc="-4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l,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z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5" dirty="0">
                <a:latin typeface="Arial"/>
                <a:cs typeface="Arial"/>
              </a:rPr>
              <a:t>sc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64</a:t>
            </a:r>
            <a:r>
              <a:rPr sz="1400" dirty="0">
                <a:latin typeface="Arial"/>
                <a:cs typeface="Arial"/>
              </a:rPr>
              <a:t>5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29" y="3852384"/>
            <a:ext cx="6985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78C33"/>
                </a:solidFill>
                <a:latin typeface="Arial"/>
                <a:cs typeface="Arial"/>
              </a:rPr>
              <a:t>Ch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2800" b="1" spc="-25" dirty="0">
                <a:solidFill>
                  <a:srgbClr val="F78C33"/>
                </a:solidFill>
                <a:latin typeface="Arial"/>
                <a:cs typeface="Arial"/>
              </a:rPr>
              <a:t>p</a:t>
            </a:r>
            <a:r>
              <a:rPr sz="2800" b="1" spc="-10" dirty="0">
                <a:solidFill>
                  <a:srgbClr val="F78C33"/>
                </a:solidFill>
                <a:latin typeface="Arial"/>
                <a:cs typeface="Arial"/>
              </a:rPr>
              <a:t>te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5</a:t>
            </a:r>
            <a:r>
              <a:rPr sz="2800" b="1" spc="-10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2800" b="1" spc="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S</a:t>
            </a:r>
            <a:r>
              <a:rPr sz="2800" b="1" spc="-10" dirty="0">
                <a:latin typeface="Arial"/>
                <a:cs typeface="Arial"/>
              </a:rPr>
              <a:t>catte</a:t>
            </a:r>
            <a:r>
              <a:rPr sz="2800" b="1" spc="-15" dirty="0">
                <a:latin typeface="Arial"/>
                <a:cs typeface="Arial"/>
              </a:rPr>
              <a:t>r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P</a:t>
            </a:r>
            <a:r>
              <a:rPr sz="2800" b="1" spc="-10" dirty="0">
                <a:latin typeface="Arial"/>
                <a:cs typeface="Arial"/>
              </a:rPr>
              <a:t>l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spc="-5" dirty="0">
                <a:latin typeface="Arial"/>
                <a:cs typeface="Arial"/>
              </a:rPr>
              <a:t>t</a:t>
            </a:r>
            <a:r>
              <a:rPr sz="2800" b="1" spc="-20" dirty="0">
                <a:latin typeface="Arial"/>
                <a:cs typeface="Arial"/>
              </a:rPr>
              <a:t>s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a</a:t>
            </a:r>
            <a:r>
              <a:rPr sz="2800" b="1" spc="-25" dirty="0">
                <a:latin typeface="Arial"/>
                <a:cs typeface="Arial"/>
              </a:rPr>
              <a:t>n</a:t>
            </a:r>
            <a:r>
              <a:rPr sz="2800" b="1" spc="-20" dirty="0">
                <a:latin typeface="Arial"/>
                <a:cs typeface="Arial"/>
              </a:rPr>
              <a:t>d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Co</a:t>
            </a:r>
            <a:r>
              <a:rPr sz="2800" b="1" spc="-15" dirty="0">
                <a:latin typeface="Arial"/>
                <a:cs typeface="Arial"/>
              </a:rPr>
              <a:t>rre</a:t>
            </a:r>
            <a:r>
              <a:rPr sz="2800" b="1" spc="-10" dirty="0">
                <a:latin typeface="Arial"/>
                <a:cs typeface="Arial"/>
              </a:rPr>
              <a:t>lati</a:t>
            </a:r>
            <a:r>
              <a:rPr sz="2800" b="1" spc="-25" dirty="0">
                <a:latin typeface="Arial"/>
                <a:cs typeface="Arial"/>
              </a:rPr>
              <a:t>on</a:t>
            </a:r>
            <a:r>
              <a:rPr sz="2800" b="1" spc="-20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8251" y="4267961"/>
            <a:ext cx="9162415" cy="0"/>
          </a:xfrm>
          <a:custGeom>
            <a:avLst/>
            <a:gdLst/>
            <a:ahLst/>
            <a:cxnLst/>
            <a:rect l="l" t="t" r="r" b="b"/>
            <a:pathLst>
              <a:path w="9162415">
                <a:moveTo>
                  <a:pt x="0" y="0"/>
                </a:moveTo>
                <a:lnTo>
                  <a:pt x="9162299" y="0"/>
                </a:lnTo>
              </a:path>
            </a:pathLst>
          </a:custGeom>
          <a:ln w="2108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5.1</a:t>
            </a:r>
            <a:r>
              <a:rPr spc="-5" dirty="0"/>
              <a:t> </a:t>
            </a:r>
            <a:r>
              <a:rPr spc="-25" dirty="0"/>
              <a:t>S</a:t>
            </a:r>
            <a:r>
              <a:rPr spc="-15" dirty="0"/>
              <a:t>ca</a:t>
            </a:r>
            <a:r>
              <a:rPr spc="-5" dirty="0"/>
              <a:t>tt</a:t>
            </a:r>
            <a:r>
              <a:rPr spc="-15" dirty="0"/>
              <a:t>er</a:t>
            </a:r>
            <a:r>
              <a:rPr spc="5" dirty="0"/>
              <a:t> </a:t>
            </a:r>
            <a:r>
              <a:rPr spc="-25" dirty="0"/>
              <a:t>P</a:t>
            </a:r>
            <a:r>
              <a:rPr spc="-10" dirty="0"/>
              <a:t>l</a:t>
            </a:r>
            <a:r>
              <a:rPr spc="-25" dirty="0"/>
              <a:t>o</a:t>
            </a:r>
            <a:r>
              <a:rPr spc="-10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955541" y="2555748"/>
            <a:ext cx="100584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5541" y="2775204"/>
            <a:ext cx="100584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5541" y="4722876"/>
            <a:ext cx="100584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5541" y="4942332"/>
            <a:ext cx="100584" cy="7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6430" lvl="2" indent="-633730">
              <a:lnSpc>
                <a:spcPct val="100000"/>
              </a:lnSpc>
              <a:buClr>
                <a:srgbClr val="008FD0"/>
              </a:buClr>
              <a:buFont typeface="Arial"/>
              <a:buAutoNum type="arabicPeriod"/>
              <a:tabLst>
                <a:tab pos="647065" algn="l"/>
              </a:tabLst>
            </a:pPr>
            <a:r>
              <a:rPr sz="1800" b="1" spc="-5" dirty="0">
                <a:latin typeface="Arial"/>
                <a:cs typeface="Arial"/>
              </a:rPr>
              <a:t>Ex</a:t>
            </a:r>
            <a:r>
              <a:rPr sz="1800" b="1" dirty="0">
                <a:latin typeface="Arial"/>
                <a:cs typeface="Arial"/>
              </a:rPr>
              <a:t>pl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5" dirty="0">
                <a:latin typeface="Arial"/>
                <a:cs typeface="Arial"/>
              </a:rPr>
              <a:t> a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5" dirty="0">
                <a:latin typeface="Arial"/>
                <a:cs typeface="Arial"/>
              </a:rPr>
              <a:t> Res</a:t>
            </a:r>
            <a:r>
              <a:rPr sz="1800" b="1" dirty="0">
                <a:latin typeface="Arial"/>
                <a:cs typeface="Arial"/>
              </a:rPr>
              <a:t>pon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Var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40"/>
              </a:spcBef>
            </a:pPr>
            <a:r>
              <a:rPr sz="1400" b="0" dirty="0">
                <a:latin typeface="Arial"/>
                <a:cs typeface="Arial"/>
              </a:rPr>
              <a:t>A</a:t>
            </a:r>
            <a:r>
              <a:rPr sz="1400" b="0" spc="50" dirty="0">
                <a:latin typeface="Arial"/>
                <a:cs typeface="Arial"/>
              </a:rPr>
              <a:t> </a:t>
            </a:r>
            <a:r>
              <a:rPr sz="1400" b="0" dirty="0">
                <a:latin typeface="Arial"/>
                <a:cs typeface="Arial"/>
              </a:rPr>
              <a:t>r</a:t>
            </a:r>
            <a:r>
              <a:rPr sz="1400" b="0" spc="-15" dirty="0">
                <a:latin typeface="Arial"/>
                <a:cs typeface="Arial"/>
              </a:rPr>
              <a:t>e</a:t>
            </a:r>
            <a:r>
              <a:rPr sz="1400" b="0" spc="5" dirty="0">
                <a:latin typeface="Arial"/>
                <a:cs typeface="Arial"/>
              </a:rPr>
              <a:t>s</a:t>
            </a:r>
            <a:r>
              <a:rPr sz="1400" b="0" spc="-15" dirty="0">
                <a:latin typeface="Arial"/>
                <a:cs typeface="Arial"/>
              </a:rPr>
              <a:t>p</a:t>
            </a:r>
            <a:r>
              <a:rPr sz="1400" b="0" spc="-5" dirty="0">
                <a:latin typeface="Arial"/>
                <a:cs typeface="Arial"/>
              </a:rPr>
              <a:t>o</a:t>
            </a:r>
            <a:r>
              <a:rPr sz="1400" b="0" spc="-15" dirty="0">
                <a:latin typeface="Arial"/>
                <a:cs typeface="Arial"/>
              </a:rPr>
              <a:t>n</a:t>
            </a:r>
            <a:r>
              <a:rPr sz="1400" b="0" spc="5" dirty="0">
                <a:latin typeface="Arial"/>
                <a:cs typeface="Arial"/>
              </a:rPr>
              <a:t>s</a:t>
            </a:r>
            <a:r>
              <a:rPr sz="1400" b="0" dirty="0">
                <a:latin typeface="Arial"/>
                <a:cs typeface="Arial"/>
              </a:rPr>
              <a:t>e</a:t>
            </a:r>
            <a:r>
              <a:rPr sz="1400" b="0" spc="50" dirty="0">
                <a:latin typeface="Arial"/>
                <a:cs typeface="Arial"/>
              </a:rPr>
              <a:t> </a:t>
            </a:r>
            <a:r>
              <a:rPr sz="1400" b="0" spc="-20" dirty="0">
                <a:latin typeface="Arial"/>
                <a:cs typeface="Arial"/>
              </a:rPr>
              <a:t>v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dirty="0">
                <a:latin typeface="Arial"/>
                <a:cs typeface="Arial"/>
              </a:rPr>
              <a:t>ri</a:t>
            </a:r>
            <a:r>
              <a:rPr sz="1400" b="0" spc="-15" dirty="0">
                <a:latin typeface="Arial"/>
                <a:cs typeface="Arial"/>
              </a:rPr>
              <a:t>a</a:t>
            </a:r>
            <a:r>
              <a:rPr sz="1400" b="0" spc="-5" dirty="0">
                <a:latin typeface="Arial"/>
                <a:cs typeface="Arial"/>
              </a:rPr>
              <a:t>b</a:t>
            </a:r>
            <a:r>
              <a:rPr sz="1400" b="0" spc="-15" dirty="0">
                <a:latin typeface="Arial"/>
                <a:cs typeface="Arial"/>
              </a:rPr>
              <a:t>l</a:t>
            </a:r>
            <a:r>
              <a:rPr sz="1400" b="0" dirty="0">
                <a:latin typeface="Arial"/>
                <a:cs typeface="Arial"/>
              </a:rPr>
              <a:t>e</a:t>
            </a:r>
            <a:r>
              <a:rPr sz="1400" b="0" spc="50" dirty="0">
                <a:latin typeface="Arial"/>
                <a:cs typeface="Arial"/>
              </a:rPr>
              <a:t> </a:t>
            </a:r>
            <a:r>
              <a:rPr sz="1400" b="0" spc="-10" dirty="0">
                <a:latin typeface="Arial"/>
                <a:cs typeface="Arial"/>
              </a:rPr>
              <a:t>m</a:t>
            </a:r>
            <a:r>
              <a:rPr sz="1400" b="0" spc="-15" dirty="0">
                <a:latin typeface="Arial"/>
                <a:cs typeface="Arial"/>
              </a:rPr>
              <a:t>e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spc="-10" dirty="0">
                <a:latin typeface="Arial"/>
                <a:cs typeface="Arial"/>
              </a:rPr>
              <a:t>s</a:t>
            </a:r>
            <a:r>
              <a:rPr sz="1400" b="0" spc="-5" dirty="0">
                <a:latin typeface="Arial"/>
                <a:cs typeface="Arial"/>
              </a:rPr>
              <a:t>u</a:t>
            </a:r>
            <a:r>
              <a:rPr sz="1400" b="0" spc="-15" dirty="0">
                <a:latin typeface="Arial"/>
                <a:cs typeface="Arial"/>
              </a:rPr>
              <a:t>r</a:t>
            </a:r>
            <a:r>
              <a:rPr sz="1400" b="0" spc="-5" dirty="0">
                <a:latin typeface="Arial"/>
                <a:cs typeface="Arial"/>
              </a:rPr>
              <a:t>e</a:t>
            </a:r>
            <a:r>
              <a:rPr sz="1400" b="0" dirty="0">
                <a:latin typeface="Arial"/>
                <a:cs typeface="Arial"/>
              </a:rPr>
              <a:t>s</a:t>
            </a:r>
            <a:r>
              <a:rPr sz="1400" b="0" spc="45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dirty="0">
                <a:latin typeface="Arial"/>
                <a:cs typeface="Arial"/>
              </a:rPr>
              <a:t>n</a:t>
            </a:r>
            <a:r>
              <a:rPr sz="1400" b="0" spc="40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o</a:t>
            </a:r>
            <a:r>
              <a:rPr sz="1400" b="0" spc="-15" dirty="0">
                <a:latin typeface="Arial"/>
                <a:cs typeface="Arial"/>
              </a:rPr>
              <a:t>u</a:t>
            </a:r>
            <a:r>
              <a:rPr sz="1400" b="0" spc="-10" dirty="0">
                <a:latin typeface="Arial"/>
                <a:cs typeface="Arial"/>
              </a:rPr>
              <a:t>t</a:t>
            </a:r>
            <a:r>
              <a:rPr sz="1400" b="0" spc="5" dirty="0">
                <a:latin typeface="Arial"/>
                <a:cs typeface="Arial"/>
              </a:rPr>
              <a:t>c</a:t>
            </a:r>
            <a:r>
              <a:rPr sz="1400" b="0" spc="-5" dirty="0">
                <a:latin typeface="Arial"/>
                <a:cs typeface="Arial"/>
              </a:rPr>
              <a:t>o</a:t>
            </a:r>
            <a:r>
              <a:rPr sz="1400" b="0" spc="-20" dirty="0">
                <a:latin typeface="Arial"/>
                <a:cs typeface="Arial"/>
              </a:rPr>
              <a:t>m</a:t>
            </a:r>
            <a:r>
              <a:rPr sz="1400" b="0" dirty="0">
                <a:latin typeface="Arial"/>
                <a:cs typeface="Arial"/>
              </a:rPr>
              <a:t>e</a:t>
            </a:r>
            <a:r>
              <a:rPr sz="1400" b="0" spc="50" dirty="0">
                <a:latin typeface="Arial"/>
                <a:cs typeface="Arial"/>
              </a:rPr>
              <a:t> </a:t>
            </a:r>
            <a:r>
              <a:rPr sz="1400" b="0" spc="-15" dirty="0">
                <a:latin typeface="Arial"/>
                <a:cs typeface="Arial"/>
              </a:rPr>
              <a:t>o</a:t>
            </a:r>
            <a:r>
              <a:rPr sz="1400" b="0" dirty="0">
                <a:latin typeface="Arial"/>
                <a:cs typeface="Arial"/>
              </a:rPr>
              <a:t>f</a:t>
            </a:r>
            <a:r>
              <a:rPr sz="1400" b="0" spc="45" dirty="0">
                <a:latin typeface="Arial"/>
                <a:cs typeface="Arial"/>
              </a:rPr>
              <a:t> </a:t>
            </a:r>
            <a:r>
              <a:rPr sz="1400" b="0" dirty="0">
                <a:latin typeface="Arial"/>
                <a:cs typeface="Arial"/>
              </a:rPr>
              <a:t>a</a:t>
            </a:r>
            <a:r>
              <a:rPr sz="1400" b="0" spc="40" dirty="0">
                <a:latin typeface="Arial"/>
                <a:cs typeface="Arial"/>
              </a:rPr>
              <a:t> </a:t>
            </a:r>
            <a:r>
              <a:rPr sz="1400" b="0" spc="5" dirty="0">
                <a:latin typeface="Arial"/>
                <a:cs typeface="Arial"/>
              </a:rPr>
              <a:t>s</a:t>
            </a:r>
            <a:r>
              <a:rPr sz="1400" b="0" spc="-10" dirty="0">
                <a:latin typeface="Arial"/>
                <a:cs typeface="Arial"/>
              </a:rPr>
              <a:t>t</a:t>
            </a:r>
            <a:r>
              <a:rPr sz="1400" b="0" spc="-5" dirty="0">
                <a:latin typeface="Arial"/>
                <a:cs typeface="Arial"/>
              </a:rPr>
              <a:t>ud</a:t>
            </a:r>
            <a:r>
              <a:rPr sz="1400" b="0" spc="-20" dirty="0">
                <a:latin typeface="Arial"/>
                <a:cs typeface="Arial"/>
              </a:rPr>
              <a:t>y</a:t>
            </a:r>
            <a:r>
              <a:rPr sz="1400" b="0" dirty="0">
                <a:latin typeface="Arial"/>
                <a:cs typeface="Arial"/>
              </a:rPr>
              <a:t>.</a:t>
            </a:r>
            <a:r>
              <a:rPr sz="1400" b="0" spc="60" dirty="0">
                <a:latin typeface="Arial"/>
                <a:cs typeface="Arial"/>
              </a:rPr>
              <a:t> </a:t>
            </a:r>
            <a:r>
              <a:rPr sz="1400" b="0" spc="-15" dirty="0">
                <a:latin typeface="Arial"/>
                <a:cs typeface="Arial"/>
              </a:rPr>
              <a:t>A</a:t>
            </a:r>
            <a:r>
              <a:rPr sz="1400" b="0" dirty="0">
                <a:latin typeface="Arial"/>
                <a:cs typeface="Arial"/>
              </a:rPr>
              <a:t>n</a:t>
            </a:r>
            <a:r>
              <a:rPr sz="1400" b="0" spc="50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e</a:t>
            </a:r>
            <a:r>
              <a:rPr sz="1400" b="0" spc="-20" dirty="0">
                <a:latin typeface="Arial"/>
                <a:cs typeface="Arial"/>
              </a:rPr>
              <a:t>x</a:t>
            </a:r>
            <a:r>
              <a:rPr sz="1400" b="0" spc="-5" dirty="0">
                <a:latin typeface="Arial"/>
                <a:cs typeface="Arial"/>
              </a:rPr>
              <a:t>p</a:t>
            </a:r>
            <a:r>
              <a:rPr sz="1400" b="0" dirty="0">
                <a:latin typeface="Arial"/>
                <a:cs typeface="Arial"/>
              </a:rPr>
              <a:t>l</a:t>
            </a:r>
            <a:r>
              <a:rPr sz="1400" b="0" spc="-5" dirty="0">
                <a:latin typeface="Arial"/>
                <a:cs typeface="Arial"/>
              </a:rPr>
              <a:t>an</a:t>
            </a:r>
            <a:r>
              <a:rPr sz="1400" b="0" spc="-15" dirty="0">
                <a:latin typeface="Arial"/>
                <a:cs typeface="Arial"/>
              </a:rPr>
              <a:t>a</a:t>
            </a:r>
            <a:r>
              <a:rPr sz="1400" b="0" spc="-10" dirty="0">
                <a:latin typeface="Arial"/>
                <a:cs typeface="Arial"/>
              </a:rPr>
              <a:t>t</a:t>
            </a:r>
            <a:r>
              <a:rPr sz="1400" b="0" spc="-5" dirty="0">
                <a:latin typeface="Arial"/>
                <a:cs typeface="Arial"/>
              </a:rPr>
              <a:t>o</a:t>
            </a:r>
            <a:r>
              <a:rPr sz="1400" b="0" dirty="0">
                <a:latin typeface="Arial"/>
                <a:cs typeface="Arial"/>
              </a:rPr>
              <a:t>ry</a:t>
            </a:r>
            <a:r>
              <a:rPr sz="1400" b="0" spc="35" dirty="0">
                <a:latin typeface="Arial"/>
                <a:cs typeface="Arial"/>
              </a:rPr>
              <a:t> </a:t>
            </a:r>
            <a:r>
              <a:rPr sz="1400" b="0" spc="-20" dirty="0">
                <a:latin typeface="Arial"/>
                <a:cs typeface="Arial"/>
              </a:rPr>
              <a:t>v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dirty="0">
                <a:latin typeface="Arial"/>
                <a:cs typeface="Arial"/>
              </a:rPr>
              <a:t>ri</a:t>
            </a:r>
            <a:r>
              <a:rPr sz="1400" b="0" spc="-5" dirty="0">
                <a:latin typeface="Arial"/>
                <a:cs typeface="Arial"/>
              </a:rPr>
              <a:t>ab</a:t>
            </a:r>
            <a:r>
              <a:rPr sz="1400" b="0" dirty="0">
                <a:latin typeface="Arial"/>
                <a:cs typeface="Arial"/>
              </a:rPr>
              <a:t>le</a:t>
            </a:r>
            <a:r>
              <a:rPr sz="1400" b="0" spc="50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e</a:t>
            </a:r>
            <a:r>
              <a:rPr sz="1400" b="0" spc="-20" dirty="0">
                <a:latin typeface="Arial"/>
                <a:cs typeface="Arial"/>
              </a:rPr>
              <a:t>x</a:t>
            </a:r>
            <a:r>
              <a:rPr sz="1400" b="0" spc="-5" dirty="0">
                <a:latin typeface="Arial"/>
                <a:cs typeface="Arial"/>
              </a:rPr>
              <a:t>p</a:t>
            </a:r>
            <a:r>
              <a:rPr sz="1400" b="0" dirty="0">
                <a:latin typeface="Arial"/>
                <a:cs typeface="Arial"/>
              </a:rPr>
              <a:t>l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dirty="0">
                <a:latin typeface="Arial"/>
                <a:cs typeface="Arial"/>
              </a:rPr>
              <a:t>i</a:t>
            </a:r>
            <a:r>
              <a:rPr sz="1400" b="0" spc="-15" dirty="0">
                <a:latin typeface="Arial"/>
                <a:cs typeface="Arial"/>
              </a:rPr>
              <a:t>n</a:t>
            </a:r>
            <a:r>
              <a:rPr sz="1400" b="0" dirty="0">
                <a:latin typeface="Arial"/>
                <a:cs typeface="Arial"/>
              </a:rPr>
              <a:t>s</a:t>
            </a:r>
            <a:r>
              <a:rPr sz="1400" b="0" spc="45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o</a:t>
            </a:r>
            <a:r>
              <a:rPr sz="1400" b="0" dirty="0">
                <a:latin typeface="Arial"/>
                <a:cs typeface="Arial"/>
              </a:rPr>
              <a:t>r</a:t>
            </a:r>
            <a:r>
              <a:rPr sz="1400" b="0" spc="55" dirty="0">
                <a:latin typeface="Arial"/>
                <a:cs typeface="Arial"/>
              </a:rPr>
              <a:t> </a:t>
            </a:r>
            <a:r>
              <a:rPr sz="1400" b="0" spc="-15" dirty="0">
                <a:latin typeface="Arial"/>
                <a:cs typeface="Arial"/>
              </a:rPr>
              <a:t>i</a:t>
            </a:r>
            <a:r>
              <a:rPr sz="1400" b="0" spc="-5" dirty="0">
                <a:latin typeface="Arial"/>
                <a:cs typeface="Arial"/>
              </a:rPr>
              <a:t>n</a:t>
            </a:r>
            <a:r>
              <a:rPr sz="1400" b="0" spc="5" dirty="0">
                <a:latin typeface="Arial"/>
                <a:cs typeface="Arial"/>
              </a:rPr>
              <a:t>f</a:t>
            </a:r>
            <a:r>
              <a:rPr sz="1400" b="0" spc="-15" dirty="0">
                <a:latin typeface="Arial"/>
                <a:cs typeface="Arial"/>
              </a:rPr>
              <a:t>lu</a:t>
            </a:r>
            <a:r>
              <a:rPr sz="1400" b="0" spc="-5" dirty="0">
                <a:latin typeface="Arial"/>
                <a:cs typeface="Arial"/>
              </a:rPr>
              <a:t>e</a:t>
            </a:r>
            <a:r>
              <a:rPr sz="1400" b="0" spc="-15" dirty="0">
                <a:latin typeface="Arial"/>
                <a:cs typeface="Arial"/>
              </a:rPr>
              <a:t>n</a:t>
            </a:r>
            <a:r>
              <a:rPr sz="1400" b="0" spc="5" dirty="0">
                <a:latin typeface="Arial"/>
                <a:cs typeface="Arial"/>
              </a:rPr>
              <a:t>c</a:t>
            </a:r>
            <a:r>
              <a:rPr sz="1400" b="0" spc="-15" dirty="0">
                <a:latin typeface="Arial"/>
                <a:cs typeface="Arial"/>
              </a:rPr>
              <a:t>e</a:t>
            </a:r>
            <a:r>
              <a:rPr sz="1400" b="0" dirty="0">
                <a:latin typeface="Arial"/>
                <a:cs typeface="Arial"/>
              </a:rPr>
              <a:t>s</a:t>
            </a:r>
            <a:r>
              <a:rPr sz="1400" b="0" spc="60" dirty="0">
                <a:latin typeface="Arial"/>
                <a:cs typeface="Arial"/>
              </a:rPr>
              <a:t> </a:t>
            </a:r>
            <a:r>
              <a:rPr sz="1400" b="0" spc="-10" dirty="0">
                <a:latin typeface="Arial"/>
                <a:cs typeface="Arial"/>
              </a:rPr>
              <a:t>c</a:t>
            </a:r>
            <a:r>
              <a:rPr sz="1400" b="0" spc="-5" dirty="0">
                <a:latin typeface="Arial"/>
                <a:cs typeface="Arial"/>
              </a:rPr>
              <a:t>h</a:t>
            </a:r>
            <a:r>
              <a:rPr sz="1400" b="0" spc="-15" dirty="0">
                <a:latin typeface="Arial"/>
                <a:cs typeface="Arial"/>
              </a:rPr>
              <a:t>a</a:t>
            </a:r>
            <a:r>
              <a:rPr sz="1400" b="0" spc="-5" dirty="0">
                <a:latin typeface="Arial"/>
                <a:cs typeface="Arial"/>
              </a:rPr>
              <a:t>n</a:t>
            </a:r>
            <a:r>
              <a:rPr sz="1400" b="0" spc="-15" dirty="0">
                <a:latin typeface="Arial"/>
                <a:cs typeface="Arial"/>
              </a:rPr>
              <a:t>g</a:t>
            </a:r>
            <a:r>
              <a:rPr sz="1400" b="0" spc="-5" dirty="0">
                <a:latin typeface="Arial"/>
                <a:cs typeface="Arial"/>
              </a:rPr>
              <a:t>e</a:t>
            </a:r>
            <a:r>
              <a:rPr sz="1400" b="0" dirty="0">
                <a:latin typeface="Arial"/>
                <a:cs typeface="Arial"/>
              </a:rPr>
              <a:t>s</a:t>
            </a:r>
            <a:r>
              <a:rPr sz="1400" b="0" spc="60" dirty="0">
                <a:latin typeface="Arial"/>
                <a:cs typeface="Arial"/>
              </a:rPr>
              <a:t> </a:t>
            </a:r>
            <a:r>
              <a:rPr sz="1400" b="0" spc="-15" dirty="0">
                <a:latin typeface="Arial"/>
                <a:cs typeface="Arial"/>
              </a:rPr>
              <a:t>i</a:t>
            </a:r>
            <a:r>
              <a:rPr sz="1400" b="0" dirty="0">
                <a:latin typeface="Arial"/>
                <a:cs typeface="Arial"/>
              </a:rPr>
              <a:t>n</a:t>
            </a:r>
            <a:r>
              <a:rPr sz="1400" b="0" spc="50" dirty="0">
                <a:latin typeface="Arial"/>
                <a:cs typeface="Arial"/>
              </a:rPr>
              <a:t> </a:t>
            </a:r>
            <a:r>
              <a:rPr sz="1400" b="0" dirty="0">
                <a:latin typeface="Arial"/>
                <a:cs typeface="Arial"/>
              </a:rPr>
              <a:t>a r</a:t>
            </a:r>
            <a:r>
              <a:rPr sz="1400" b="0" spc="-5" dirty="0">
                <a:latin typeface="Arial"/>
                <a:cs typeface="Arial"/>
              </a:rPr>
              <a:t>e</a:t>
            </a:r>
            <a:r>
              <a:rPr sz="1400" b="0" spc="5" dirty="0">
                <a:latin typeface="Arial"/>
                <a:cs typeface="Arial"/>
              </a:rPr>
              <a:t>s</a:t>
            </a:r>
            <a:r>
              <a:rPr sz="1400" b="0" spc="-5" dirty="0">
                <a:latin typeface="Arial"/>
                <a:cs typeface="Arial"/>
              </a:rPr>
              <a:t>pon</a:t>
            </a:r>
            <a:r>
              <a:rPr sz="1400" b="0" spc="5" dirty="0">
                <a:latin typeface="Arial"/>
                <a:cs typeface="Arial"/>
              </a:rPr>
              <a:t>s</a:t>
            </a:r>
            <a:r>
              <a:rPr sz="1400" b="0" dirty="0">
                <a:latin typeface="Arial"/>
                <a:cs typeface="Arial"/>
              </a:rPr>
              <a:t>e</a:t>
            </a:r>
            <a:r>
              <a:rPr sz="1400" b="0" spc="-70" dirty="0">
                <a:latin typeface="Arial"/>
                <a:cs typeface="Arial"/>
              </a:rPr>
              <a:t> </a:t>
            </a:r>
            <a:r>
              <a:rPr sz="1400" b="0" spc="-20" dirty="0">
                <a:latin typeface="Arial"/>
                <a:cs typeface="Arial"/>
              </a:rPr>
              <a:t>v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dirty="0">
                <a:latin typeface="Arial"/>
                <a:cs typeface="Arial"/>
              </a:rPr>
              <a:t>ri</a:t>
            </a:r>
            <a:r>
              <a:rPr sz="1400" b="0" spc="-5" dirty="0">
                <a:latin typeface="Arial"/>
                <a:cs typeface="Arial"/>
              </a:rPr>
              <a:t>ab</a:t>
            </a:r>
            <a:r>
              <a:rPr sz="1400" b="0" dirty="0">
                <a:latin typeface="Arial"/>
                <a:cs typeface="Arial"/>
              </a:rPr>
              <a:t>l</a:t>
            </a:r>
            <a:r>
              <a:rPr sz="1400" b="0" spc="-5" dirty="0">
                <a:latin typeface="Arial"/>
                <a:cs typeface="Arial"/>
              </a:rPr>
              <a:t>e</a:t>
            </a:r>
            <a:r>
              <a:rPr sz="1400" b="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295"/>
              </a:spcBef>
            </a:pPr>
            <a:r>
              <a:rPr sz="1200" b="0" dirty="0">
                <a:latin typeface="Arial"/>
                <a:cs typeface="Arial"/>
              </a:rPr>
              <a:t>A</a:t>
            </a:r>
            <a:r>
              <a:rPr sz="1200" b="0" spc="-10" dirty="0">
                <a:latin typeface="Arial"/>
                <a:cs typeface="Arial"/>
              </a:rPr>
              <a:t> </a:t>
            </a:r>
            <a:r>
              <a:rPr sz="1200" dirty="0"/>
              <a:t>res</a:t>
            </a:r>
            <a:r>
              <a:rPr sz="1200" spc="-5" dirty="0"/>
              <a:t>pon</a:t>
            </a:r>
            <a:r>
              <a:rPr sz="1200" dirty="0"/>
              <a:t>se</a:t>
            </a:r>
            <a:r>
              <a:rPr sz="1200" spc="-20" dirty="0"/>
              <a:t> v</a:t>
            </a:r>
            <a:r>
              <a:rPr sz="1200" dirty="0"/>
              <a:t>aria</a:t>
            </a:r>
            <a:r>
              <a:rPr sz="1200" spc="-5" dirty="0"/>
              <a:t>b</a:t>
            </a:r>
            <a:r>
              <a:rPr sz="1200" dirty="0"/>
              <a:t>le</a:t>
            </a:r>
            <a:r>
              <a:rPr sz="1200" spc="-5" dirty="0"/>
              <a:t> 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dirty="0">
                <a:latin typeface="Arial"/>
                <a:cs typeface="Arial"/>
              </a:rPr>
              <a:t>s a</a:t>
            </a:r>
            <a:r>
              <a:rPr sz="1200" b="0" spc="-5" dirty="0">
                <a:latin typeface="Arial"/>
                <a:cs typeface="Arial"/>
              </a:rPr>
              <a:t>l</a:t>
            </a:r>
            <a:r>
              <a:rPr sz="1200" b="0" dirty="0">
                <a:latin typeface="Arial"/>
                <a:cs typeface="Arial"/>
              </a:rPr>
              <a:t>so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ca</a:t>
            </a:r>
            <a:r>
              <a:rPr sz="1200" b="0" spc="-5" dirty="0">
                <a:latin typeface="Arial"/>
                <a:cs typeface="Arial"/>
              </a:rPr>
              <a:t>ll</a:t>
            </a:r>
            <a:r>
              <a:rPr sz="1200" b="0" dirty="0">
                <a:latin typeface="Arial"/>
                <a:cs typeface="Arial"/>
              </a:rPr>
              <a:t>ed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spc="-5" dirty="0"/>
              <a:t>d</a:t>
            </a:r>
            <a:r>
              <a:rPr sz="1200" dirty="0"/>
              <a:t>e</a:t>
            </a:r>
            <a:r>
              <a:rPr sz="1200" spc="-5" dirty="0"/>
              <a:t>p</a:t>
            </a:r>
            <a:r>
              <a:rPr sz="1200" dirty="0"/>
              <a:t>e</a:t>
            </a:r>
            <a:r>
              <a:rPr sz="1200" spc="-5" dirty="0"/>
              <a:t>nd</a:t>
            </a:r>
            <a:r>
              <a:rPr sz="1200" dirty="0"/>
              <a:t>e</a:t>
            </a:r>
            <a:r>
              <a:rPr sz="1200" spc="-5" dirty="0"/>
              <a:t>n</a:t>
            </a:r>
            <a:r>
              <a:rPr sz="1200" dirty="0"/>
              <a:t>t</a:t>
            </a:r>
            <a:r>
              <a:rPr sz="1200" spc="-5" dirty="0"/>
              <a:t> </a:t>
            </a:r>
            <a:r>
              <a:rPr sz="1200" spc="-20" dirty="0"/>
              <a:t>v</a:t>
            </a:r>
            <a:r>
              <a:rPr sz="1200" dirty="0"/>
              <a:t>aria</a:t>
            </a:r>
            <a:r>
              <a:rPr sz="1200" spc="-5" dirty="0"/>
              <a:t>b</a:t>
            </a:r>
            <a:r>
              <a:rPr sz="1200" dirty="0"/>
              <a:t>le</a:t>
            </a:r>
            <a:r>
              <a:rPr sz="1200" spc="-5" dirty="0"/>
              <a:t> </a:t>
            </a:r>
            <a:r>
              <a:rPr sz="1200" b="0" dirty="0">
                <a:latin typeface="Arial"/>
                <a:cs typeface="Arial"/>
              </a:rPr>
              <a:t>and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dirty="0">
                <a:latin typeface="Arial"/>
                <a:cs typeface="Arial"/>
              </a:rPr>
              <a:t>s </a:t>
            </a:r>
            <a:r>
              <a:rPr sz="1200" b="0" spc="-10" dirty="0">
                <a:latin typeface="Arial"/>
                <a:cs typeface="Arial"/>
              </a:rPr>
              <a:t>g</a:t>
            </a:r>
            <a:r>
              <a:rPr sz="1200" b="0" dirty="0">
                <a:latin typeface="Arial"/>
                <a:cs typeface="Arial"/>
              </a:rPr>
              <a:t>ene</a:t>
            </a:r>
            <a:r>
              <a:rPr sz="1200" b="0" spc="-5" dirty="0">
                <a:latin typeface="Arial"/>
                <a:cs typeface="Arial"/>
              </a:rPr>
              <a:t>r</a:t>
            </a:r>
            <a:r>
              <a:rPr sz="1200" b="0" dirty="0">
                <a:latin typeface="Arial"/>
                <a:cs typeface="Arial"/>
              </a:rPr>
              <a:t>a</a:t>
            </a:r>
            <a:r>
              <a:rPr sz="1200" b="0" spc="-5" dirty="0">
                <a:latin typeface="Arial"/>
                <a:cs typeface="Arial"/>
              </a:rPr>
              <a:t>ll</a:t>
            </a:r>
            <a:r>
              <a:rPr sz="1200" b="0" dirty="0">
                <a:latin typeface="Arial"/>
                <a:cs typeface="Arial"/>
              </a:rPr>
              <a:t>y</a:t>
            </a:r>
            <a:r>
              <a:rPr sz="1200" b="0" spc="-3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denoted</a:t>
            </a:r>
            <a:r>
              <a:rPr sz="1200" b="0" spc="-4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by</a:t>
            </a:r>
            <a:r>
              <a:rPr sz="1200" b="0" spc="-10" dirty="0">
                <a:latin typeface="Arial"/>
                <a:cs typeface="Arial"/>
              </a:rPr>
              <a:t> </a:t>
            </a:r>
            <a:r>
              <a:rPr sz="1200" dirty="0"/>
              <a:t>Y</a:t>
            </a:r>
            <a:endParaRPr sz="1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285"/>
              </a:spcBef>
            </a:pPr>
            <a:r>
              <a:rPr sz="1200" b="0" dirty="0">
                <a:latin typeface="Arial"/>
                <a:cs typeface="Arial"/>
              </a:rPr>
              <a:t>An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dirty="0"/>
              <a:t>ex</a:t>
            </a:r>
            <a:r>
              <a:rPr sz="1200" spc="-5" dirty="0"/>
              <a:t>p</a:t>
            </a:r>
            <a:r>
              <a:rPr sz="1200" dirty="0"/>
              <a:t>la</a:t>
            </a:r>
            <a:r>
              <a:rPr sz="1200" spc="-5" dirty="0"/>
              <a:t>n</a:t>
            </a:r>
            <a:r>
              <a:rPr sz="1200" dirty="0"/>
              <a:t>a</a:t>
            </a:r>
            <a:r>
              <a:rPr sz="1200" spc="-5" dirty="0"/>
              <a:t>to</a:t>
            </a:r>
            <a:r>
              <a:rPr sz="1200" dirty="0"/>
              <a:t>ry</a:t>
            </a:r>
            <a:r>
              <a:rPr sz="1200" spc="-20" dirty="0"/>
              <a:t> v</a:t>
            </a:r>
            <a:r>
              <a:rPr sz="1200" dirty="0"/>
              <a:t>aria</a:t>
            </a:r>
            <a:r>
              <a:rPr sz="1200" spc="-5" dirty="0"/>
              <a:t>b</a:t>
            </a:r>
            <a:r>
              <a:rPr sz="1200" dirty="0"/>
              <a:t>le</a:t>
            </a:r>
            <a:r>
              <a:rPr sz="1200" spc="-5" dirty="0"/>
              <a:t> 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dirty="0">
                <a:latin typeface="Arial"/>
                <a:cs typeface="Arial"/>
              </a:rPr>
              <a:t>s a</a:t>
            </a:r>
            <a:r>
              <a:rPr sz="1200" b="0" spc="-5" dirty="0">
                <a:latin typeface="Arial"/>
                <a:cs typeface="Arial"/>
              </a:rPr>
              <a:t>l</a:t>
            </a:r>
            <a:r>
              <a:rPr sz="1200" b="0" dirty="0">
                <a:latin typeface="Arial"/>
                <a:cs typeface="Arial"/>
              </a:rPr>
              <a:t>so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ca</a:t>
            </a:r>
            <a:r>
              <a:rPr sz="1200" b="0" spc="-5" dirty="0">
                <a:latin typeface="Arial"/>
                <a:cs typeface="Arial"/>
              </a:rPr>
              <a:t>ll</a:t>
            </a:r>
            <a:r>
              <a:rPr sz="1200" b="0" dirty="0">
                <a:latin typeface="Arial"/>
                <a:cs typeface="Arial"/>
              </a:rPr>
              <a:t>ed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dirty="0"/>
              <a:t>i</a:t>
            </a:r>
            <a:r>
              <a:rPr sz="1200" spc="-5" dirty="0"/>
              <a:t>nd</a:t>
            </a:r>
            <a:r>
              <a:rPr sz="1200" dirty="0"/>
              <a:t>e</a:t>
            </a:r>
            <a:r>
              <a:rPr sz="1200" spc="-5" dirty="0"/>
              <a:t>p</a:t>
            </a:r>
            <a:r>
              <a:rPr sz="1200" dirty="0"/>
              <a:t>e</a:t>
            </a:r>
            <a:r>
              <a:rPr sz="1200" spc="-5" dirty="0"/>
              <a:t>nd</a:t>
            </a:r>
            <a:r>
              <a:rPr sz="1200" dirty="0"/>
              <a:t>e</a:t>
            </a:r>
            <a:r>
              <a:rPr sz="1200" spc="-5" dirty="0"/>
              <a:t>n</a:t>
            </a:r>
            <a:r>
              <a:rPr sz="1200" dirty="0"/>
              <a:t>t</a:t>
            </a:r>
            <a:r>
              <a:rPr sz="1200" spc="10" dirty="0"/>
              <a:t> </a:t>
            </a:r>
            <a:r>
              <a:rPr sz="1200" spc="-20" dirty="0"/>
              <a:t>v</a:t>
            </a:r>
            <a:r>
              <a:rPr sz="1200" dirty="0"/>
              <a:t>aria</a:t>
            </a:r>
            <a:r>
              <a:rPr sz="1200" spc="-5" dirty="0"/>
              <a:t>b</a:t>
            </a:r>
            <a:r>
              <a:rPr sz="1200" dirty="0"/>
              <a:t>le</a:t>
            </a:r>
            <a:r>
              <a:rPr sz="1200" spc="-5" dirty="0"/>
              <a:t> </a:t>
            </a:r>
            <a:r>
              <a:rPr sz="1200" b="0" dirty="0">
                <a:latin typeface="Arial"/>
                <a:cs typeface="Arial"/>
              </a:rPr>
              <a:t>and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dirty="0">
                <a:latin typeface="Arial"/>
                <a:cs typeface="Arial"/>
              </a:rPr>
              <a:t>s </a:t>
            </a:r>
            <a:r>
              <a:rPr sz="1200" b="0" spc="-10" dirty="0">
                <a:latin typeface="Arial"/>
                <a:cs typeface="Arial"/>
              </a:rPr>
              <a:t>g</a:t>
            </a:r>
            <a:r>
              <a:rPr sz="1200" b="0" dirty="0">
                <a:latin typeface="Arial"/>
                <a:cs typeface="Arial"/>
              </a:rPr>
              <a:t>ene</a:t>
            </a:r>
            <a:r>
              <a:rPr sz="1200" b="0" spc="-5" dirty="0">
                <a:latin typeface="Arial"/>
                <a:cs typeface="Arial"/>
              </a:rPr>
              <a:t>r</a:t>
            </a:r>
            <a:r>
              <a:rPr sz="1200" b="0" dirty="0">
                <a:latin typeface="Arial"/>
                <a:cs typeface="Arial"/>
              </a:rPr>
              <a:t>a</a:t>
            </a:r>
            <a:r>
              <a:rPr sz="1200" b="0" spc="-5" dirty="0">
                <a:latin typeface="Arial"/>
                <a:cs typeface="Arial"/>
              </a:rPr>
              <a:t>ll</a:t>
            </a:r>
            <a:r>
              <a:rPr sz="1200" b="0" dirty="0">
                <a:latin typeface="Arial"/>
                <a:cs typeface="Arial"/>
              </a:rPr>
              <a:t>y</a:t>
            </a:r>
            <a:r>
              <a:rPr sz="1200" b="0" spc="-3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denoted</a:t>
            </a:r>
            <a:r>
              <a:rPr sz="1200" b="0" spc="-5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by </a:t>
            </a:r>
            <a:r>
              <a:rPr sz="1200" dirty="0"/>
              <a:t>X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90"/>
              </a:spcBef>
            </a:pP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Ana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l</a:t>
            </a:r>
            <a:r>
              <a:rPr sz="1400" b="0" spc="-20" dirty="0">
                <a:solidFill>
                  <a:srgbClr val="008FD0"/>
                </a:solidFill>
                <a:latin typeface="Arial"/>
                <a:cs typeface="Arial"/>
              </a:rPr>
              <a:t>y</a:t>
            </a:r>
            <a:r>
              <a:rPr sz="1400" b="0" spc="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is </a:t>
            </a:r>
            <a:r>
              <a:rPr sz="1400" b="0" spc="-6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-15" dirty="0">
                <a:solidFill>
                  <a:srgbClr val="008FD0"/>
                </a:solidFill>
                <a:latin typeface="Arial"/>
                <a:cs typeface="Arial"/>
              </a:rPr>
              <a:t>o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f </a:t>
            </a:r>
            <a:r>
              <a:rPr sz="1400" b="0" spc="-8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400" b="0" spc="-15" dirty="0">
                <a:solidFill>
                  <a:srgbClr val="008FD0"/>
                </a:solidFill>
                <a:latin typeface="Arial"/>
                <a:cs typeface="Arial"/>
              </a:rPr>
              <a:t>l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400" b="0" spc="5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400" b="0" spc="-15" dirty="0">
                <a:solidFill>
                  <a:srgbClr val="008FD0"/>
                </a:solidFill>
                <a:latin typeface="Arial"/>
                <a:cs typeface="Arial"/>
              </a:rPr>
              <a:t>io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n</a:t>
            </a:r>
            <a:r>
              <a:rPr sz="1400" b="0" spc="-10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h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ip </a:t>
            </a:r>
            <a:r>
              <a:rPr sz="1400" b="0" spc="-8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b</a:t>
            </a:r>
            <a:r>
              <a:rPr sz="1400" b="0" spc="-1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400" b="0" spc="5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400" b="0" spc="-20" dirty="0">
                <a:solidFill>
                  <a:srgbClr val="008FD0"/>
                </a:solidFill>
                <a:latin typeface="Arial"/>
                <a:cs typeface="Arial"/>
              </a:rPr>
              <a:t>w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ee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n </a:t>
            </a:r>
            <a:r>
              <a:rPr sz="1400" b="0" spc="-8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5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400" b="0" spc="-20" dirty="0">
                <a:solidFill>
                  <a:srgbClr val="008FD0"/>
                </a:solidFill>
                <a:latin typeface="Arial"/>
                <a:cs typeface="Arial"/>
              </a:rPr>
              <a:t>w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o </a:t>
            </a:r>
            <a:r>
              <a:rPr sz="1400" b="0" spc="-7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-20" dirty="0">
                <a:solidFill>
                  <a:srgbClr val="008FD0"/>
                </a:solidFill>
                <a:latin typeface="Arial"/>
                <a:cs typeface="Arial"/>
              </a:rPr>
              <a:t>v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ri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ab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l</a:t>
            </a:r>
            <a:r>
              <a:rPr sz="1400" b="0" spc="-1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s </a:t>
            </a:r>
            <a:r>
              <a:rPr sz="1400" b="0" spc="-6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-15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s </a:t>
            </a:r>
            <a:r>
              <a:rPr sz="1400" b="0" spc="-6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-1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400" b="0" spc="-10" dirty="0">
                <a:solidFill>
                  <a:srgbClr val="008FD0"/>
                </a:solidFill>
                <a:latin typeface="Arial"/>
                <a:cs typeface="Arial"/>
              </a:rPr>
              <a:t>f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400" b="0" spc="-15" dirty="0">
                <a:solidFill>
                  <a:srgbClr val="008FD0"/>
                </a:solidFill>
                <a:latin typeface="Arial"/>
                <a:cs typeface="Arial"/>
              </a:rPr>
              <a:t>rr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d </a:t>
            </a:r>
            <a:r>
              <a:rPr sz="1400" b="0" spc="-8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5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o </a:t>
            </a:r>
            <a:r>
              <a:rPr sz="1400" b="0" spc="-8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-1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s </a:t>
            </a:r>
            <a:r>
              <a:rPr sz="1400" b="0" spc="-6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B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400" b="0" spc="-20" dirty="0">
                <a:solidFill>
                  <a:srgbClr val="008FD0"/>
                </a:solidFill>
                <a:latin typeface="Arial"/>
                <a:cs typeface="Arial"/>
              </a:rPr>
              <a:t>v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ri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400" b="0" spc="-10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e </a:t>
            </a:r>
            <a:r>
              <a:rPr sz="1400" b="0" spc="-8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Ana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l</a:t>
            </a:r>
            <a:r>
              <a:rPr sz="1400" b="0" spc="-20" dirty="0">
                <a:solidFill>
                  <a:srgbClr val="008FD0"/>
                </a:solidFill>
                <a:latin typeface="Arial"/>
                <a:cs typeface="Arial"/>
              </a:rPr>
              <a:t>y</a:t>
            </a:r>
            <a:r>
              <a:rPr sz="1400" b="0" spc="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400" b="0" spc="-10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. </a:t>
            </a:r>
            <a:r>
              <a:rPr sz="1400" b="0" spc="-6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-20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o </a:t>
            </a:r>
            <a:r>
              <a:rPr sz="1400" b="0" spc="-7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-1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u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n </a:t>
            </a:r>
            <a:r>
              <a:rPr sz="1400" b="0" spc="-8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5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h</a:t>
            </a:r>
            <a:r>
              <a:rPr sz="1400" b="0" spc="-15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s </a:t>
            </a:r>
            <a:r>
              <a:rPr sz="1400" b="0" spc="-6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-1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na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l</a:t>
            </a:r>
            <a:r>
              <a:rPr sz="1400" b="0" spc="-20" dirty="0">
                <a:solidFill>
                  <a:srgbClr val="008FD0"/>
                </a:solidFill>
                <a:latin typeface="Arial"/>
                <a:cs typeface="Arial"/>
              </a:rPr>
              <a:t>y</a:t>
            </a:r>
            <a:r>
              <a:rPr sz="1400" b="0" spc="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400" b="0" spc="-10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, </a:t>
            </a:r>
            <a:r>
              <a:rPr sz="1400" b="0" spc="-8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b</a:t>
            </a:r>
            <a:r>
              <a:rPr sz="1400" b="0" spc="-15" dirty="0">
                <a:solidFill>
                  <a:srgbClr val="008FD0"/>
                </a:solidFill>
                <a:latin typeface="Arial"/>
                <a:cs typeface="Arial"/>
              </a:rPr>
              <a:t>o</a:t>
            </a:r>
            <a:r>
              <a:rPr sz="1400" b="0" spc="5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h </a:t>
            </a:r>
            <a:r>
              <a:rPr sz="1400" b="0" spc="-20" dirty="0">
                <a:solidFill>
                  <a:srgbClr val="008FD0"/>
                </a:solidFill>
                <a:latin typeface="Arial"/>
                <a:cs typeface="Arial"/>
              </a:rPr>
              <a:t>v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ri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ab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l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400" b="0" spc="-2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re</a:t>
            </a:r>
            <a:r>
              <a:rPr sz="1400" b="0" spc="-2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008FD0"/>
                </a:solidFill>
                <a:latin typeface="Arial"/>
                <a:cs typeface="Arial"/>
              </a:rPr>
              <a:t>m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ea</a:t>
            </a:r>
            <a:r>
              <a:rPr sz="1400" b="0" spc="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u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d</a:t>
            </a:r>
            <a:r>
              <a:rPr sz="1400" b="0" spc="-4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o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n</a:t>
            </a:r>
            <a:r>
              <a:rPr sz="1400" b="0" spc="-2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5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h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400" b="0" spc="-2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spc="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400" b="0" spc="-10" dirty="0">
                <a:solidFill>
                  <a:srgbClr val="008FD0"/>
                </a:solidFill>
                <a:latin typeface="Arial"/>
                <a:cs typeface="Arial"/>
              </a:rPr>
              <a:t>m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400" b="0" spc="-2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nd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400" b="0" spc="-20" dirty="0">
                <a:solidFill>
                  <a:srgbClr val="008FD0"/>
                </a:solidFill>
                <a:latin typeface="Arial"/>
                <a:cs typeface="Arial"/>
              </a:rPr>
              <a:t>v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400" b="0" spc="-5" dirty="0">
                <a:solidFill>
                  <a:srgbClr val="008FD0"/>
                </a:solidFill>
                <a:latin typeface="Arial"/>
                <a:cs typeface="Arial"/>
              </a:rPr>
              <a:t>dua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l</a:t>
            </a:r>
            <a:r>
              <a:rPr sz="1400" b="0" spc="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400" b="0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b="0" spc="-10" dirty="0">
                <a:latin typeface="Arial"/>
                <a:cs typeface="Arial"/>
              </a:rPr>
              <a:t>R</a:t>
            </a:r>
            <a:r>
              <a:rPr sz="1400" b="0" spc="-5" dirty="0">
                <a:latin typeface="Arial"/>
                <a:cs typeface="Arial"/>
              </a:rPr>
              <a:t>e</a:t>
            </a:r>
            <a:r>
              <a:rPr sz="1400" b="0" dirty="0">
                <a:latin typeface="Arial"/>
                <a:cs typeface="Arial"/>
              </a:rPr>
              <a:t>l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spc="5" dirty="0">
                <a:latin typeface="Arial"/>
                <a:cs typeface="Arial"/>
              </a:rPr>
              <a:t>t</a:t>
            </a:r>
            <a:r>
              <a:rPr sz="1400" b="0" dirty="0">
                <a:latin typeface="Arial"/>
                <a:cs typeface="Arial"/>
              </a:rPr>
              <a:t>i</a:t>
            </a:r>
            <a:r>
              <a:rPr sz="1400" b="0" spc="-5" dirty="0">
                <a:latin typeface="Arial"/>
                <a:cs typeface="Arial"/>
              </a:rPr>
              <a:t>on</a:t>
            </a:r>
            <a:r>
              <a:rPr sz="1400" b="0" spc="5" dirty="0">
                <a:latin typeface="Arial"/>
                <a:cs typeface="Arial"/>
              </a:rPr>
              <a:t>s</a:t>
            </a:r>
            <a:r>
              <a:rPr sz="1400" b="0" spc="-5" dirty="0">
                <a:latin typeface="Arial"/>
                <a:cs typeface="Arial"/>
              </a:rPr>
              <a:t>h</a:t>
            </a:r>
            <a:r>
              <a:rPr sz="1400" b="0" dirty="0">
                <a:latin typeface="Arial"/>
                <a:cs typeface="Arial"/>
              </a:rPr>
              <a:t>i</a:t>
            </a:r>
            <a:r>
              <a:rPr sz="1400" b="0" spc="-5" dirty="0">
                <a:latin typeface="Arial"/>
                <a:cs typeface="Arial"/>
              </a:rPr>
              <a:t>p</a:t>
            </a:r>
            <a:r>
              <a:rPr sz="1400" b="0" dirty="0">
                <a:latin typeface="Arial"/>
                <a:cs typeface="Arial"/>
              </a:rPr>
              <a:t>s</a:t>
            </a:r>
            <a:r>
              <a:rPr sz="1400" b="0" spc="-60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be</a:t>
            </a:r>
            <a:r>
              <a:rPr sz="1400" b="0" spc="5" dirty="0">
                <a:latin typeface="Arial"/>
                <a:cs typeface="Arial"/>
              </a:rPr>
              <a:t>t</a:t>
            </a:r>
            <a:r>
              <a:rPr sz="1400" b="0" spc="-20" dirty="0">
                <a:latin typeface="Arial"/>
                <a:cs typeface="Arial"/>
              </a:rPr>
              <a:t>w</a:t>
            </a:r>
            <a:r>
              <a:rPr sz="1400" b="0" spc="-5" dirty="0">
                <a:latin typeface="Arial"/>
                <a:cs typeface="Arial"/>
              </a:rPr>
              <a:t>ee</a:t>
            </a:r>
            <a:r>
              <a:rPr sz="1400" b="0" dirty="0">
                <a:latin typeface="Arial"/>
                <a:cs typeface="Arial"/>
              </a:rPr>
              <a:t>n</a:t>
            </a:r>
            <a:r>
              <a:rPr sz="1400" b="0" spc="-20" dirty="0">
                <a:latin typeface="Arial"/>
                <a:cs typeface="Arial"/>
              </a:rPr>
              <a:t> </a:t>
            </a:r>
            <a:r>
              <a:rPr sz="1400" b="0" spc="5" dirty="0">
                <a:latin typeface="Arial"/>
                <a:cs typeface="Arial"/>
              </a:rPr>
              <a:t>t</a:t>
            </a:r>
            <a:r>
              <a:rPr sz="1400" b="0" spc="-20" dirty="0">
                <a:latin typeface="Arial"/>
                <a:cs typeface="Arial"/>
              </a:rPr>
              <a:t>w</a:t>
            </a:r>
            <a:r>
              <a:rPr sz="1400" b="0" dirty="0">
                <a:latin typeface="Arial"/>
                <a:cs typeface="Arial"/>
              </a:rPr>
              <a:t>o</a:t>
            </a:r>
            <a:r>
              <a:rPr sz="1400" b="0" spc="5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quan</a:t>
            </a:r>
            <a:r>
              <a:rPr sz="1400" b="0" spc="5" dirty="0">
                <a:latin typeface="Arial"/>
                <a:cs typeface="Arial"/>
              </a:rPr>
              <a:t>t</a:t>
            </a:r>
            <a:r>
              <a:rPr sz="1400" b="0" dirty="0">
                <a:latin typeface="Arial"/>
                <a:cs typeface="Arial"/>
              </a:rPr>
              <a:t>i</a:t>
            </a:r>
            <a:r>
              <a:rPr sz="1400" b="0" spc="5" dirty="0">
                <a:latin typeface="Arial"/>
                <a:cs typeface="Arial"/>
              </a:rPr>
              <a:t>t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spc="5" dirty="0">
                <a:latin typeface="Arial"/>
                <a:cs typeface="Arial"/>
              </a:rPr>
              <a:t>t</a:t>
            </a:r>
            <a:r>
              <a:rPr sz="1400" b="0" dirty="0">
                <a:latin typeface="Arial"/>
                <a:cs typeface="Arial"/>
              </a:rPr>
              <a:t>i</a:t>
            </a:r>
            <a:r>
              <a:rPr sz="1400" b="0" spc="-20" dirty="0">
                <a:latin typeface="Arial"/>
                <a:cs typeface="Arial"/>
              </a:rPr>
              <a:t>v</a:t>
            </a:r>
            <a:r>
              <a:rPr sz="1400" b="0" dirty="0">
                <a:latin typeface="Arial"/>
                <a:cs typeface="Arial"/>
              </a:rPr>
              <a:t>e</a:t>
            </a:r>
            <a:r>
              <a:rPr sz="1400" b="0" spc="-45" dirty="0">
                <a:latin typeface="Arial"/>
                <a:cs typeface="Arial"/>
              </a:rPr>
              <a:t> </a:t>
            </a:r>
            <a:r>
              <a:rPr sz="1400" b="0" spc="-20" dirty="0">
                <a:latin typeface="Arial"/>
                <a:cs typeface="Arial"/>
              </a:rPr>
              <a:t>v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dirty="0">
                <a:latin typeface="Arial"/>
                <a:cs typeface="Arial"/>
              </a:rPr>
              <a:t>ri</a:t>
            </a:r>
            <a:r>
              <a:rPr sz="1400" b="0" spc="-5" dirty="0">
                <a:latin typeface="Arial"/>
                <a:cs typeface="Arial"/>
              </a:rPr>
              <a:t>ab</a:t>
            </a:r>
            <a:r>
              <a:rPr sz="1400" b="0" dirty="0">
                <a:latin typeface="Arial"/>
                <a:cs typeface="Arial"/>
              </a:rPr>
              <a:t>l</a:t>
            </a:r>
            <a:r>
              <a:rPr sz="1400" b="0" spc="-5" dirty="0">
                <a:latin typeface="Arial"/>
                <a:cs typeface="Arial"/>
              </a:rPr>
              <a:t>e</a:t>
            </a:r>
            <a:r>
              <a:rPr sz="1400" b="0" dirty="0">
                <a:latin typeface="Arial"/>
                <a:cs typeface="Arial"/>
              </a:rPr>
              <a:t>s</a:t>
            </a:r>
            <a:r>
              <a:rPr sz="1400" b="0" spc="-15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dirty="0">
                <a:latin typeface="Arial"/>
                <a:cs typeface="Arial"/>
              </a:rPr>
              <a:t>re</a:t>
            </a:r>
            <a:r>
              <a:rPr sz="1400" b="0" spc="-20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be</a:t>
            </a:r>
            <a:r>
              <a:rPr sz="1400" b="0" spc="5" dirty="0">
                <a:latin typeface="Arial"/>
                <a:cs typeface="Arial"/>
              </a:rPr>
              <a:t>s</a:t>
            </a:r>
            <a:r>
              <a:rPr sz="1400" b="0" dirty="0">
                <a:latin typeface="Arial"/>
                <a:cs typeface="Arial"/>
              </a:rPr>
              <a:t>t</a:t>
            </a:r>
            <a:r>
              <a:rPr sz="1400" b="0" spc="-25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d</a:t>
            </a:r>
            <a:r>
              <a:rPr sz="1400" b="0" dirty="0">
                <a:latin typeface="Arial"/>
                <a:cs typeface="Arial"/>
              </a:rPr>
              <a:t>i</a:t>
            </a:r>
            <a:r>
              <a:rPr sz="1400" b="0" spc="5" dirty="0">
                <a:latin typeface="Arial"/>
                <a:cs typeface="Arial"/>
              </a:rPr>
              <a:t>s</a:t>
            </a:r>
            <a:r>
              <a:rPr sz="1400" b="0" spc="-5" dirty="0">
                <a:latin typeface="Arial"/>
                <a:cs typeface="Arial"/>
              </a:rPr>
              <a:t>p</a:t>
            </a:r>
            <a:r>
              <a:rPr sz="1400" b="0" dirty="0">
                <a:latin typeface="Arial"/>
                <a:cs typeface="Arial"/>
              </a:rPr>
              <a:t>l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spc="-20" dirty="0">
                <a:latin typeface="Arial"/>
                <a:cs typeface="Arial"/>
              </a:rPr>
              <a:t>y</a:t>
            </a:r>
            <a:r>
              <a:rPr sz="1400" b="0" spc="-5" dirty="0">
                <a:latin typeface="Arial"/>
                <a:cs typeface="Arial"/>
              </a:rPr>
              <a:t>e</a:t>
            </a:r>
            <a:r>
              <a:rPr sz="1400" b="0" dirty="0">
                <a:latin typeface="Arial"/>
                <a:cs typeface="Arial"/>
              </a:rPr>
              <a:t>d</a:t>
            </a:r>
            <a:r>
              <a:rPr sz="1400" b="0" spc="-20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g</a:t>
            </a:r>
            <a:r>
              <a:rPr sz="1400" b="0" dirty="0">
                <a:latin typeface="Arial"/>
                <a:cs typeface="Arial"/>
              </a:rPr>
              <a:t>r</a:t>
            </a:r>
            <a:r>
              <a:rPr sz="1400" b="0" spc="-5" dirty="0">
                <a:latin typeface="Arial"/>
                <a:cs typeface="Arial"/>
              </a:rPr>
              <a:t>aph</a:t>
            </a:r>
            <a:r>
              <a:rPr sz="1400" b="0" dirty="0">
                <a:latin typeface="Arial"/>
                <a:cs typeface="Arial"/>
              </a:rPr>
              <a:t>i</a:t>
            </a:r>
            <a:r>
              <a:rPr sz="1400" b="0" spc="5" dirty="0">
                <a:latin typeface="Arial"/>
                <a:cs typeface="Arial"/>
              </a:rPr>
              <a:t>c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dirty="0">
                <a:latin typeface="Arial"/>
                <a:cs typeface="Arial"/>
              </a:rPr>
              <a:t>lly</a:t>
            </a:r>
            <a:r>
              <a:rPr sz="1400" b="0" spc="-50" dirty="0">
                <a:latin typeface="Arial"/>
                <a:cs typeface="Arial"/>
              </a:rPr>
              <a:t> </a:t>
            </a:r>
            <a:r>
              <a:rPr sz="1400" b="0" spc="5" dirty="0">
                <a:latin typeface="Arial"/>
                <a:cs typeface="Arial"/>
              </a:rPr>
              <a:t>t</a:t>
            </a:r>
            <a:r>
              <a:rPr sz="1400" b="0" spc="-5" dirty="0">
                <a:latin typeface="Arial"/>
                <a:cs typeface="Arial"/>
              </a:rPr>
              <a:t>h</a:t>
            </a:r>
            <a:r>
              <a:rPr sz="1400" b="0" dirty="0">
                <a:latin typeface="Arial"/>
                <a:cs typeface="Arial"/>
              </a:rPr>
              <a:t>r</a:t>
            </a:r>
            <a:r>
              <a:rPr sz="1400" b="0" spc="-5" dirty="0">
                <a:latin typeface="Arial"/>
                <a:cs typeface="Arial"/>
              </a:rPr>
              <a:t>oug</a:t>
            </a:r>
            <a:r>
              <a:rPr sz="1400" b="0" dirty="0">
                <a:latin typeface="Arial"/>
                <a:cs typeface="Arial"/>
              </a:rPr>
              <a:t>h</a:t>
            </a:r>
            <a:r>
              <a:rPr sz="1400" b="0" spc="-45" dirty="0">
                <a:latin typeface="Arial"/>
                <a:cs typeface="Arial"/>
              </a:rPr>
              <a:t> </a:t>
            </a:r>
            <a:r>
              <a:rPr sz="1400" b="0" dirty="0">
                <a:latin typeface="Arial"/>
                <a:cs typeface="Arial"/>
              </a:rPr>
              <a:t>a</a:t>
            </a:r>
            <a:r>
              <a:rPr sz="1400" b="0" spc="-10" dirty="0">
                <a:latin typeface="Arial"/>
                <a:cs typeface="Arial"/>
              </a:rPr>
              <a:t> </a:t>
            </a:r>
            <a:r>
              <a:rPr sz="1400" b="0" spc="5" dirty="0">
                <a:latin typeface="Arial"/>
                <a:cs typeface="Arial"/>
              </a:rPr>
              <a:t>sc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spc="5" dirty="0">
                <a:latin typeface="Arial"/>
                <a:cs typeface="Arial"/>
              </a:rPr>
              <a:t>tt</a:t>
            </a:r>
            <a:r>
              <a:rPr sz="1400" b="0" spc="-5" dirty="0">
                <a:latin typeface="Arial"/>
                <a:cs typeface="Arial"/>
              </a:rPr>
              <a:t>e</a:t>
            </a:r>
            <a:r>
              <a:rPr sz="1400" b="0" dirty="0">
                <a:latin typeface="Arial"/>
                <a:cs typeface="Arial"/>
              </a:rPr>
              <a:t>r</a:t>
            </a:r>
            <a:r>
              <a:rPr sz="1400" b="0" spc="-5" dirty="0">
                <a:latin typeface="Arial"/>
                <a:cs typeface="Arial"/>
              </a:rPr>
              <a:t>p</a:t>
            </a:r>
            <a:r>
              <a:rPr sz="1400" b="0" dirty="0">
                <a:latin typeface="Arial"/>
                <a:cs typeface="Arial"/>
              </a:rPr>
              <a:t>l</a:t>
            </a:r>
            <a:r>
              <a:rPr sz="1400" b="0" spc="-15" dirty="0">
                <a:latin typeface="Arial"/>
                <a:cs typeface="Arial"/>
              </a:rPr>
              <a:t>o</a:t>
            </a:r>
            <a:r>
              <a:rPr sz="1400" b="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600">
              <a:latin typeface="Times New Roman"/>
              <a:cs typeface="Times New Roman"/>
            </a:endParaRPr>
          </a:p>
          <a:p>
            <a:pPr marL="646430" lvl="2" indent="-633730">
              <a:lnSpc>
                <a:spcPct val="100000"/>
              </a:lnSpc>
              <a:buClr>
                <a:srgbClr val="008FD0"/>
              </a:buClr>
              <a:buFont typeface="Arial"/>
              <a:buAutoNum type="arabicPeriod" startAt="2"/>
              <a:tabLst>
                <a:tab pos="647065" algn="l"/>
              </a:tabLst>
            </a:pPr>
            <a:r>
              <a:rPr sz="1800" b="1" spc="-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lotting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5" dirty="0">
                <a:latin typeface="Arial"/>
                <a:cs typeface="Arial"/>
              </a:rPr>
              <a:t> V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lizing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Sca</a:t>
            </a:r>
            <a:r>
              <a:rPr sz="1800" b="1" dirty="0">
                <a:latin typeface="Arial"/>
                <a:cs typeface="Arial"/>
              </a:rPr>
              <a:t>tt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lot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0" dirty="0">
                <a:latin typeface="Arial"/>
                <a:cs typeface="Arial"/>
              </a:rPr>
              <a:t>A</a:t>
            </a:r>
            <a:r>
              <a:rPr sz="1400" b="0" spc="-20" dirty="0">
                <a:latin typeface="Arial"/>
                <a:cs typeface="Arial"/>
              </a:rPr>
              <a:t> </a:t>
            </a:r>
            <a:r>
              <a:rPr sz="1400" b="0" spc="5" dirty="0">
                <a:latin typeface="Arial"/>
                <a:cs typeface="Arial"/>
              </a:rPr>
              <a:t>sc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spc="5" dirty="0">
                <a:latin typeface="Arial"/>
                <a:cs typeface="Arial"/>
              </a:rPr>
              <a:t>tt</a:t>
            </a:r>
            <a:r>
              <a:rPr sz="1400" b="0" spc="-5" dirty="0">
                <a:latin typeface="Arial"/>
                <a:cs typeface="Arial"/>
              </a:rPr>
              <a:t>e</a:t>
            </a:r>
            <a:r>
              <a:rPr sz="1400" b="0" dirty="0">
                <a:latin typeface="Arial"/>
                <a:cs typeface="Arial"/>
              </a:rPr>
              <a:t>r</a:t>
            </a:r>
            <a:r>
              <a:rPr sz="1400" b="0" spc="-5" dirty="0">
                <a:latin typeface="Arial"/>
                <a:cs typeface="Arial"/>
              </a:rPr>
              <a:t>p</a:t>
            </a:r>
            <a:r>
              <a:rPr sz="1400" b="0" dirty="0">
                <a:latin typeface="Arial"/>
                <a:cs typeface="Arial"/>
              </a:rPr>
              <a:t>l</a:t>
            </a:r>
            <a:r>
              <a:rPr sz="1400" b="0" spc="-5" dirty="0">
                <a:latin typeface="Arial"/>
                <a:cs typeface="Arial"/>
              </a:rPr>
              <a:t>o</a:t>
            </a:r>
            <a:r>
              <a:rPr sz="1400" b="0" dirty="0">
                <a:latin typeface="Arial"/>
                <a:cs typeface="Arial"/>
              </a:rPr>
              <a:t>t</a:t>
            </a:r>
            <a:r>
              <a:rPr sz="1400" b="0" spc="-60" dirty="0">
                <a:latin typeface="Arial"/>
                <a:cs typeface="Arial"/>
              </a:rPr>
              <a:t> </a:t>
            </a:r>
            <a:r>
              <a:rPr sz="1400" b="0" spc="5" dirty="0">
                <a:latin typeface="Arial"/>
                <a:cs typeface="Arial"/>
              </a:rPr>
              <a:t>s</a:t>
            </a:r>
            <a:r>
              <a:rPr sz="1400" b="0" spc="-5" dirty="0">
                <a:latin typeface="Arial"/>
                <a:cs typeface="Arial"/>
              </a:rPr>
              <a:t>ho</a:t>
            </a:r>
            <a:r>
              <a:rPr sz="1400" b="0" spc="-20" dirty="0">
                <a:latin typeface="Arial"/>
                <a:cs typeface="Arial"/>
              </a:rPr>
              <a:t>w</a:t>
            </a:r>
            <a:r>
              <a:rPr sz="1400" b="0" dirty="0">
                <a:latin typeface="Arial"/>
                <a:cs typeface="Arial"/>
              </a:rPr>
              <a:t>s </a:t>
            </a:r>
            <a:r>
              <a:rPr sz="1400" b="0" spc="5" dirty="0">
                <a:latin typeface="Arial"/>
                <a:cs typeface="Arial"/>
              </a:rPr>
              <a:t>t</a:t>
            </a:r>
            <a:r>
              <a:rPr sz="1400" b="0" spc="-5" dirty="0">
                <a:latin typeface="Arial"/>
                <a:cs typeface="Arial"/>
              </a:rPr>
              <a:t>h</a:t>
            </a:r>
            <a:r>
              <a:rPr sz="1400" b="0" dirty="0">
                <a:latin typeface="Arial"/>
                <a:cs typeface="Arial"/>
              </a:rPr>
              <a:t>e</a:t>
            </a:r>
            <a:r>
              <a:rPr sz="1400" b="0" spc="-30" dirty="0">
                <a:latin typeface="Arial"/>
                <a:cs typeface="Arial"/>
              </a:rPr>
              <a:t> </a:t>
            </a:r>
            <a:r>
              <a:rPr sz="1400" b="0" dirty="0">
                <a:latin typeface="Arial"/>
                <a:cs typeface="Arial"/>
              </a:rPr>
              <a:t>r</a:t>
            </a:r>
            <a:r>
              <a:rPr sz="1400" b="0" spc="-5" dirty="0">
                <a:latin typeface="Arial"/>
                <a:cs typeface="Arial"/>
              </a:rPr>
              <a:t>e</a:t>
            </a:r>
            <a:r>
              <a:rPr sz="1400" b="0" dirty="0">
                <a:latin typeface="Arial"/>
                <a:cs typeface="Arial"/>
              </a:rPr>
              <a:t>l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spc="5" dirty="0">
                <a:latin typeface="Arial"/>
                <a:cs typeface="Arial"/>
              </a:rPr>
              <a:t>t</a:t>
            </a:r>
            <a:r>
              <a:rPr sz="1400" b="0" dirty="0">
                <a:latin typeface="Arial"/>
                <a:cs typeface="Arial"/>
              </a:rPr>
              <a:t>i</a:t>
            </a:r>
            <a:r>
              <a:rPr sz="1400" b="0" spc="-5" dirty="0">
                <a:latin typeface="Arial"/>
                <a:cs typeface="Arial"/>
              </a:rPr>
              <a:t>on</a:t>
            </a:r>
            <a:r>
              <a:rPr sz="1400" b="0" spc="5" dirty="0">
                <a:latin typeface="Arial"/>
                <a:cs typeface="Arial"/>
              </a:rPr>
              <a:t>s</a:t>
            </a:r>
            <a:r>
              <a:rPr sz="1400" b="0" spc="-5" dirty="0">
                <a:latin typeface="Arial"/>
                <a:cs typeface="Arial"/>
              </a:rPr>
              <a:t>h</a:t>
            </a:r>
            <a:r>
              <a:rPr sz="1400" b="0" dirty="0">
                <a:latin typeface="Arial"/>
                <a:cs typeface="Arial"/>
              </a:rPr>
              <a:t>ip</a:t>
            </a:r>
            <a:r>
              <a:rPr sz="1400" b="0" spc="-45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be</a:t>
            </a:r>
            <a:r>
              <a:rPr sz="1400" b="0" spc="5" dirty="0">
                <a:latin typeface="Arial"/>
                <a:cs typeface="Arial"/>
              </a:rPr>
              <a:t>t</a:t>
            </a:r>
            <a:r>
              <a:rPr sz="1400" b="0" spc="-20" dirty="0">
                <a:latin typeface="Arial"/>
                <a:cs typeface="Arial"/>
              </a:rPr>
              <a:t>w</a:t>
            </a:r>
            <a:r>
              <a:rPr sz="1400" b="0" spc="-5" dirty="0">
                <a:latin typeface="Arial"/>
                <a:cs typeface="Arial"/>
              </a:rPr>
              <a:t>ee</a:t>
            </a:r>
            <a:r>
              <a:rPr sz="1400" b="0" dirty="0">
                <a:latin typeface="Arial"/>
                <a:cs typeface="Arial"/>
              </a:rPr>
              <a:t>n</a:t>
            </a:r>
            <a:r>
              <a:rPr sz="1400" b="0" spc="-30" dirty="0">
                <a:latin typeface="Arial"/>
                <a:cs typeface="Arial"/>
              </a:rPr>
              <a:t> </a:t>
            </a:r>
            <a:r>
              <a:rPr sz="1400" b="0" spc="5" dirty="0">
                <a:latin typeface="Arial"/>
                <a:cs typeface="Arial"/>
              </a:rPr>
              <a:t>t</a:t>
            </a:r>
            <a:r>
              <a:rPr sz="1400" b="0" spc="-20" dirty="0">
                <a:latin typeface="Arial"/>
                <a:cs typeface="Arial"/>
              </a:rPr>
              <a:t>w</a:t>
            </a:r>
            <a:r>
              <a:rPr sz="1400" b="0" dirty="0">
                <a:latin typeface="Arial"/>
                <a:cs typeface="Arial"/>
              </a:rPr>
              <a:t>o</a:t>
            </a:r>
            <a:r>
              <a:rPr sz="1400" b="0" spc="5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quan</a:t>
            </a:r>
            <a:r>
              <a:rPr sz="1400" b="0" spc="5" dirty="0">
                <a:latin typeface="Arial"/>
                <a:cs typeface="Arial"/>
              </a:rPr>
              <a:t>t</a:t>
            </a:r>
            <a:r>
              <a:rPr sz="1400" b="0" dirty="0">
                <a:latin typeface="Arial"/>
                <a:cs typeface="Arial"/>
              </a:rPr>
              <a:t>i</a:t>
            </a:r>
            <a:r>
              <a:rPr sz="1400" b="0" spc="5" dirty="0">
                <a:latin typeface="Arial"/>
                <a:cs typeface="Arial"/>
              </a:rPr>
              <a:t>t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spc="5" dirty="0">
                <a:latin typeface="Arial"/>
                <a:cs typeface="Arial"/>
              </a:rPr>
              <a:t>t</a:t>
            </a:r>
            <a:r>
              <a:rPr sz="1400" b="0" dirty="0">
                <a:latin typeface="Arial"/>
                <a:cs typeface="Arial"/>
              </a:rPr>
              <a:t>i</a:t>
            </a:r>
            <a:r>
              <a:rPr sz="1400" b="0" spc="-20" dirty="0">
                <a:latin typeface="Arial"/>
                <a:cs typeface="Arial"/>
              </a:rPr>
              <a:t>v</a:t>
            </a:r>
            <a:r>
              <a:rPr sz="1400" b="0" dirty="0">
                <a:latin typeface="Arial"/>
                <a:cs typeface="Arial"/>
              </a:rPr>
              <a:t>e</a:t>
            </a:r>
            <a:r>
              <a:rPr sz="1400" b="0" spc="-45" dirty="0">
                <a:latin typeface="Arial"/>
                <a:cs typeface="Arial"/>
              </a:rPr>
              <a:t> </a:t>
            </a:r>
            <a:r>
              <a:rPr sz="1400" b="0" spc="-20" dirty="0">
                <a:latin typeface="Arial"/>
                <a:cs typeface="Arial"/>
              </a:rPr>
              <a:t>v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dirty="0">
                <a:latin typeface="Arial"/>
                <a:cs typeface="Arial"/>
              </a:rPr>
              <a:t>ri</a:t>
            </a:r>
            <a:r>
              <a:rPr sz="1400" b="0" spc="-5" dirty="0">
                <a:latin typeface="Arial"/>
                <a:cs typeface="Arial"/>
              </a:rPr>
              <a:t>ab</a:t>
            </a:r>
            <a:r>
              <a:rPr sz="1400" b="0" dirty="0">
                <a:latin typeface="Arial"/>
                <a:cs typeface="Arial"/>
              </a:rPr>
              <a:t>l</a:t>
            </a:r>
            <a:r>
              <a:rPr sz="1400" b="0" spc="-5" dirty="0">
                <a:latin typeface="Arial"/>
                <a:cs typeface="Arial"/>
              </a:rPr>
              <a:t>e</a:t>
            </a:r>
            <a:r>
              <a:rPr sz="1400" b="0" dirty="0">
                <a:latin typeface="Arial"/>
                <a:cs typeface="Arial"/>
              </a:rPr>
              <a:t>s</a:t>
            </a:r>
            <a:r>
              <a:rPr sz="1400" b="0" spc="-15" dirty="0">
                <a:latin typeface="Arial"/>
                <a:cs typeface="Arial"/>
              </a:rPr>
              <a:t> </a:t>
            </a:r>
            <a:r>
              <a:rPr sz="1400" b="0" spc="-10" dirty="0">
                <a:latin typeface="Arial"/>
                <a:cs typeface="Arial"/>
              </a:rPr>
              <a:t>m</a:t>
            </a:r>
            <a:r>
              <a:rPr sz="1400" b="0" spc="-5" dirty="0">
                <a:latin typeface="Arial"/>
                <a:cs typeface="Arial"/>
              </a:rPr>
              <a:t>ea</a:t>
            </a:r>
            <a:r>
              <a:rPr sz="1400" b="0" spc="5" dirty="0">
                <a:latin typeface="Arial"/>
                <a:cs typeface="Arial"/>
              </a:rPr>
              <a:t>s</a:t>
            </a:r>
            <a:r>
              <a:rPr sz="1400" b="0" spc="-5" dirty="0">
                <a:latin typeface="Arial"/>
                <a:cs typeface="Arial"/>
              </a:rPr>
              <a:t>u</a:t>
            </a:r>
            <a:r>
              <a:rPr sz="1400" b="0" dirty="0">
                <a:latin typeface="Arial"/>
                <a:cs typeface="Arial"/>
              </a:rPr>
              <a:t>r</a:t>
            </a:r>
            <a:r>
              <a:rPr sz="1400" b="0" spc="-5" dirty="0">
                <a:latin typeface="Arial"/>
                <a:cs typeface="Arial"/>
              </a:rPr>
              <a:t>e</a:t>
            </a:r>
            <a:r>
              <a:rPr sz="1400" b="0" dirty="0">
                <a:latin typeface="Arial"/>
                <a:cs typeface="Arial"/>
              </a:rPr>
              <a:t>d</a:t>
            </a:r>
            <a:r>
              <a:rPr sz="1400" b="0" spc="-45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o</a:t>
            </a:r>
            <a:r>
              <a:rPr sz="1400" b="0" dirty="0">
                <a:latin typeface="Arial"/>
                <a:cs typeface="Arial"/>
              </a:rPr>
              <a:t>n</a:t>
            </a:r>
            <a:r>
              <a:rPr sz="1400" b="0" spc="-20" dirty="0">
                <a:latin typeface="Arial"/>
                <a:cs typeface="Arial"/>
              </a:rPr>
              <a:t> </a:t>
            </a:r>
            <a:r>
              <a:rPr sz="1400" b="0" spc="5" dirty="0">
                <a:latin typeface="Arial"/>
                <a:cs typeface="Arial"/>
              </a:rPr>
              <a:t>t</a:t>
            </a:r>
            <a:r>
              <a:rPr sz="1400" b="0" spc="-5" dirty="0">
                <a:latin typeface="Arial"/>
                <a:cs typeface="Arial"/>
              </a:rPr>
              <a:t>h</a:t>
            </a:r>
            <a:r>
              <a:rPr sz="1400" b="0" dirty="0">
                <a:latin typeface="Arial"/>
                <a:cs typeface="Arial"/>
              </a:rPr>
              <a:t>e</a:t>
            </a:r>
            <a:r>
              <a:rPr sz="1400" b="0" spc="-20" dirty="0">
                <a:latin typeface="Arial"/>
                <a:cs typeface="Arial"/>
              </a:rPr>
              <a:t> </a:t>
            </a:r>
            <a:r>
              <a:rPr sz="1400" b="0" spc="5" dirty="0">
                <a:latin typeface="Arial"/>
                <a:cs typeface="Arial"/>
              </a:rPr>
              <a:t>s</a:t>
            </a:r>
            <a:r>
              <a:rPr sz="1400" b="0" spc="-5" dirty="0">
                <a:latin typeface="Arial"/>
                <a:cs typeface="Arial"/>
              </a:rPr>
              <a:t>a</a:t>
            </a:r>
            <a:r>
              <a:rPr sz="1400" b="0" spc="-10" dirty="0">
                <a:latin typeface="Arial"/>
                <a:cs typeface="Arial"/>
              </a:rPr>
              <a:t>m</a:t>
            </a:r>
            <a:r>
              <a:rPr sz="1400" b="0" dirty="0">
                <a:latin typeface="Arial"/>
                <a:cs typeface="Arial"/>
              </a:rPr>
              <a:t>e</a:t>
            </a:r>
            <a:r>
              <a:rPr sz="1400" b="0" spc="-20" dirty="0">
                <a:latin typeface="Arial"/>
                <a:cs typeface="Arial"/>
              </a:rPr>
              <a:t> </a:t>
            </a:r>
            <a:r>
              <a:rPr sz="1400" b="0" dirty="0">
                <a:latin typeface="Arial"/>
                <a:cs typeface="Arial"/>
              </a:rPr>
              <a:t>i</a:t>
            </a:r>
            <a:r>
              <a:rPr sz="1400" b="0" spc="-5" dirty="0">
                <a:latin typeface="Arial"/>
                <a:cs typeface="Arial"/>
              </a:rPr>
              <a:t>nd</a:t>
            </a:r>
            <a:r>
              <a:rPr sz="1400" b="0" dirty="0">
                <a:latin typeface="Arial"/>
                <a:cs typeface="Arial"/>
              </a:rPr>
              <a:t>i</a:t>
            </a:r>
            <a:r>
              <a:rPr sz="1400" b="0" spc="-20" dirty="0">
                <a:latin typeface="Arial"/>
                <a:cs typeface="Arial"/>
              </a:rPr>
              <a:t>v</a:t>
            </a:r>
            <a:r>
              <a:rPr sz="1400" b="0" dirty="0">
                <a:latin typeface="Arial"/>
                <a:cs typeface="Arial"/>
              </a:rPr>
              <a:t>i</a:t>
            </a:r>
            <a:r>
              <a:rPr sz="1400" b="0" spc="-5" dirty="0">
                <a:latin typeface="Arial"/>
                <a:cs typeface="Arial"/>
              </a:rPr>
              <a:t>dua</a:t>
            </a:r>
            <a:r>
              <a:rPr sz="1400" b="0" dirty="0">
                <a:latin typeface="Arial"/>
                <a:cs typeface="Arial"/>
              </a:rPr>
              <a:t>l</a:t>
            </a:r>
            <a:r>
              <a:rPr sz="1400" b="0" spc="5" dirty="0">
                <a:latin typeface="Arial"/>
                <a:cs typeface="Arial"/>
              </a:rPr>
              <a:t>s</a:t>
            </a:r>
            <a:r>
              <a:rPr sz="1400" b="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756285" marR="276225">
              <a:lnSpc>
                <a:spcPct val="120000"/>
              </a:lnSpc>
              <a:spcBef>
                <a:spcPts val="5"/>
              </a:spcBef>
            </a:pPr>
            <a:r>
              <a:rPr sz="1200" b="0" spc="10" dirty="0">
                <a:latin typeface="Arial"/>
                <a:cs typeface="Arial"/>
              </a:rPr>
              <a:t>T</a:t>
            </a:r>
            <a:r>
              <a:rPr sz="1200" b="0" dirty="0">
                <a:latin typeface="Arial"/>
                <a:cs typeface="Arial"/>
              </a:rPr>
              <a:t>he</a:t>
            </a:r>
            <a:r>
              <a:rPr sz="1200" b="0" spc="-30" dirty="0">
                <a:latin typeface="Arial"/>
                <a:cs typeface="Arial"/>
              </a:rPr>
              <a:t> </a:t>
            </a:r>
            <a:r>
              <a:rPr sz="1200" b="0" spc="-15" dirty="0">
                <a:latin typeface="Arial"/>
                <a:cs typeface="Arial"/>
              </a:rPr>
              <a:t>v</a:t>
            </a:r>
            <a:r>
              <a:rPr sz="1200" b="0" dirty="0">
                <a:latin typeface="Arial"/>
                <a:cs typeface="Arial"/>
              </a:rPr>
              <a:t>a</a:t>
            </a:r>
            <a:r>
              <a:rPr sz="1200" b="0" spc="-5" dirty="0">
                <a:latin typeface="Arial"/>
                <a:cs typeface="Arial"/>
              </a:rPr>
              <a:t>l</a:t>
            </a:r>
            <a:r>
              <a:rPr sz="1200" b="0" dirty="0">
                <a:latin typeface="Arial"/>
                <a:cs typeface="Arial"/>
              </a:rPr>
              <a:t>ues</a:t>
            </a:r>
            <a:r>
              <a:rPr sz="1200" b="0" spc="-10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of</a:t>
            </a:r>
            <a:r>
              <a:rPr sz="1200" b="0" spc="-10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one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b="0" spc="-15" dirty="0">
                <a:latin typeface="Arial"/>
                <a:cs typeface="Arial"/>
              </a:rPr>
              <a:t>v</a:t>
            </a:r>
            <a:r>
              <a:rPr sz="1200" b="0" dirty="0">
                <a:latin typeface="Arial"/>
                <a:cs typeface="Arial"/>
              </a:rPr>
              <a:t>a</a:t>
            </a:r>
            <a:r>
              <a:rPr sz="1200" b="0" spc="-5" dirty="0">
                <a:latin typeface="Arial"/>
                <a:cs typeface="Arial"/>
              </a:rPr>
              <a:t>ri</a:t>
            </a:r>
            <a:r>
              <a:rPr sz="1200" b="0" dirty="0">
                <a:latin typeface="Arial"/>
                <a:cs typeface="Arial"/>
              </a:rPr>
              <a:t>ab</a:t>
            </a:r>
            <a:r>
              <a:rPr sz="1200" b="0" spc="-5" dirty="0">
                <a:latin typeface="Arial"/>
                <a:cs typeface="Arial"/>
              </a:rPr>
              <a:t>l</a:t>
            </a:r>
            <a:r>
              <a:rPr sz="1200" b="0" dirty="0">
                <a:latin typeface="Arial"/>
                <a:cs typeface="Arial"/>
              </a:rPr>
              <a:t>e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appear</a:t>
            </a:r>
            <a:r>
              <a:rPr sz="1200" b="0" spc="-50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on</a:t>
            </a:r>
            <a:r>
              <a:rPr sz="1200" b="0" spc="-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the</a:t>
            </a:r>
            <a:r>
              <a:rPr sz="1200" b="0" spc="-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ho</a:t>
            </a:r>
            <a:r>
              <a:rPr sz="1200" b="0" spc="-5" dirty="0">
                <a:latin typeface="Arial"/>
                <a:cs typeface="Arial"/>
              </a:rPr>
              <a:t>ri</a:t>
            </a:r>
            <a:r>
              <a:rPr sz="1200" b="0" spc="-15" dirty="0">
                <a:latin typeface="Arial"/>
                <a:cs typeface="Arial"/>
              </a:rPr>
              <a:t>z</a:t>
            </a:r>
            <a:r>
              <a:rPr sz="1200" b="0" dirty="0">
                <a:latin typeface="Arial"/>
                <a:cs typeface="Arial"/>
              </a:rPr>
              <a:t>ontal</a:t>
            </a:r>
            <a:r>
              <a:rPr sz="1200" b="0" spc="-40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a</a:t>
            </a:r>
            <a:r>
              <a:rPr sz="1200" b="0" spc="-15" dirty="0">
                <a:latin typeface="Arial"/>
                <a:cs typeface="Arial"/>
              </a:rPr>
              <a:t>x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dirty="0">
                <a:latin typeface="Arial"/>
                <a:cs typeface="Arial"/>
              </a:rPr>
              <a:t>s, and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the</a:t>
            </a:r>
            <a:r>
              <a:rPr sz="1200" b="0" spc="-5" dirty="0">
                <a:latin typeface="Arial"/>
                <a:cs typeface="Arial"/>
              </a:rPr>
              <a:t> </a:t>
            </a:r>
            <a:r>
              <a:rPr sz="1200" b="0" spc="-15" dirty="0">
                <a:latin typeface="Arial"/>
                <a:cs typeface="Arial"/>
              </a:rPr>
              <a:t>v</a:t>
            </a:r>
            <a:r>
              <a:rPr sz="1200" b="0" dirty="0">
                <a:latin typeface="Arial"/>
                <a:cs typeface="Arial"/>
              </a:rPr>
              <a:t>a</a:t>
            </a:r>
            <a:r>
              <a:rPr sz="1200" b="0" spc="-5" dirty="0">
                <a:latin typeface="Arial"/>
                <a:cs typeface="Arial"/>
              </a:rPr>
              <a:t>l</a:t>
            </a:r>
            <a:r>
              <a:rPr sz="1200" b="0" dirty="0">
                <a:latin typeface="Arial"/>
                <a:cs typeface="Arial"/>
              </a:rPr>
              <a:t>ues</a:t>
            </a:r>
            <a:r>
              <a:rPr sz="1200" b="0" spc="-2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of the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other</a:t>
            </a:r>
            <a:r>
              <a:rPr sz="1200" b="0" spc="-15" dirty="0">
                <a:latin typeface="Arial"/>
                <a:cs typeface="Arial"/>
              </a:rPr>
              <a:t> v</a:t>
            </a:r>
            <a:r>
              <a:rPr sz="1200" b="0" dirty="0">
                <a:latin typeface="Arial"/>
                <a:cs typeface="Arial"/>
              </a:rPr>
              <a:t>a</a:t>
            </a:r>
            <a:r>
              <a:rPr sz="1200" b="0" spc="-5" dirty="0">
                <a:latin typeface="Arial"/>
                <a:cs typeface="Arial"/>
              </a:rPr>
              <a:t>ri</a:t>
            </a:r>
            <a:r>
              <a:rPr sz="1200" b="0" dirty="0">
                <a:latin typeface="Arial"/>
                <a:cs typeface="Arial"/>
              </a:rPr>
              <a:t>ab</a:t>
            </a:r>
            <a:r>
              <a:rPr sz="1200" b="0" spc="-5" dirty="0">
                <a:latin typeface="Arial"/>
                <a:cs typeface="Arial"/>
              </a:rPr>
              <a:t>l</a:t>
            </a:r>
            <a:r>
              <a:rPr sz="1200" b="0" dirty="0">
                <a:latin typeface="Arial"/>
                <a:cs typeface="Arial"/>
              </a:rPr>
              <a:t>e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appear</a:t>
            </a:r>
            <a:r>
              <a:rPr sz="1200" b="0" spc="-50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on</a:t>
            </a:r>
            <a:r>
              <a:rPr sz="1200" b="0" spc="-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the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b="0" spc="-15" dirty="0">
                <a:latin typeface="Arial"/>
                <a:cs typeface="Arial"/>
              </a:rPr>
              <a:t>v</a:t>
            </a:r>
            <a:r>
              <a:rPr sz="1200" b="0" dirty="0">
                <a:latin typeface="Arial"/>
                <a:cs typeface="Arial"/>
              </a:rPr>
              <a:t>e</a:t>
            </a:r>
            <a:r>
              <a:rPr sz="1200" b="0" spc="-5" dirty="0">
                <a:latin typeface="Arial"/>
                <a:cs typeface="Arial"/>
              </a:rPr>
              <a:t>r</a:t>
            </a:r>
            <a:r>
              <a:rPr sz="1200" b="0" dirty="0">
                <a:latin typeface="Arial"/>
                <a:cs typeface="Arial"/>
              </a:rPr>
              <a:t>t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dirty="0">
                <a:latin typeface="Arial"/>
                <a:cs typeface="Arial"/>
              </a:rPr>
              <a:t>cal a</a:t>
            </a:r>
            <a:r>
              <a:rPr sz="1200" b="0" spc="-15" dirty="0">
                <a:latin typeface="Arial"/>
                <a:cs typeface="Arial"/>
              </a:rPr>
              <a:t>x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dirty="0">
                <a:latin typeface="Arial"/>
                <a:cs typeface="Arial"/>
              </a:rPr>
              <a:t>s Each</a:t>
            </a:r>
            <a:r>
              <a:rPr sz="1200" b="0" spc="-30" dirty="0">
                <a:latin typeface="Arial"/>
                <a:cs typeface="Arial"/>
              </a:rPr>
              <a:t> 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dirty="0">
                <a:latin typeface="Arial"/>
                <a:cs typeface="Arial"/>
              </a:rPr>
              <a:t>nd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spc="-15" dirty="0">
                <a:latin typeface="Arial"/>
                <a:cs typeface="Arial"/>
              </a:rPr>
              <a:t>v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dirty="0">
                <a:latin typeface="Arial"/>
                <a:cs typeface="Arial"/>
              </a:rPr>
              <a:t>dual</a:t>
            </a:r>
            <a:r>
              <a:rPr sz="1200" b="0" spc="-40" dirty="0">
                <a:latin typeface="Arial"/>
                <a:cs typeface="Arial"/>
              </a:rPr>
              <a:t> 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dirty="0">
                <a:latin typeface="Arial"/>
                <a:cs typeface="Arial"/>
              </a:rPr>
              <a:t>n</a:t>
            </a:r>
            <a:r>
              <a:rPr sz="1200" b="0" spc="-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the</a:t>
            </a:r>
            <a:r>
              <a:rPr sz="1200" b="0" spc="-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data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appea</a:t>
            </a:r>
            <a:r>
              <a:rPr sz="1200" b="0" spc="-5" dirty="0">
                <a:latin typeface="Arial"/>
                <a:cs typeface="Arial"/>
              </a:rPr>
              <a:t>r</a:t>
            </a:r>
            <a:r>
              <a:rPr sz="1200" b="0" dirty="0">
                <a:latin typeface="Arial"/>
                <a:cs typeface="Arial"/>
              </a:rPr>
              <a:t>s</a:t>
            </a:r>
            <a:r>
              <a:rPr sz="1200" b="0" spc="-50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as</a:t>
            </a:r>
            <a:r>
              <a:rPr sz="1200" b="0" spc="-10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the</a:t>
            </a:r>
            <a:r>
              <a:rPr sz="1200" b="0" spc="-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po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dirty="0">
                <a:latin typeface="Arial"/>
                <a:cs typeface="Arial"/>
              </a:rPr>
              <a:t>nt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dirty="0">
                <a:latin typeface="Arial"/>
                <a:cs typeface="Arial"/>
              </a:rPr>
              <a:t>n</a:t>
            </a:r>
            <a:r>
              <a:rPr sz="1200" b="0" spc="-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the</a:t>
            </a:r>
            <a:r>
              <a:rPr sz="1200" b="0" spc="-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p</a:t>
            </a:r>
            <a:r>
              <a:rPr sz="1200" b="0" spc="-5" dirty="0">
                <a:latin typeface="Arial"/>
                <a:cs typeface="Arial"/>
              </a:rPr>
              <a:t>l</a:t>
            </a:r>
            <a:r>
              <a:rPr sz="1200" b="0" dirty="0">
                <a:latin typeface="Arial"/>
                <a:cs typeface="Arial"/>
              </a:rPr>
              <a:t>ot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b="0" spc="10" dirty="0">
                <a:latin typeface="Arial"/>
                <a:cs typeface="Arial"/>
              </a:rPr>
              <a:t>f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spc="-15" dirty="0">
                <a:latin typeface="Arial"/>
                <a:cs typeface="Arial"/>
              </a:rPr>
              <a:t>x</a:t>
            </a:r>
            <a:r>
              <a:rPr sz="1200" b="0" dirty="0">
                <a:latin typeface="Arial"/>
                <a:cs typeface="Arial"/>
              </a:rPr>
              <a:t>ed</a:t>
            </a:r>
            <a:r>
              <a:rPr sz="1200" b="0" spc="-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by</a:t>
            </a:r>
            <a:r>
              <a:rPr sz="1200" b="0" spc="-10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the</a:t>
            </a:r>
            <a:r>
              <a:rPr sz="1200" b="0" spc="-5" dirty="0">
                <a:latin typeface="Arial"/>
                <a:cs typeface="Arial"/>
              </a:rPr>
              <a:t> </a:t>
            </a:r>
            <a:r>
              <a:rPr sz="1200" b="0" spc="-15" dirty="0">
                <a:latin typeface="Arial"/>
                <a:cs typeface="Arial"/>
              </a:rPr>
              <a:t>v</a:t>
            </a:r>
            <a:r>
              <a:rPr sz="1200" b="0" dirty="0">
                <a:latin typeface="Arial"/>
                <a:cs typeface="Arial"/>
              </a:rPr>
              <a:t>a</a:t>
            </a:r>
            <a:r>
              <a:rPr sz="1200" b="0" spc="-5" dirty="0">
                <a:latin typeface="Arial"/>
                <a:cs typeface="Arial"/>
              </a:rPr>
              <a:t>l</a:t>
            </a:r>
            <a:r>
              <a:rPr sz="1200" b="0" dirty="0">
                <a:latin typeface="Arial"/>
                <a:cs typeface="Arial"/>
              </a:rPr>
              <a:t>ues</a:t>
            </a:r>
            <a:r>
              <a:rPr sz="1200" b="0" spc="-2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of both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b="0" spc="-15" dirty="0">
                <a:latin typeface="Arial"/>
                <a:cs typeface="Arial"/>
              </a:rPr>
              <a:t>v</a:t>
            </a:r>
            <a:r>
              <a:rPr sz="1200" b="0" dirty="0">
                <a:latin typeface="Arial"/>
                <a:cs typeface="Arial"/>
              </a:rPr>
              <a:t>a</a:t>
            </a:r>
            <a:r>
              <a:rPr sz="1200" b="0" spc="-5" dirty="0">
                <a:latin typeface="Arial"/>
                <a:cs typeface="Arial"/>
              </a:rPr>
              <a:t>ri</a:t>
            </a:r>
            <a:r>
              <a:rPr sz="1200" b="0" dirty="0">
                <a:latin typeface="Arial"/>
                <a:cs typeface="Arial"/>
              </a:rPr>
              <a:t>ab</a:t>
            </a:r>
            <a:r>
              <a:rPr sz="1200" b="0" spc="-5" dirty="0">
                <a:latin typeface="Arial"/>
                <a:cs typeface="Arial"/>
              </a:rPr>
              <a:t>l</a:t>
            </a:r>
            <a:r>
              <a:rPr sz="1200" b="0" dirty="0">
                <a:latin typeface="Arial"/>
                <a:cs typeface="Arial"/>
              </a:rPr>
              <a:t>es</a:t>
            </a:r>
            <a:r>
              <a:rPr sz="1200" b="0" spc="-25" dirty="0">
                <a:latin typeface="Arial"/>
                <a:cs typeface="Arial"/>
              </a:rPr>
              <a:t> </a:t>
            </a:r>
            <a:r>
              <a:rPr sz="1200" b="0" spc="10" dirty="0">
                <a:latin typeface="Arial"/>
                <a:cs typeface="Arial"/>
              </a:rPr>
              <a:t>f</a:t>
            </a:r>
            <a:r>
              <a:rPr sz="1200" b="0" dirty="0">
                <a:latin typeface="Arial"/>
                <a:cs typeface="Arial"/>
              </a:rPr>
              <a:t>or</a:t>
            </a:r>
            <a:r>
              <a:rPr sz="1200" b="0" spc="-15" dirty="0">
                <a:latin typeface="Arial"/>
                <a:cs typeface="Arial"/>
              </a:rPr>
              <a:t> </a:t>
            </a:r>
            <a:r>
              <a:rPr sz="1200" b="0" dirty="0">
                <a:latin typeface="Arial"/>
                <a:cs typeface="Arial"/>
              </a:rPr>
              <a:t>that</a:t>
            </a:r>
            <a:r>
              <a:rPr sz="1200" b="0" spc="-20" dirty="0">
                <a:latin typeface="Arial"/>
                <a:cs typeface="Arial"/>
              </a:rPr>
              <a:t> 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dirty="0">
                <a:latin typeface="Arial"/>
                <a:cs typeface="Arial"/>
              </a:rPr>
              <a:t>nd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spc="-15" dirty="0">
                <a:latin typeface="Arial"/>
                <a:cs typeface="Arial"/>
              </a:rPr>
              <a:t>v</a:t>
            </a:r>
            <a:r>
              <a:rPr sz="1200" b="0" spc="-5" dirty="0">
                <a:latin typeface="Arial"/>
                <a:cs typeface="Arial"/>
              </a:rPr>
              <a:t>i</a:t>
            </a:r>
            <a:r>
              <a:rPr sz="1200" b="0" dirty="0">
                <a:latin typeface="Arial"/>
                <a:cs typeface="Arial"/>
              </a:rPr>
              <a:t>dual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40635" y="5321808"/>
            <a:ext cx="0" cy="1318260"/>
          </a:xfrm>
          <a:custGeom>
            <a:avLst/>
            <a:gdLst/>
            <a:ahLst/>
            <a:cxnLst/>
            <a:rect l="l" t="t" r="r" b="b"/>
            <a:pathLst>
              <a:path h="1318259">
                <a:moveTo>
                  <a:pt x="0" y="0"/>
                </a:moveTo>
                <a:lnTo>
                  <a:pt x="0" y="131825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2535" y="6597395"/>
            <a:ext cx="2893060" cy="0"/>
          </a:xfrm>
          <a:custGeom>
            <a:avLst/>
            <a:gdLst/>
            <a:ahLst/>
            <a:cxnLst/>
            <a:rect l="l" t="t" r="r" b="b"/>
            <a:pathLst>
              <a:path w="2893060">
                <a:moveTo>
                  <a:pt x="0" y="0"/>
                </a:moveTo>
                <a:lnTo>
                  <a:pt x="2892551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02535" y="637946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02535" y="616762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02535" y="595426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02535" y="574243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02535" y="552907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02535" y="531723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1551" y="659739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88563" y="659739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64051" y="659739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9539" y="659739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15027" y="659739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90515" y="659739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60091" y="572871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811" y="0"/>
                </a:moveTo>
                <a:lnTo>
                  <a:pt x="0" y="18287"/>
                </a:lnTo>
                <a:lnTo>
                  <a:pt x="19811" y="38099"/>
                </a:lnTo>
                <a:lnTo>
                  <a:pt x="38099" y="18287"/>
                </a:lnTo>
                <a:lnTo>
                  <a:pt x="1981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55519" y="5724144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4" h="47625">
                <a:moveTo>
                  <a:pt x="24383" y="0"/>
                </a:moveTo>
                <a:lnTo>
                  <a:pt x="21335" y="1523"/>
                </a:lnTo>
                <a:lnTo>
                  <a:pt x="1523" y="19811"/>
                </a:lnTo>
                <a:lnTo>
                  <a:pt x="0" y="22859"/>
                </a:lnTo>
                <a:lnTo>
                  <a:pt x="1523" y="25907"/>
                </a:lnTo>
                <a:lnTo>
                  <a:pt x="21335" y="45719"/>
                </a:lnTo>
                <a:lnTo>
                  <a:pt x="24383" y="47243"/>
                </a:lnTo>
                <a:lnTo>
                  <a:pt x="27431" y="45719"/>
                </a:lnTo>
                <a:lnTo>
                  <a:pt x="33527" y="39623"/>
                </a:lnTo>
                <a:lnTo>
                  <a:pt x="21335" y="39623"/>
                </a:lnTo>
                <a:lnTo>
                  <a:pt x="24383" y="36321"/>
                </a:lnTo>
                <a:lnTo>
                  <a:pt x="14771" y="25907"/>
                </a:lnTo>
                <a:lnTo>
                  <a:pt x="9143" y="25907"/>
                </a:lnTo>
                <a:lnTo>
                  <a:pt x="9143" y="19811"/>
                </a:lnTo>
                <a:lnTo>
                  <a:pt x="15239" y="19811"/>
                </a:lnTo>
                <a:lnTo>
                  <a:pt x="24383" y="10667"/>
                </a:lnTo>
                <a:lnTo>
                  <a:pt x="21335" y="7619"/>
                </a:lnTo>
                <a:lnTo>
                  <a:pt x="34035" y="7619"/>
                </a:lnTo>
                <a:lnTo>
                  <a:pt x="27431" y="1523"/>
                </a:lnTo>
                <a:lnTo>
                  <a:pt x="24383" y="0"/>
                </a:lnTo>
                <a:close/>
              </a:path>
              <a:path w="48894" h="47625">
                <a:moveTo>
                  <a:pt x="24383" y="36321"/>
                </a:moveTo>
                <a:lnTo>
                  <a:pt x="21335" y="39623"/>
                </a:lnTo>
                <a:lnTo>
                  <a:pt x="27431" y="39623"/>
                </a:lnTo>
                <a:lnTo>
                  <a:pt x="24383" y="36321"/>
                </a:lnTo>
                <a:close/>
              </a:path>
              <a:path w="48894" h="47625">
                <a:moveTo>
                  <a:pt x="36697" y="22981"/>
                </a:moveTo>
                <a:lnTo>
                  <a:pt x="24383" y="36321"/>
                </a:lnTo>
                <a:lnTo>
                  <a:pt x="27431" y="39623"/>
                </a:lnTo>
                <a:lnTo>
                  <a:pt x="33527" y="39623"/>
                </a:lnTo>
                <a:lnTo>
                  <a:pt x="47243" y="25907"/>
                </a:lnTo>
                <a:lnTo>
                  <a:pt x="39623" y="25907"/>
                </a:lnTo>
                <a:lnTo>
                  <a:pt x="36697" y="22981"/>
                </a:lnTo>
                <a:close/>
              </a:path>
              <a:path w="48894" h="47625">
                <a:moveTo>
                  <a:pt x="9143" y="19811"/>
                </a:moveTo>
                <a:lnTo>
                  <a:pt x="9143" y="25907"/>
                </a:lnTo>
                <a:lnTo>
                  <a:pt x="12070" y="22981"/>
                </a:lnTo>
                <a:lnTo>
                  <a:pt x="9143" y="19811"/>
                </a:lnTo>
                <a:close/>
              </a:path>
              <a:path w="48894" h="47625">
                <a:moveTo>
                  <a:pt x="12070" y="22981"/>
                </a:moveTo>
                <a:lnTo>
                  <a:pt x="9143" y="25907"/>
                </a:lnTo>
                <a:lnTo>
                  <a:pt x="14771" y="25907"/>
                </a:lnTo>
                <a:lnTo>
                  <a:pt x="12070" y="22981"/>
                </a:lnTo>
                <a:close/>
              </a:path>
              <a:path w="48894" h="47625">
                <a:moveTo>
                  <a:pt x="39623" y="19811"/>
                </a:moveTo>
                <a:lnTo>
                  <a:pt x="36697" y="22981"/>
                </a:lnTo>
                <a:lnTo>
                  <a:pt x="39623" y="25907"/>
                </a:lnTo>
                <a:lnTo>
                  <a:pt x="39623" y="19811"/>
                </a:lnTo>
                <a:close/>
              </a:path>
              <a:path w="48894" h="47625">
                <a:moveTo>
                  <a:pt x="47243" y="19811"/>
                </a:moveTo>
                <a:lnTo>
                  <a:pt x="39623" y="19811"/>
                </a:lnTo>
                <a:lnTo>
                  <a:pt x="39623" y="25907"/>
                </a:lnTo>
                <a:lnTo>
                  <a:pt x="47243" y="25907"/>
                </a:lnTo>
                <a:lnTo>
                  <a:pt x="48767" y="22859"/>
                </a:lnTo>
                <a:lnTo>
                  <a:pt x="47243" y="19811"/>
                </a:lnTo>
                <a:close/>
              </a:path>
              <a:path w="48894" h="47625">
                <a:moveTo>
                  <a:pt x="15239" y="19811"/>
                </a:moveTo>
                <a:lnTo>
                  <a:pt x="9143" y="19811"/>
                </a:lnTo>
                <a:lnTo>
                  <a:pt x="12070" y="22981"/>
                </a:lnTo>
                <a:lnTo>
                  <a:pt x="15239" y="19811"/>
                </a:lnTo>
                <a:close/>
              </a:path>
              <a:path w="48894" h="47625">
                <a:moveTo>
                  <a:pt x="34035" y="7619"/>
                </a:moveTo>
                <a:lnTo>
                  <a:pt x="27431" y="7619"/>
                </a:lnTo>
                <a:lnTo>
                  <a:pt x="24383" y="10667"/>
                </a:lnTo>
                <a:lnTo>
                  <a:pt x="36697" y="22981"/>
                </a:lnTo>
                <a:lnTo>
                  <a:pt x="39623" y="19811"/>
                </a:lnTo>
                <a:lnTo>
                  <a:pt x="47243" y="19811"/>
                </a:lnTo>
                <a:lnTo>
                  <a:pt x="34035" y="7619"/>
                </a:lnTo>
                <a:close/>
              </a:path>
              <a:path w="48894" h="47625">
                <a:moveTo>
                  <a:pt x="27431" y="7619"/>
                </a:moveTo>
                <a:lnTo>
                  <a:pt x="21335" y="7619"/>
                </a:lnTo>
                <a:lnTo>
                  <a:pt x="24383" y="10667"/>
                </a:lnTo>
                <a:lnTo>
                  <a:pt x="2743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01311" y="647242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9811"/>
                </a:lnTo>
                <a:lnTo>
                  <a:pt x="18287" y="38099"/>
                </a:lnTo>
                <a:lnTo>
                  <a:pt x="38099" y="19811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96739" y="646785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2859" y="0"/>
                </a:moveTo>
                <a:lnTo>
                  <a:pt x="19811" y="1523"/>
                </a:lnTo>
                <a:lnTo>
                  <a:pt x="1523" y="19811"/>
                </a:lnTo>
                <a:lnTo>
                  <a:pt x="0" y="24383"/>
                </a:lnTo>
                <a:lnTo>
                  <a:pt x="1523" y="27431"/>
                </a:lnTo>
                <a:lnTo>
                  <a:pt x="19811" y="45719"/>
                </a:lnTo>
                <a:lnTo>
                  <a:pt x="22859" y="47243"/>
                </a:lnTo>
                <a:lnTo>
                  <a:pt x="27431" y="45719"/>
                </a:lnTo>
                <a:lnTo>
                  <a:pt x="33527" y="39623"/>
                </a:lnTo>
                <a:lnTo>
                  <a:pt x="19811" y="39623"/>
                </a:lnTo>
                <a:lnTo>
                  <a:pt x="23621" y="35813"/>
                </a:lnTo>
                <a:lnTo>
                  <a:pt x="15239" y="27431"/>
                </a:lnTo>
                <a:lnTo>
                  <a:pt x="7619" y="27431"/>
                </a:lnTo>
                <a:lnTo>
                  <a:pt x="7619" y="19811"/>
                </a:lnTo>
                <a:lnTo>
                  <a:pt x="15239" y="19811"/>
                </a:lnTo>
                <a:lnTo>
                  <a:pt x="23621" y="11429"/>
                </a:lnTo>
                <a:lnTo>
                  <a:pt x="19811" y="7619"/>
                </a:lnTo>
                <a:lnTo>
                  <a:pt x="33527" y="7619"/>
                </a:lnTo>
                <a:lnTo>
                  <a:pt x="27431" y="1523"/>
                </a:lnTo>
                <a:lnTo>
                  <a:pt x="22859" y="0"/>
                </a:lnTo>
                <a:close/>
              </a:path>
              <a:path w="47625" h="47625">
                <a:moveTo>
                  <a:pt x="23621" y="35813"/>
                </a:moveTo>
                <a:lnTo>
                  <a:pt x="19811" y="39623"/>
                </a:lnTo>
                <a:lnTo>
                  <a:pt x="27431" y="39623"/>
                </a:lnTo>
                <a:lnTo>
                  <a:pt x="23621" y="35813"/>
                </a:lnTo>
                <a:close/>
              </a:path>
              <a:path w="47625" h="47625">
                <a:moveTo>
                  <a:pt x="35813" y="23621"/>
                </a:moveTo>
                <a:lnTo>
                  <a:pt x="23621" y="35813"/>
                </a:lnTo>
                <a:lnTo>
                  <a:pt x="27431" y="39623"/>
                </a:lnTo>
                <a:lnTo>
                  <a:pt x="33527" y="39623"/>
                </a:lnTo>
                <a:lnTo>
                  <a:pt x="45719" y="27431"/>
                </a:lnTo>
                <a:lnTo>
                  <a:pt x="39623" y="27431"/>
                </a:lnTo>
                <a:lnTo>
                  <a:pt x="35813" y="23621"/>
                </a:lnTo>
                <a:close/>
              </a:path>
              <a:path w="47625" h="47625">
                <a:moveTo>
                  <a:pt x="7619" y="19811"/>
                </a:moveTo>
                <a:lnTo>
                  <a:pt x="7619" y="27431"/>
                </a:lnTo>
                <a:lnTo>
                  <a:pt x="11429" y="23621"/>
                </a:lnTo>
                <a:lnTo>
                  <a:pt x="7619" y="19811"/>
                </a:lnTo>
                <a:close/>
              </a:path>
              <a:path w="47625" h="47625">
                <a:moveTo>
                  <a:pt x="11429" y="23621"/>
                </a:moveTo>
                <a:lnTo>
                  <a:pt x="7619" y="27431"/>
                </a:lnTo>
                <a:lnTo>
                  <a:pt x="15239" y="27431"/>
                </a:lnTo>
                <a:lnTo>
                  <a:pt x="11429" y="23621"/>
                </a:lnTo>
                <a:close/>
              </a:path>
              <a:path w="47625" h="47625">
                <a:moveTo>
                  <a:pt x="39623" y="19811"/>
                </a:moveTo>
                <a:lnTo>
                  <a:pt x="35813" y="23621"/>
                </a:lnTo>
                <a:lnTo>
                  <a:pt x="39623" y="27431"/>
                </a:lnTo>
                <a:lnTo>
                  <a:pt x="39623" y="19811"/>
                </a:lnTo>
                <a:close/>
              </a:path>
              <a:path w="47625" h="47625">
                <a:moveTo>
                  <a:pt x="45719" y="19811"/>
                </a:moveTo>
                <a:lnTo>
                  <a:pt x="39623" y="19811"/>
                </a:lnTo>
                <a:lnTo>
                  <a:pt x="39623" y="27431"/>
                </a:lnTo>
                <a:lnTo>
                  <a:pt x="45719" y="27431"/>
                </a:lnTo>
                <a:lnTo>
                  <a:pt x="47243" y="24383"/>
                </a:lnTo>
                <a:lnTo>
                  <a:pt x="45719" y="19811"/>
                </a:lnTo>
                <a:close/>
              </a:path>
              <a:path w="47625" h="47625">
                <a:moveTo>
                  <a:pt x="15239" y="19811"/>
                </a:moveTo>
                <a:lnTo>
                  <a:pt x="7619" y="19811"/>
                </a:lnTo>
                <a:lnTo>
                  <a:pt x="11429" y="23621"/>
                </a:lnTo>
                <a:lnTo>
                  <a:pt x="15239" y="19811"/>
                </a:lnTo>
                <a:close/>
              </a:path>
              <a:path w="47625" h="47625">
                <a:moveTo>
                  <a:pt x="33527" y="7619"/>
                </a:moveTo>
                <a:lnTo>
                  <a:pt x="27431" y="7619"/>
                </a:lnTo>
                <a:lnTo>
                  <a:pt x="23621" y="11429"/>
                </a:lnTo>
                <a:lnTo>
                  <a:pt x="35813" y="23621"/>
                </a:lnTo>
                <a:lnTo>
                  <a:pt x="39623" y="19811"/>
                </a:lnTo>
                <a:lnTo>
                  <a:pt x="45719" y="19811"/>
                </a:lnTo>
                <a:lnTo>
                  <a:pt x="33527" y="7619"/>
                </a:lnTo>
                <a:close/>
              </a:path>
              <a:path w="47625" h="47625">
                <a:moveTo>
                  <a:pt x="27431" y="7619"/>
                </a:moveTo>
                <a:lnTo>
                  <a:pt x="19811" y="7619"/>
                </a:lnTo>
                <a:lnTo>
                  <a:pt x="23621" y="11429"/>
                </a:lnTo>
                <a:lnTo>
                  <a:pt x="2743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25823" y="583387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9811"/>
                </a:lnTo>
                <a:lnTo>
                  <a:pt x="18287" y="38099"/>
                </a:lnTo>
                <a:lnTo>
                  <a:pt x="38099" y="19811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1251" y="5829300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22859" y="0"/>
                </a:moveTo>
                <a:lnTo>
                  <a:pt x="19811" y="1523"/>
                </a:lnTo>
                <a:lnTo>
                  <a:pt x="1523" y="21335"/>
                </a:lnTo>
                <a:lnTo>
                  <a:pt x="0" y="24383"/>
                </a:lnTo>
                <a:lnTo>
                  <a:pt x="1523" y="27431"/>
                </a:lnTo>
                <a:lnTo>
                  <a:pt x="19811" y="47243"/>
                </a:lnTo>
                <a:lnTo>
                  <a:pt x="22859" y="48767"/>
                </a:lnTo>
                <a:lnTo>
                  <a:pt x="25907" y="47243"/>
                </a:lnTo>
                <a:lnTo>
                  <a:pt x="33527" y="39623"/>
                </a:lnTo>
                <a:lnTo>
                  <a:pt x="19811" y="39623"/>
                </a:lnTo>
                <a:lnTo>
                  <a:pt x="22981" y="36697"/>
                </a:lnTo>
                <a:lnTo>
                  <a:pt x="13715" y="27431"/>
                </a:lnTo>
                <a:lnTo>
                  <a:pt x="7619" y="27431"/>
                </a:lnTo>
                <a:lnTo>
                  <a:pt x="7619" y="21335"/>
                </a:lnTo>
                <a:lnTo>
                  <a:pt x="13715" y="21335"/>
                </a:lnTo>
                <a:lnTo>
                  <a:pt x="22981" y="12070"/>
                </a:lnTo>
                <a:lnTo>
                  <a:pt x="19811" y="9143"/>
                </a:lnTo>
                <a:lnTo>
                  <a:pt x="33527" y="9143"/>
                </a:lnTo>
                <a:lnTo>
                  <a:pt x="25907" y="1523"/>
                </a:lnTo>
                <a:lnTo>
                  <a:pt x="22859" y="0"/>
                </a:lnTo>
                <a:close/>
              </a:path>
              <a:path w="47625" h="48895">
                <a:moveTo>
                  <a:pt x="22981" y="36697"/>
                </a:moveTo>
                <a:lnTo>
                  <a:pt x="19811" y="39623"/>
                </a:lnTo>
                <a:lnTo>
                  <a:pt x="25907" y="39623"/>
                </a:lnTo>
                <a:lnTo>
                  <a:pt x="22981" y="36697"/>
                </a:lnTo>
                <a:close/>
              </a:path>
              <a:path w="47625" h="48895">
                <a:moveTo>
                  <a:pt x="36321" y="24383"/>
                </a:moveTo>
                <a:lnTo>
                  <a:pt x="22981" y="36697"/>
                </a:lnTo>
                <a:lnTo>
                  <a:pt x="25907" y="39623"/>
                </a:lnTo>
                <a:lnTo>
                  <a:pt x="33527" y="39623"/>
                </a:lnTo>
                <a:lnTo>
                  <a:pt x="45719" y="27431"/>
                </a:lnTo>
                <a:lnTo>
                  <a:pt x="39623" y="27431"/>
                </a:lnTo>
                <a:lnTo>
                  <a:pt x="36321" y="24383"/>
                </a:lnTo>
                <a:close/>
              </a:path>
              <a:path w="47625" h="48895">
                <a:moveTo>
                  <a:pt x="7619" y="21335"/>
                </a:moveTo>
                <a:lnTo>
                  <a:pt x="7619" y="27431"/>
                </a:lnTo>
                <a:lnTo>
                  <a:pt x="10667" y="24383"/>
                </a:lnTo>
                <a:lnTo>
                  <a:pt x="7619" y="21335"/>
                </a:lnTo>
                <a:close/>
              </a:path>
              <a:path w="47625" h="48895">
                <a:moveTo>
                  <a:pt x="10667" y="24383"/>
                </a:moveTo>
                <a:lnTo>
                  <a:pt x="7619" y="27431"/>
                </a:lnTo>
                <a:lnTo>
                  <a:pt x="13715" y="27431"/>
                </a:lnTo>
                <a:lnTo>
                  <a:pt x="10667" y="24383"/>
                </a:lnTo>
                <a:close/>
              </a:path>
              <a:path w="47625" h="48895">
                <a:moveTo>
                  <a:pt x="39623" y="21335"/>
                </a:moveTo>
                <a:lnTo>
                  <a:pt x="36321" y="24383"/>
                </a:lnTo>
                <a:lnTo>
                  <a:pt x="39623" y="27431"/>
                </a:lnTo>
                <a:lnTo>
                  <a:pt x="39623" y="21335"/>
                </a:lnTo>
                <a:close/>
              </a:path>
              <a:path w="47625" h="48895">
                <a:moveTo>
                  <a:pt x="45719" y="21335"/>
                </a:moveTo>
                <a:lnTo>
                  <a:pt x="39623" y="21335"/>
                </a:lnTo>
                <a:lnTo>
                  <a:pt x="39623" y="27431"/>
                </a:lnTo>
                <a:lnTo>
                  <a:pt x="45719" y="27431"/>
                </a:lnTo>
                <a:lnTo>
                  <a:pt x="47243" y="24383"/>
                </a:lnTo>
                <a:lnTo>
                  <a:pt x="45719" y="21335"/>
                </a:lnTo>
                <a:close/>
              </a:path>
              <a:path w="47625" h="48895">
                <a:moveTo>
                  <a:pt x="13715" y="21335"/>
                </a:moveTo>
                <a:lnTo>
                  <a:pt x="7619" y="21335"/>
                </a:lnTo>
                <a:lnTo>
                  <a:pt x="10667" y="24383"/>
                </a:lnTo>
                <a:lnTo>
                  <a:pt x="13715" y="21335"/>
                </a:lnTo>
                <a:close/>
              </a:path>
              <a:path w="47625" h="48895">
                <a:moveTo>
                  <a:pt x="33527" y="9143"/>
                </a:moveTo>
                <a:lnTo>
                  <a:pt x="25907" y="9143"/>
                </a:lnTo>
                <a:lnTo>
                  <a:pt x="22981" y="12070"/>
                </a:lnTo>
                <a:lnTo>
                  <a:pt x="36321" y="24383"/>
                </a:lnTo>
                <a:lnTo>
                  <a:pt x="39623" y="21335"/>
                </a:lnTo>
                <a:lnTo>
                  <a:pt x="45719" y="21335"/>
                </a:lnTo>
                <a:lnTo>
                  <a:pt x="33527" y="9143"/>
                </a:lnTo>
                <a:close/>
              </a:path>
              <a:path w="47625" h="48895">
                <a:moveTo>
                  <a:pt x="25907" y="9143"/>
                </a:moveTo>
                <a:lnTo>
                  <a:pt x="19811" y="9143"/>
                </a:lnTo>
                <a:lnTo>
                  <a:pt x="22981" y="12070"/>
                </a:lnTo>
                <a:lnTo>
                  <a:pt x="25907" y="914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12591" y="583387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9811"/>
                </a:lnTo>
                <a:lnTo>
                  <a:pt x="18287" y="38099"/>
                </a:lnTo>
                <a:lnTo>
                  <a:pt x="38099" y="19811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6495" y="582930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4383" y="0"/>
                </a:moveTo>
                <a:lnTo>
                  <a:pt x="21335" y="1523"/>
                </a:lnTo>
                <a:lnTo>
                  <a:pt x="1523" y="21335"/>
                </a:lnTo>
                <a:lnTo>
                  <a:pt x="0" y="24383"/>
                </a:lnTo>
                <a:lnTo>
                  <a:pt x="1523" y="27431"/>
                </a:lnTo>
                <a:lnTo>
                  <a:pt x="21335" y="47243"/>
                </a:lnTo>
                <a:lnTo>
                  <a:pt x="24383" y="48767"/>
                </a:lnTo>
                <a:lnTo>
                  <a:pt x="27431" y="47243"/>
                </a:lnTo>
                <a:lnTo>
                  <a:pt x="35051" y="39623"/>
                </a:lnTo>
                <a:lnTo>
                  <a:pt x="21335" y="39623"/>
                </a:lnTo>
                <a:lnTo>
                  <a:pt x="24383" y="36575"/>
                </a:lnTo>
                <a:lnTo>
                  <a:pt x="15239" y="27431"/>
                </a:lnTo>
                <a:lnTo>
                  <a:pt x="9143" y="27431"/>
                </a:lnTo>
                <a:lnTo>
                  <a:pt x="9143" y="21335"/>
                </a:lnTo>
                <a:lnTo>
                  <a:pt x="15239" y="21335"/>
                </a:lnTo>
                <a:lnTo>
                  <a:pt x="24383" y="12191"/>
                </a:lnTo>
                <a:lnTo>
                  <a:pt x="21335" y="9143"/>
                </a:lnTo>
                <a:lnTo>
                  <a:pt x="35051" y="9143"/>
                </a:lnTo>
                <a:lnTo>
                  <a:pt x="27431" y="1523"/>
                </a:lnTo>
                <a:lnTo>
                  <a:pt x="24383" y="0"/>
                </a:lnTo>
                <a:close/>
              </a:path>
              <a:path w="48895" h="48895">
                <a:moveTo>
                  <a:pt x="24383" y="36575"/>
                </a:moveTo>
                <a:lnTo>
                  <a:pt x="21335" y="39623"/>
                </a:lnTo>
                <a:lnTo>
                  <a:pt x="27431" y="39623"/>
                </a:lnTo>
                <a:lnTo>
                  <a:pt x="24383" y="36575"/>
                </a:lnTo>
                <a:close/>
              </a:path>
              <a:path w="48895" h="48895">
                <a:moveTo>
                  <a:pt x="36575" y="24383"/>
                </a:moveTo>
                <a:lnTo>
                  <a:pt x="24383" y="36575"/>
                </a:lnTo>
                <a:lnTo>
                  <a:pt x="27431" y="39623"/>
                </a:lnTo>
                <a:lnTo>
                  <a:pt x="35051" y="39623"/>
                </a:lnTo>
                <a:lnTo>
                  <a:pt x="47243" y="27431"/>
                </a:lnTo>
                <a:lnTo>
                  <a:pt x="39623" y="27431"/>
                </a:lnTo>
                <a:lnTo>
                  <a:pt x="36575" y="24383"/>
                </a:lnTo>
                <a:close/>
              </a:path>
              <a:path w="48895" h="48895">
                <a:moveTo>
                  <a:pt x="9143" y="21335"/>
                </a:moveTo>
                <a:lnTo>
                  <a:pt x="9143" y="27431"/>
                </a:lnTo>
                <a:lnTo>
                  <a:pt x="12191" y="24383"/>
                </a:lnTo>
                <a:lnTo>
                  <a:pt x="9143" y="21335"/>
                </a:lnTo>
                <a:close/>
              </a:path>
              <a:path w="48895" h="48895">
                <a:moveTo>
                  <a:pt x="12191" y="24383"/>
                </a:moveTo>
                <a:lnTo>
                  <a:pt x="9143" y="27431"/>
                </a:lnTo>
                <a:lnTo>
                  <a:pt x="15239" y="27431"/>
                </a:lnTo>
                <a:lnTo>
                  <a:pt x="12191" y="24383"/>
                </a:lnTo>
                <a:close/>
              </a:path>
              <a:path w="48895" h="48895">
                <a:moveTo>
                  <a:pt x="39623" y="21335"/>
                </a:moveTo>
                <a:lnTo>
                  <a:pt x="36575" y="24383"/>
                </a:lnTo>
                <a:lnTo>
                  <a:pt x="39623" y="27431"/>
                </a:lnTo>
                <a:lnTo>
                  <a:pt x="39623" y="21335"/>
                </a:lnTo>
                <a:close/>
              </a:path>
              <a:path w="48895" h="48895">
                <a:moveTo>
                  <a:pt x="47243" y="21335"/>
                </a:moveTo>
                <a:lnTo>
                  <a:pt x="39623" y="21335"/>
                </a:lnTo>
                <a:lnTo>
                  <a:pt x="39623" y="27431"/>
                </a:lnTo>
                <a:lnTo>
                  <a:pt x="47243" y="27431"/>
                </a:lnTo>
                <a:lnTo>
                  <a:pt x="48767" y="24383"/>
                </a:lnTo>
                <a:lnTo>
                  <a:pt x="47243" y="21335"/>
                </a:lnTo>
                <a:close/>
              </a:path>
              <a:path w="48895" h="48895">
                <a:moveTo>
                  <a:pt x="15239" y="21335"/>
                </a:moveTo>
                <a:lnTo>
                  <a:pt x="9143" y="21335"/>
                </a:lnTo>
                <a:lnTo>
                  <a:pt x="12191" y="24383"/>
                </a:lnTo>
                <a:lnTo>
                  <a:pt x="15239" y="21335"/>
                </a:lnTo>
                <a:close/>
              </a:path>
              <a:path w="48895" h="48895">
                <a:moveTo>
                  <a:pt x="35051" y="9143"/>
                </a:moveTo>
                <a:lnTo>
                  <a:pt x="27431" y="9143"/>
                </a:lnTo>
                <a:lnTo>
                  <a:pt x="24383" y="12191"/>
                </a:lnTo>
                <a:lnTo>
                  <a:pt x="36575" y="24383"/>
                </a:lnTo>
                <a:lnTo>
                  <a:pt x="39623" y="21335"/>
                </a:lnTo>
                <a:lnTo>
                  <a:pt x="47243" y="21335"/>
                </a:lnTo>
                <a:lnTo>
                  <a:pt x="35051" y="9143"/>
                </a:lnTo>
                <a:close/>
              </a:path>
              <a:path w="48895" h="48895">
                <a:moveTo>
                  <a:pt x="27431" y="9143"/>
                </a:moveTo>
                <a:lnTo>
                  <a:pt x="21335" y="9143"/>
                </a:lnTo>
                <a:lnTo>
                  <a:pt x="24383" y="12191"/>
                </a:lnTo>
                <a:lnTo>
                  <a:pt x="27431" y="914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7835" y="55153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811" y="0"/>
                </a:moveTo>
                <a:lnTo>
                  <a:pt x="0" y="19811"/>
                </a:lnTo>
                <a:lnTo>
                  <a:pt x="19811" y="38099"/>
                </a:lnTo>
                <a:lnTo>
                  <a:pt x="38099" y="19811"/>
                </a:lnTo>
                <a:lnTo>
                  <a:pt x="1981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93263" y="5512308"/>
            <a:ext cx="48895" cy="45720"/>
          </a:xfrm>
          <a:custGeom>
            <a:avLst/>
            <a:gdLst/>
            <a:ahLst/>
            <a:cxnLst/>
            <a:rect l="l" t="t" r="r" b="b"/>
            <a:pathLst>
              <a:path w="48894" h="45720">
                <a:moveTo>
                  <a:pt x="27431" y="0"/>
                </a:moveTo>
                <a:lnTo>
                  <a:pt x="21335" y="0"/>
                </a:lnTo>
                <a:lnTo>
                  <a:pt x="1523" y="18287"/>
                </a:lnTo>
                <a:lnTo>
                  <a:pt x="0" y="22859"/>
                </a:lnTo>
                <a:lnTo>
                  <a:pt x="1523" y="25907"/>
                </a:lnTo>
                <a:lnTo>
                  <a:pt x="21335" y="44195"/>
                </a:lnTo>
                <a:lnTo>
                  <a:pt x="24383" y="45719"/>
                </a:lnTo>
                <a:lnTo>
                  <a:pt x="27431" y="44195"/>
                </a:lnTo>
                <a:lnTo>
                  <a:pt x="34035" y="38099"/>
                </a:lnTo>
                <a:lnTo>
                  <a:pt x="21335" y="38099"/>
                </a:lnTo>
                <a:lnTo>
                  <a:pt x="24383" y="34797"/>
                </a:lnTo>
                <a:lnTo>
                  <a:pt x="16177" y="25907"/>
                </a:lnTo>
                <a:lnTo>
                  <a:pt x="9143" y="25907"/>
                </a:lnTo>
                <a:lnTo>
                  <a:pt x="9143" y="18287"/>
                </a:lnTo>
                <a:lnTo>
                  <a:pt x="16177" y="18287"/>
                </a:lnTo>
                <a:lnTo>
                  <a:pt x="24383" y="9397"/>
                </a:lnTo>
                <a:lnTo>
                  <a:pt x="21335" y="6095"/>
                </a:lnTo>
                <a:lnTo>
                  <a:pt x="34035" y="6095"/>
                </a:lnTo>
                <a:lnTo>
                  <a:pt x="27431" y="0"/>
                </a:lnTo>
                <a:close/>
              </a:path>
              <a:path w="48894" h="45720">
                <a:moveTo>
                  <a:pt x="24383" y="34797"/>
                </a:moveTo>
                <a:lnTo>
                  <a:pt x="21335" y="38099"/>
                </a:lnTo>
                <a:lnTo>
                  <a:pt x="27431" y="38099"/>
                </a:lnTo>
                <a:lnTo>
                  <a:pt x="24383" y="34797"/>
                </a:lnTo>
                <a:close/>
              </a:path>
              <a:path w="48894" h="45720">
                <a:moveTo>
                  <a:pt x="36107" y="22097"/>
                </a:moveTo>
                <a:lnTo>
                  <a:pt x="24383" y="34797"/>
                </a:lnTo>
                <a:lnTo>
                  <a:pt x="27431" y="38099"/>
                </a:lnTo>
                <a:lnTo>
                  <a:pt x="34035" y="38099"/>
                </a:lnTo>
                <a:lnTo>
                  <a:pt x="47243" y="25907"/>
                </a:lnTo>
                <a:lnTo>
                  <a:pt x="39623" y="25907"/>
                </a:lnTo>
                <a:lnTo>
                  <a:pt x="36107" y="22097"/>
                </a:lnTo>
                <a:close/>
              </a:path>
              <a:path w="48894" h="45720">
                <a:moveTo>
                  <a:pt x="9143" y="18287"/>
                </a:moveTo>
                <a:lnTo>
                  <a:pt x="9143" y="25907"/>
                </a:lnTo>
                <a:lnTo>
                  <a:pt x="12660" y="22097"/>
                </a:lnTo>
                <a:lnTo>
                  <a:pt x="9143" y="18287"/>
                </a:lnTo>
                <a:close/>
              </a:path>
              <a:path w="48894" h="45720">
                <a:moveTo>
                  <a:pt x="12660" y="22097"/>
                </a:moveTo>
                <a:lnTo>
                  <a:pt x="9143" y="25907"/>
                </a:lnTo>
                <a:lnTo>
                  <a:pt x="16177" y="25907"/>
                </a:lnTo>
                <a:lnTo>
                  <a:pt x="12660" y="22097"/>
                </a:lnTo>
                <a:close/>
              </a:path>
              <a:path w="48894" h="45720">
                <a:moveTo>
                  <a:pt x="39623" y="18287"/>
                </a:moveTo>
                <a:lnTo>
                  <a:pt x="36107" y="22097"/>
                </a:lnTo>
                <a:lnTo>
                  <a:pt x="39623" y="25907"/>
                </a:lnTo>
                <a:lnTo>
                  <a:pt x="39623" y="18287"/>
                </a:lnTo>
                <a:close/>
              </a:path>
              <a:path w="48894" h="45720">
                <a:moveTo>
                  <a:pt x="47243" y="18287"/>
                </a:moveTo>
                <a:lnTo>
                  <a:pt x="39623" y="18287"/>
                </a:lnTo>
                <a:lnTo>
                  <a:pt x="39623" y="25907"/>
                </a:lnTo>
                <a:lnTo>
                  <a:pt x="47243" y="25907"/>
                </a:lnTo>
                <a:lnTo>
                  <a:pt x="48767" y="22859"/>
                </a:lnTo>
                <a:lnTo>
                  <a:pt x="47243" y="18287"/>
                </a:lnTo>
                <a:close/>
              </a:path>
              <a:path w="48894" h="45720">
                <a:moveTo>
                  <a:pt x="16177" y="18287"/>
                </a:moveTo>
                <a:lnTo>
                  <a:pt x="9143" y="18287"/>
                </a:lnTo>
                <a:lnTo>
                  <a:pt x="12660" y="22097"/>
                </a:lnTo>
                <a:lnTo>
                  <a:pt x="16177" y="18287"/>
                </a:lnTo>
                <a:close/>
              </a:path>
              <a:path w="48894" h="45720">
                <a:moveTo>
                  <a:pt x="34035" y="6095"/>
                </a:moveTo>
                <a:lnTo>
                  <a:pt x="27431" y="6095"/>
                </a:lnTo>
                <a:lnTo>
                  <a:pt x="24383" y="9397"/>
                </a:lnTo>
                <a:lnTo>
                  <a:pt x="36107" y="22097"/>
                </a:lnTo>
                <a:lnTo>
                  <a:pt x="39623" y="18287"/>
                </a:lnTo>
                <a:lnTo>
                  <a:pt x="47243" y="18287"/>
                </a:lnTo>
                <a:lnTo>
                  <a:pt x="34035" y="6095"/>
                </a:lnTo>
                <a:close/>
              </a:path>
              <a:path w="48894" h="45720">
                <a:moveTo>
                  <a:pt x="27431" y="6095"/>
                </a:moveTo>
                <a:lnTo>
                  <a:pt x="21335" y="6095"/>
                </a:lnTo>
                <a:lnTo>
                  <a:pt x="24383" y="9397"/>
                </a:lnTo>
                <a:lnTo>
                  <a:pt x="27431" y="6095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60091" y="615391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811" y="0"/>
                </a:moveTo>
                <a:lnTo>
                  <a:pt x="0" y="18287"/>
                </a:lnTo>
                <a:lnTo>
                  <a:pt x="19811" y="38099"/>
                </a:lnTo>
                <a:lnTo>
                  <a:pt x="38099" y="18287"/>
                </a:lnTo>
                <a:lnTo>
                  <a:pt x="1981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55519" y="6149340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4" h="47625">
                <a:moveTo>
                  <a:pt x="24383" y="0"/>
                </a:moveTo>
                <a:lnTo>
                  <a:pt x="21335" y="1523"/>
                </a:lnTo>
                <a:lnTo>
                  <a:pt x="1523" y="19811"/>
                </a:lnTo>
                <a:lnTo>
                  <a:pt x="0" y="22859"/>
                </a:lnTo>
                <a:lnTo>
                  <a:pt x="1523" y="25907"/>
                </a:lnTo>
                <a:lnTo>
                  <a:pt x="21335" y="45719"/>
                </a:lnTo>
                <a:lnTo>
                  <a:pt x="24383" y="47243"/>
                </a:lnTo>
                <a:lnTo>
                  <a:pt x="27431" y="45719"/>
                </a:lnTo>
                <a:lnTo>
                  <a:pt x="33527" y="39623"/>
                </a:lnTo>
                <a:lnTo>
                  <a:pt x="21335" y="39623"/>
                </a:lnTo>
                <a:lnTo>
                  <a:pt x="24383" y="36321"/>
                </a:lnTo>
                <a:lnTo>
                  <a:pt x="14771" y="25907"/>
                </a:lnTo>
                <a:lnTo>
                  <a:pt x="9143" y="25907"/>
                </a:lnTo>
                <a:lnTo>
                  <a:pt x="9143" y="19811"/>
                </a:lnTo>
                <a:lnTo>
                  <a:pt x="15239" y="19811"/>
                </a:lnTo>
                <a:lnTo>
                  <a:pt x="24383" y="10667"/>
                </a:lnTo>
                <a:lnTo>
                  <a:pt x="21335" y="7619"/>
                </a:lnTo>
                <a:lnTo>
                  <a:pt x="34035" y="7619"/>
                </a:lnTo>
                <a:lnTo>
                  <a:pt x="27431" y="1523"/>
                </a:lnTo>
                <a:lnTo>
                  <a:pt x="24383" y="0"/>
                </a:lnTo>
                <a:close/>
              </a:path>
              <a:path w="48894" h="47625">
                <a:moveTo>
                  <a:pt x="24383" y="36321"/>
                </a:moveTo>
                <a:lnTo>
                  <a:pt x="21335" y="39623"/>
                </a:lnTo>
                <a:lnTo>
                  <a:pt x="27431" y="39623"/>
                </a:lnTo>
                <a:lnTo>
                  <a:pt x="24383" y="36321"/>
                </a:lnTo>
                <a:close/>
              </a:path>
              <a:path w="48894" h="47625">
                <a:moveTo>
                  <a:pt x="36697" y="22981"/>
                </a:moveTo>
                <a:lnTo>
                  <a:pt x="24383" y="36321"/>
                </a:lnTo>
                <a:lnTo>
                  <a:pt x="27431" y="39623"/>
                </a:lnTo>
                <a:lnTo>
                  <a:pt x="33527" y="39623"/>
                </a:lnTo>
                <a:lnTo>
                  <a:pt x="47243" y="25907"/>
                </a:lnTo>
                <a:lnTo>
                  <a:pt x="39623" y="25907"/>
                </a:lnTo>
                <a:lnTo>
                  <a:pt x="36697" y="22981"/>
                </a:lnTo>
                <a:close/>
              </a:path>
              <a:path w="48894" h="47625">
                <a:moveTo>
                  <a:pt x="9143" y="19811"/>
                </a:moveTo>
                <a:lnTo>
                  <a:pt x="9143" y="25907"/>
                </a:lnTo>
                <a:lnTo>
                  <a:pt x="12070" y="22981"/>
                </a:lnTo>
                <a:lnTo>
                  <a:pt x="9143" y="19811"/>
                </a:lnTo>
                <a:close/>
              </a:path>
              <a:path w="48894" h="47625">
                <a:moveTo>
                  <a:pt x="12070" y="22981"/>
                </a:moveTo>
                <a:lnTo>
                  <a:pt x="9143" y="25907"/>
                </a:lnTo>
                <a:lnTo>
                  <a:pt x="14771" y="25907"/>
                </a:lnTo>
                <a:lnTo>
                  <a:pt x="12070" y="22981"/>
                </a:lnTo>
                <a:close/>
              </a:path>
              <a:path w="48894" h="47625">
                <a:moveTo>
                  <a:pt x="39623" y="19811"/>
                </a:moveTo>
                <a:lnTo>
                  <a:pt x="36697" y="22981"/>
                </a:lnTo>
                <a:lnTo>
                  <a:pt x="39623" y="25907"/>
                </a:lnTo>
                <a:lnTo>
                  <a:pt x="39623" y="19811"/>
                </a:lnTo>
                <a:close/>
              </a:path>
              <a:path w="48894" h="47625">
                <a:moveTo>
                  <a:pt x="47243" y="19811"/>
                </a:moveTo>
                <a:lnTo>
                  <a:pt x="39623" y="19811"/>
                </a:lnTo>
                <a:lnTo>
                  <a:pt x="39623" y="25907"/>
                </a:lnTo>
                <a:lnTo>
                  <a:pt x="47243" y="25907"/>
                </a:lnTo>
                <a:lnTo>
                  <a:pt x="48767" y="22859"/>
                </a:lnTo>
                <a:lnTo>
                  <a:pt x="47243" y="19811"/>
                </a:lnTo>
                <a:close/>
              </a:path>
              <a:path w="48894" h="47625">
                <a:moveTo>
                  <a:pt x="15239" y="19811"/>
                </a:moveTo>
                <a:lnTo>
                  <a:pt x="9143" y="19811"/>
                </a:lnTo>
                <a:lnTo>
                  <a:pt x="12070" y="22981"/>
                </a:lnTo>
                <a:lnTo>
                  <a:pt x="15239" y="19811"/>
                </a:lnTo>
                <a:close/>
              </a:path>
              <a:path w="48894" h="47625">
                <a:moveTo>
                  <a:pt x="34035" y="7619"/>
                </a:moveTo>
                <a:lnTo>
                  <a:pt x="27431" y="7619"/>
                </a:lnTo>
                <a:lnTo>
                  <a:pt x="24383" y="10667"/>
                </a:lnTo>
                <a:lnTo>
                  <a:pt x="36697" y="22981"/>
                </a:lnTo>
                <a:lnTo>
                  <a:pt x="39623" y="19811"/>
                </a:lnTo>
                <a:lnTo>
                  <a:pt x="47243" y="19811"/>
                </a:lnTo>
                <a:lnTo>
                  <a:pt x="34035" y="7619"/>
                </a:lnTo>
                <a:close/>
              </a:path>
              <a:path w="48894" h="47625">
                <a:moveTo>
                  <a:pt x="27431" y="7619"/>
                </a:moveTo>
                <a:lnTo>
                  <a:pt x="21335" y="7619"/>
                </a:lnTo>
                <a:lnTo>
                  <a:pt x="24383" y="10667"/>
                </a:lnTo>
                <a:lnTo>
                  <a:pt x="2743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88079" y="55153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9811"/>
                </a:lnTo>
                <a:lnTo>
                  <a:pt x="18287" y="38099"/>
                </a:lnTo>
                <a:lnTo>
                  <a:pt x="38099" y="19811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83508" y="5512308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25907" y="0"/>
                </a:moveTo>
                <a:lnTo>
                  <a:pt x="19811" y="0"/>
                </a:lnTo>
                <a:lnTo>
                  <a:pt x="1523" y="18287"/>
                </a:lnTo>
                <a:lnTo>
                  <a:pt x="0" y="22859"/>
                </a:lnTo>
                <a:lnTo>
                  <a:pt x="1523" y="25907"/>
                </a:lnTo>
                <a:lnTo>
                  <a:pt x="19811" y="44195"/>
                </a:lnTo>
                <a:lnTo>
                  <a:pt x="22859" y="45719"/>
                </a:lnTo>
                <a:lnTo>
                  <a:pt x="25907" y="44195"/>
                </a:lnTo>
                <a:lnTo>
                  <a:pt x="32511" y="38099"/>
                </a:lnTo>
                <a:lnTo>
                  <a:pt x="19811" y="38099"/>
                </a:lnTo>
                <a:lnTo>
                  <a:pt x="22981" y="34930"/>
                </a:lnTo>
                <a:lnTo>
                  <a:pt x="14653" y="25907"/>
                </a:lnTo>
                <a:lnTo>
                  <a:pt x="7619" y="25907"/>
                </a:lnTo>
                <a:lnTo>
                  <a:pt x="7619" y="18287"/>
                </a:lnTo>
                <a:lnTo>
                  <a:pt x="14653" y="18287"/>
                </a:lnTo>
                <a:lnTo>
                  <a:pt x="22981" y="9265"/>
                </a:lnTo>
                <a:lnTo>
                  <a:pt x="19811" y="6095"/>
                </a:lnTo>
                <a:lnTo>
                  <a:pt x="32511" y="6095"/>
                </a:lnTo>
                <a:lnTo>
                  <a:pt x="25907" y="0"/>
                </a:lnTo>
                <a:close/>
              </a:path>
              <a:path w="47625" h="45720">
                <a:moveTo>
                  <a:pt x="22981" y="34930"/>
                </a:moveTo>
                <a:lnTo>
                  <a:pt x="19811" y="38099"/>
                </a:lnTo>
                <a:lnTo>
                  <a:pt x="25907" y="38099"/>
                </a:lnTo>
                <a:lnTo>
                  <a:pt x="22981" y="34930"/>
                </a:lnTo>
                <a:close/>
              </a:path>
              <a:path w="47625" h="45720">
                <a:moveTo>
                  <a:pt x="35813" y="22097"/>
                </a:moveTo>
                <a:lnTo>
                  <a:pt x="22981" y="34930"/>
                </a:lnTo>
                <a:lnTo>
                  <a:pt x="25907" y="38099"/>
                </a:lnTo>
                <a:lnTo>
                  <a:pt x="32511" y="38099"/>
                </a:lnTo>
                <a:lnTo>
                  <a:pt x="45719" y="25907"/>
                </a:lnTo>
                <a:lnTo>
                  <a:pt x="39623" y="25907"/>
                </a:lnTo>
                <a:lnTo>
                  <a:pt x="35813" y="22097"/>
                </a:lnTo>
                <a:close/>
              </a:path>
              <a:path w="47625" h="45720">
                <a:moveTo>
                  <a:pt x="7619" y="18287"/>
                </a:moveTo>
                <a:lnTo>
                  <a:pt x="7619" y="25907"/>
                </a:lnTo>
                <a:lnTo>
                  <a:pt x="11136" y="22097"/>
                </a:lnTo>
                <a:lnTo>
                  <a:pt x="7619" y="18287"/>
                </a:lnTo>
                <a:close/>
              </a:path>
              <a:path w="47625" h="45720">
                <a:moveTo>
                  <a:pt x="11136" y="22097"/>
                </a:moveTo>
                <a:lnTo>
                  <a:pt x="7619" y="25907"/>
                </a:lnTo>
                <a:lnTo>
                  <a:pt x="14653" y="25907"/>
                </a:lnTo>
                <a:lnTo>
                  <a:pt x="11136" y="22097"/>
                </a:lnTo>
                <a:close/>
              </a:path>
              <a:path w="47625" h="45720">
                <a:moveTo>
                  <a:pt x="39623" y="18287"/>
                </a:moveTo>
                <a:lnTo>
                  <a:pt x="35813" y="22097"/>
                </a:lnTo>
                <a:lnTo>
                  <a:pt x="39623" y="25907"/>
                </a:lnTo>
                <a:lnTo>
                  <a:pt x="39623" y="18287"/>
                </a:lnTo>
                <a:close/>
              </a:path>
              <a:path w="47625" h="45720">
                <a:moveTo>
                  <a:pt x="45719" y="18287"/>
                </a:moveTo>
                <a:lnTo>
                  <a:pt x="39623" y="18287"/>
                </a:lnTo>
                <a:lnTo>
                  <a:pt x="39623" y="25907"/>
                </a:lnTo>
                <a:lnTo>
                  <a:pt x="45719" y="25907"/>
                </a:lnTo>
                <a:lnTo>
                  <a:pt x="47243" y="22859"/>
                </a:lnTo>
                <a:lnTo>
                  <a:pt x="45719" y="18287"/>
                </a:lnTo>
                <a:close/>
              </a:path>
              <a:path w="47625" h="45720">
                <a:moveTo>
                  <a:pt x="14653" y="18287"/>
                </a:moveTo>
                <a:lnTo>
                  <a:pt x="7619" y="18287"/>
                </a:lnTo>
                <a:lnTo>
                  <a:pt x="11136" y="22097"/>
                </a:lnTo>
                <a:lnTo>
                  <a:pt x="14653" y="18287"/>
                </a:lnTo>
                <a:close/>
              </a:path>
              <a:path w="47625" h="45720">
                <a:moveTo>
                  <a:pt x="32511" y="6095"/>
                </a:moveTo>
                <a:lnTo>
                  <a:pt x="25907" y="6095"/>
                </a:lnTo>
                <a:lnTo>
                  <a:pt x="22981" y="9265"/>
                </a:lnTo>
                <a:lnTo>
                  <a:pt x="35813" y="22097"/>
                </a:lnTo>
                <a:lnTo>
                  <a:pt x="39623" y="18287"/>
                </a:lnTo>
                <a:lnTo>
                  <a:pt x="45719" y="18287"/>
                </a:lnTo>
                <a:lnTo>
                  <a:pt x="32511" y="6095"/>
                </a:lnTo>
                <a:close/>
              </a:path>
              <a:path w="47625" h="45720">
                <a:moveTo>
                  <a:pt x="25907" y="6095"/>
                </a:moveTo>
                <a:lnTo>
                  <a:pt x="19811" y="6095"/>
                </a:lnTo>
                <a:lnTo>
                  <a:pt x="22981" y="9265"/>
                </a:lnTo>
                <a:lnTo>
                  <a:pt x="25907" y="6095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60091" y="615391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811" y="0"/>
                </a:moveTo>
                <a:lnTo>
                  <a:pt x="0" y="18287"/>
                </a:lnTo>
                <a:lnTo>
                  <a:pt x="19811" y="38099"/>
                </a:lnTo>
                <a:lnTo>
                  <a:pt x="38099" y="18287"/>
                </a:lnTo>
                <a:lnTo>
                  <a:pt x="1981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55519" y="6149340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4" h="47625">
                <a:moveTo>
                  <a:pt x="24383" y="0"/>
                </a:moveTo>
                <a:lnTo>
                  <a:pt x="21335" y="1523"/>
                </a:lnTo>
                <a:lnTo>
                  <a:pt x="1523" y="19811"/>
                </a:lnTo>
                <a:lnTo>
                  <a:pt x="0" y="22859"/>
                </a:lnTo>
                <a:lnTo>
                  <a:pt x="1523" y="25907"/>
                </a:lnTo>
                <a:lnTo>
                  <a:pt x="21335" y="45719"/>
                </a:lnTo>
                <a:lnTo>
                  <a:pt x="24383" y="47243"/>
                </a:lnTo>
                <a:lnTo>
                  <a:pt x="27431" y="45719"/>
                </a:lnTo>
                <a:lnTo>
                  <a:pt x="33527" y="39623"/>
                </a:lnTo>
                <a:lnTo>
                  <a:pt x="21335" y="39623"/>
                </a:lnTo>
                <a:lnTo>
                  <a:pt x="24383" y="36321"/>
                </a:lnTo>
                <a:lnTo>
                  <a:pt x="14771" y="25907"/>
                </a:lnTo>
                <a:lnTo>
                  <a:pt x="9143" y="25907"/>
                </a:lnTo>
                <a:lnTo>
                  <a:pt x="9143" y="19811"/>
                </a:lnTo>
                <a:lnTo>
                  <a:pt x="15239" y="19811"/>
                </a:lnTo>
                <a:lnTo>
                  <a:pt x="24383" y="10667"/>
                </a:lnTo>
                <a:lnTo>
                  <a:pt x="21335" y="7619"/>
                </a:lnTo>
                <a:lnTo>
                  <a:pt x="34035" y="7619"/>
                </a:lnTo>
                <a:lnTo>
                  <a:pt x="27431" y="1523"/>
                </a:lnTo>
                <a:lnTo>
                  <a:pt x="24383" y="0"/>
                </a:lnTo>
                <a:close/>
              </a:path>
              <a:path w="48894" h="47625">
                <a:moveTo>
                  <a:pt x="24383" y="36321"/>
                </a:moveTo>
                <a:lnTo>
                  <a:pt x="21335" y="39623"/>
                </a:lnTo>
                <a:lnTo>
                  <a:pt x="27431" y="39623"/>
                </a:lnTo>
                <a:lnTo>
                  <a:pt x="24383" y="36321"/>
                </a:lnTo>
                <a:close/>
              </a:path>
              <a:path w="48894" h="47625">
                <a:moveTo>
                  <a:pt x="36697" y="22981"/>
                </a:moveTo>
                <a:lnTo>
                  <a:pt x="24383" y="36321"/>
                </a:lnTo>
                <a:lnTo>
                  <a:pt x="27431" y="39623"/>
                </a:lnTo>
                <a:lnTo>
                  <a:pt x="33527" y="39623"/>
                </a:lnTo>
                <a:lnTo>
                  <a:pt x="47243" y="25907"/>
                </a:lnTo>
                <a:lnTo>
                  <a:pt x="39623" y="25907"/>
                </a:lnTo>
                <a:lnTo>
                  <a:pt x="36697" y="22981"/>
                </a:lnTo>
                <a:close/>
              </a:path>
              <a:path w="48894" h="47625">
                <a:moveTo>
                  <a:pt x="9143" y="19811"/>
                </a:moveTo>
                <a:lnTo>
                  <a:pt x="9143" y="25907"/>
                </a:lnTo>
                <a:lnTo>
                  <a:pt x="12070" y="22981"/>
                </a:lnTo>
                <a:lnTo>
                  <a:pt x="9143" y="19811"/>
                </a:lnTo>
                <a:close/>
              </a:path>
              <a:path w="48894" h="47625">
                <a:moveTo>
                  <a:pt x="12070" y="22981"/>
                </a:moveTo>
                <a:lnTo>
                  <a:pt x="9143" y="25907"/>
                </a:lnTo>
                <a:lnTo>
                  <a:pt x="14771" y="25907"/>
                </a:lnTo>
                <a:lnTo>
                  <a:pt x="12070" y="22981"/>
                </a:lnTo>
                <a:close/>
              </a:path>
              <a:path w="48894" h="47625">
                <a:moveTo>
                  <a:pt x="39623" y="19811"/>
                </a:moveTo>
                <a:lnTo>
                  <a:pt x="36697" y="22981"/>
                </a:lnTo>
                <a:lnTo>
                  <a:pt x="39623" y="25907"/>
                </a:lnTo>
                <a:lnTo>
                  <a:pt x="39623" y="19811"/>
                </a:lnTo>
                <a:close/>
              </a:path>
              <a:path w="48894" h="47625">
                <a:moveTo>
                  <a:pt x="47243" y="19811"/>
                </a:moveTo>
                <a:lnTo>
                  <a:pt x="39623" y="19811"/>
                </a:lnTo>
                <a:lnTo>
                  <a:pt x="39623" y="25907"/>
                </a:lnTo>
                <a:lnTo>
                  <a:pt x="47243" y="25907"/>
                </a:lnTo>
                <a:lnTo>
                  <a:pt x="48767" y="22859"/>
                </a:lnTo>
                <a:lnTo>
                  <a:pt x="47243" y="19811"/>
                </a:lnTo>
                <a:close/>
              </a:path>
              <a:path w="48894" h="47625">
                <a:moveTo>
                  <a:pt x="15239" y="19811"/>
                </a:moveTo>
                <a:lnTo>
                  <a:pt x="9143" y="19811"/>
                </a:lnTo>
                <a:lnTo>
                  <a:pt x="12070" y="22981"/>
                </a:lnTo>
                <a:lnTo>
                  <a:pt x="15239" y="19811"/>
                </a:lnTo>
                <a:close/>
              </a:path>
              <a:path w="48894" h="47625">
                <a:moveTo>
                  <a:pt x="34035" y="7619"/>
                </a:moveTo>
                <a:lnTo>
                  <a:pt x="27431" y="7619"/>
                </a:lnTo>
                <a:lnTo>
                  <a:pt x="24383" y="10667"/>
                </a:lnTo>
                <a:lnTo>
                  <a:pt x="36697" y="22981"/>
                </a:lnTo>
                <a:lnTo>
                  <a:pt x="39623" y="19811"/>
                </a:lnTo>
                <a:lnTo>
                  <a:pt x="47243" y="19811"/>
                </a:lnTo>
                <a:lnTo>
                  <a:pt x="34035" y="7619"/>
                </a:lnTo>
                <a:close/>
              </a:path>
              <a:path w="48894" h="47625">
                <a:moveTo>
                  <a:pt x="27431" y="7619"/>
                </a:moveTo>
                <a:lnTo>
                  <a:pt x="21335" y="7619"/>
                </a:lnTo>
                <a:lnTo>
                  <a:pt x="24383" y="10667"/>
                </a:lnTo>
                <a:lnTo>
                  <a:pt x="2743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25823" y="572871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8287"/>
                </a:lnTo>
                <a:lnTo>
                  <a:pt x="18287" y="38099"/>
                </a:lnTo>
                <a:lnTo>
                  <a:pt x="38099" y="18287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21251" y="572414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2859" y="0"/>
                </a:moveTo>
                <a:lnTo>
                  <a:pt x="19811" y="1523"/>
                </a:lnTo>
                <a:lnTo>
                  <a:pt x="1523" y="19811"/>
                </a:lnTo>
                <a:lnTo>
                  <a:pt x="0" y="22859"/>
                </a:lnTo>
                <a:lnTo>
                  <a:pt x="1523" y="25907"/>
                </a:lnTo>
                <a:lnTo>
                  <a:pt x="19811" y="45719"/>
                </a:lnTo>
                <a:lnTo>
                  <a:pt x="22859" y="47243"/>
                </a:lnTo>
                <a:lnTo>
                  <a:pt x="25907" y="45719"/>
                </a:lnTo>
                <a:lnTo>
                  <a:pt x="32003" y="39623"/>
                </a:lnTo>
                <a:lnTo>
                  <a:pt x="19811" y="39623"/>
                </a:lnTo>
                <a:lnTo>
                  <a:pt x="22981" y="36454"/>
                </a:lnTo>
                <a:lnTo>
                  <a:pt x="13247" y="25907"/>
                </a:lnTo>
                <a:lnTo>
                  <a:pt x="7619" y="25907"/>
                </a:lnTo>
                <a:lnTo>
                  <a:pt x="7619" y="19811"/>
                </a:lnTo>
                <a:lnTo>
                  <a:pt x="13715" y="19811"/>
                </a:lnTo>
                <a:lnTo>
                  <a:pt x="22981" y="10546"/>
                </a:lnTo>
                <a:lnTo>
                  <a:pt x="19811" y="7619"/>
                </a:lnTo>
                <a:lnTo>
                  <a:pt x="32511" y="7619"/>
                </a:lnTo>
                <a:lnTo>
                  <a:pt x="25907" y="1523"/>
                </a:lnTo>
                <a:lnTo>
                  <a:pt x="22859" y="0"/>
                </a:lnTo>
                <a:close/>
              </a:path>
              <a:path w="47625" h="47625">
                <a:moveTo>
                  <a:pt x="22981" y="36454"/>
                </a:moveTo>
                <a:lnTo>
                  <a:pt x="19811" y="39623"/>
                </a:lnTo>
                <a:lnTo>
                  <a:pt x="25907" y="39623"/>
                </a:lnTo>
                <a:lnTo>
                  <a:pt x="22981" y="36454"/>
                </a:lnTo>
                <a:close/>
              </a:path>
              <a:path w="47625" h="47625">
                <a:moveTo>
                  <a:pt x="36454" y="22981"/>
                </a:moveTo>
                <a:lnTo>
                  <a:pt x="22981" y="36454"/>
                </a:lnTo>
                <a:lnTo>
                  <a:pt x="25907" y="39623"/>
                </a:lnTo>
                <a:lnTo>
                  <a:pt x="32003" y="39623"/>
                </a:lnTo>
                <a:lnTo>
                  <a:pt x="45719" y="25907"/>
                </a:lnTo>
                <a:lnTo>
                  <a:pt x="39623" y="25907"/>
                </a:lnTo>
                <a:lnTo>
                  <a:pt x="36454" y="22981"/>
                </a:lnTo>
                <a:close/>
              </a:path>
              <a:path w="47625" h="47625">
                <a:moveTo>
                  <a:pt x="7619" y="19811"/>
                </a:moveTo>
                <a:lnTo>
                  <a:pt x="7619" y="25907"/>
                </a:lnTo>
                <a:lnTo>
                  <a:pt x="10546" y="22981"/>
                </a:lnTo>
                <a:lnTo>
                  <a:pt x="7619" y="19811"/>
                </a:lnTo>
                <a:close/>
              </a:path>
              <a:path w="47625" h="47625">
                <a:moveTo>
                  <a:pt x="10546" y="22981"/>
                </a:moveTo>
                <a:lnTo>
                  <a:pt x="7619" y="25907"/>
                </a:lnTo>
                <a:lnTo>
                  <a:pt x="13247" y="25907"/>
                </a:lnTo>
                <a:lnTo>
                  <a:pt x="10546" y="22981"/>
                </a:lnTo>
                <a:close/>
              </a:path>
              <a:path w="47625" h="47625">
                <a:moveTo>
                  <a:pt x="39623" y="19811"/>
                </a:moveTo>
                <a:lnTo>
                  <a:pt x="36454" y="22981"/>
                </a:lnTo>
                <a:lnTo>
                  <a:pt x="39623" y="25907"/>
                </a:lnTo>
                <a:lnTo>
                  <a:pt x="39623" y="19811"/>
                </a:lnTo>
                <a:close/>
              </a:path>
              <a:path w="47625" h="47625">
                <a:moveTo>
                  <a:pt x="45719" y="19811"/>
                </a:moveTo>
                <a:lnTo>
                  <a:pt x="39623" y="19811"/>
                </a:lnTo>
                <a:lnTo>
                  <a:pt x="39623" y="25907"/>
                </a:lnTo>
                <a:lnTo>
                  <a:pt x="45719" y="25907"/>
                </a:lnTo>
                <a:lnTo>
                  <a:pt x="47243" y="22859"/>
                </a:lnTo>
                <a:lnTo>
                  <a:pt x="45719" y="19811"/>
                </a:lnTo>
                <a:close/>
              </a:path>
              <a:path w="47625" h="47625">
                <a:moveTo>
                  <a:pt x="13715" y="19811"/>
                </a:moveTo>
                <a:lnTo>
                  <a:pt x="7619" y="19811"/>
                </a:lnTo>
                <a:lnTo>
                  <a:pt x="10546" y="22981"/>
                </a:lnTo>
                <a:lnTo>
                  <a:pt x="13715" y="19811"/>
                </a:lnTo>
                <a:close/>
              </a:path>
              <a:path w="47625" h="47625">
                <a:moveTo>
                  <a:pt x="32511" y="7619"/>
                </a:moveTo>
                <a:lnTo>
                  <a:pt x="25907" y="7619"/>
                </a:lnTo>
                <a:lnTo>
                  <a:pt x="22981" y="10546"/>
                </a:lnTo>
                <a:lnTo>
                  <a:pt x="36454" y="22981"/>
                </a:lnTo>
                <a:lnTo>
                  <a:pt x="39623" y="19811"/>
                </a:lnTo>
                <a:lnTo>
                  <a:pt x="45719" y="19811"/>
                </a:lnTo>
                <a:lnTo>
                  <a:pt x="32511" y="7619"/>
                </a:lnTo>
                <a:close/>
              </a:path>
              <a:path w="47625" h="47625">
                <a:moveTo>
                  <a:pt x="25907" y="7619"/>
                </a:moveTo>
                <a:lnTo>
                  <a:pt x="19811" y="7619"/>
                </a:lnTo>
                <a:lnTo>
                  <a:pt x="22981" y="10546"/>
                </a:lnTo>
                <a:lnTo>
                  <a:pt x="25907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63567" y="583387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9811"/>
                </a:lnTo>
                <a:lnTo>
                  <a:pt x="18287" y="38099"/>
                </a:lnTo>
                <a:lnTo>
                  <a:pt x="38099" y="19811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58995" y="5829300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22859" y="0"/>
                </a:moveTo>
                <a:lnTo>
                  <a:pt x="19811" y="1523"/>
                </a:lnTo>
                <a:lnTo>
                  <a:pt x="1523" y="21335"/>
                </a:lnTo>
                <a:lnTo>
                  <a:pt x="0" y="24383"/>
                </a:lnTo>
                <a:lnTo>
                  <a:pt x="1523" y="27431"/>
                </a:lnTo>
                <a:lnTo>
                  <a:pt x="19811" y="47243"/>
                </a:lnTo>
                <a:lnTo>
                  <a:pt x="22859" y="48767"/>
                </a:lnTo>
                <a:lnTo>
                  <a:pt x="27431" y="47243"/>
                </a:lnTo>
                <a:lnTo>
                  <a:pt x="34465" y="39623"/>
                </a:lnTo>
                <a:lnTo>
                  <a:pt x="19811" y="39623"/>
                </a:lnTo>
                <a:lnTo>
                  <a:pt x="23621" y="36107"/>
                </a:lnTo>
                <a:lnTo>
                  <a:pt x="14223" y="27431"/>
                </a:lnTo>
                <a:lnTo>
                  <a:pt x="7619" y="27431"/>
                </a:lnTo>
                <a:lnTo>
                  <a:pt x="7619" y="21335"/>
                </a:lnTo>
                <a:lnTo>
                  <a:pt x="14223" y="21335"/>
                </a:lnTo>
                <a:lnTo>
                  <a:pt x="23621" y="12660"/>
                </a:lnTo>
                <a:lnTo>
                  <a:pt x="19811" y="9143"/>
                </a:lnTo>
                <a:lnTo>
                  <a:pt x="34465" y="9143"/>
                </a:lnTo>
                <a:lnTo>
                  <a:pt x="27431" y="1523"/>
                </a:lnTo>
                <a:lnTo>
                  <a:pt x="22859" y="0"/>
                </a:lnTo>
                <a:close/>
              </a:path>
              <a:path w="47625" h="48895">
                <a:moveTo>
                  <a:pt x="23621" y="36107"/>
                </a:moveTo>
                <a:lnTo>
                  <a:pt x="19811" y="39623"/>
                </a:lnTo>
                <a:lnTo>
                  <a:pt x="27431" y="39623"/>
                </a:lnTo>
                <a:lnTo>
                  <a:pt x="23621" y="36107"/>
                </a:lnTo>
                <a:close/>
              </a:path>
              <a:path w="47625" h="48895">
                <a:moveTo>
                  <a:pt x="36321" y="24383"/>
                </a:moveTo>
                <a:lnTo>
                  <a:pt x="23621" y="36107"/>
                </a:lnTo>
                <a:lnTo>
                  <a:pt x="27431" y="39623"/>
                </a:lnTo>
                <a:lnTo>
                  <a:pt x="34465" y="39623"/>
                </a:lnTo>
                <a:lnTo>
                  <a:pt x="45719" y="27431"/>
                </a:lnTo>
                <a:lnTo>
                  <a:pt x="39623" y="27431"/>
                </a:lnTo>
                <a:lnTo>
                  <a:pt x="36321" y="24383"/>
                </a:lnTo>
                <a:close/>
              </a:path>
              <a:path w="47625" h="48895">
                <a:moveTo>
                  <a:pt x="7619" y="21335"/>
                </a:moveTo>
                <a:lnTo>
                  <a:pt x="7619" y="27431"/>
                </a:lnTo>
                <a:lnTo>
                  <a:pt x="10921" y="24383"/>
                </a:lnTo>
                <a:lnTo>
                  <a:pt x="7619" y="21335"/>
                </a:lnTo>
                <a:close/>
              </a:path>
              <a:path w="47625" h="48895">
                <a:moveTo>
                  <a:pt x="10921" y="24383"/>
                </a:moveTo>
                <a:lnTo>
                  <a:pt x="7619" y="27431"/>
                </a:lnTo>
                <a:lnTo>
                  <a:pt x="14223" y="27431"/>
                </a:lnTo>
                <a:lnTo>
                  <a:pt x="10921" y="24383"/>
                </a:lnTo>
                <a:close/>
              </a:path>
              <a:path w="47625" h="48895">
                <a:moveTo>
                  <a:pt x="39623" y="21335"/>
                </a:moveTo>
                <a:lnTo>
                  <a:pt x="36321" y="24383"/>
                </a:lnTo>
                <a:lnTo>
                  <a:pt x="39623" y="27431"/>
                </a:lnTo>
                <a:lnTo>
                  <a:pt x="39623" y="21335"/>
                </a:lnTo>
                <a:close/>
              </a:path>
              <a:path w="47625" h="48895">
                <a:moveTo>
                  <a:pt x="45719" y="21335"/>
                </a:moveTo>
                <a:lnTo>
                  <a:pt x="39623" y="21335"/>
                </a:lnTo>
                <a:lnTo>
                  <a:pt x="39623" y="27431"/>
                </a:lnTo>
                <a:lnTo>
                  <a:pt x="45719" y="27431"/>
                </a:lnTo>
                <a:lnTo>
                  <a:pt x="47243" y="24383"/>
                </a:lnTo>
                <a:lnTo>
                  <a:pt x="45719" y="21335"/>
                </a:lnTo>
                <a:close/>
              </a:path>
              <a:path w="47625" h="48895">
                <a:moveTo>
                  <a:pt x="14223" y="21335"/>
                </a:moveTo>
                <a:lnTo>
                  <a:pt x="7619" y="21335"/>
                </a:lnTo>
                <a:lnTo>
                  <a:pt x="10921" y="24383"/>
                </a:lnTo>
                <a:lnTo>
                  <a:pt x="14223" y="21335"/>
                </a:lnTo>
                <a:close/>
              </a:path>
              <a:path w="47625" h="48895">
                <a:moveTo>
                  <a:pt x="34465" y="9143"/>
                </a:moveTo>
                <a:lnTo>
                  <a:pt x="27431" y="9143"/>
                </a:lnTo>
                <a:lnTo>
                  <a:pt x="23621" y="12660"/>
                </a:lnTo>
                <a:lnTo>
                  <a:pt x="36321" y="24383"/>
                </a:lnTo>
                <a:lnTo>
                  <a:pt x="39623" y="21335"/>
                </a:lnTo>
                <a:lnTo>
                  <a:pt x="45719" y="21335"/>
                </a:lnTo>
                <a:lnTo>
                  <a:pt x="34465" y="9143"/>
                </a:lnTo>
                <a:close/>
              </a:path>
              <a:path w="47625" h="48895">
                <a:moveTo>
                  <a:pt x="27431" y="9143"/>
                </a:moveTo>
                <a:lnTo>
                  <a:pt x="19811" y="9143"/>
                </a:lnTo>
                <a:lnTo>
                  <a:pt x="23621" y="12660"/>
                </a:lnTo>
                <a:lnTo>
                  <a:pt x="27431" y="914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35579" y="5940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811" y="0"/>
                </a:moveTo>
                <a:lnTo>
                  <a:pt x="0" y="19811"/>
                </a:lnTo>
                <a:lnTo>
                  <a:pt x="19811" y="38099"/>
                </a:lnTo>
                <a:lnTo>
                  <a:pt x="38099" y="19811"/>
                </a:lnTo>
                <a:lnTo>
                  <a:pt x="1981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31007" y="5935979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4" h="47625">
                <a:moveTo>
                  <a:pt x="24383" y="0"/>
                </a:moveTo>
                <a:lnTo>
                  <a:pt x="21335" y="1523"/>
                </a:lnTo>
                <a:lnTo>
                  <a:pt x="1523" y="21335"/>
                </a:lnTo>
                <a:lnTo>
                  <a:pt x="0" y="24383"/>
                </a:lnTo>
                <a:lnTo>
                  <a:pt x="1523" y="27431"/>
                </a:lnTo>
                <a:lnTo>
                  <a:pt x="21335" y="45719"/>
                </a:lnTo>
                <a:lnTo>
                  <a:pt x="24383" y="47243"/>
                </a:lnTo>
                <a:lnTo>
                  <a:pt x="27431" y="45719"/>
                </a:lnTo>
                <a:lnTo>
                  <a:pt x="34035" y="39623"/>
                </a:lnTo>
                <a:lnTo>
                  <a:pt x="21335" y="39623"/>
                </a:lnTo>
                <a:lnTo>
                  <a:pt x="24383" y="36575"/>
                </a:lnTo>
                <a:lnTo>
                  <a:pt x="15239" y="27431"/>
                </a:lnTo>
                <a:lnTo>
                  <a:pt x="9143" y="27431"/>
                </a:lnTo>
                <a:lnTo>
                  <a:pt x="9143" y="21335"/>
                </a:lnTo>
                <a:lnTo>
                  <a:pt x="14771" y="21335"/>
                </a:lnTo>
                <a:lnTo>
                  <a:pt x="24383" y="10921"/>
                </a:lnTo>
                <a:lnTo>
                  <a:pt x="21335" y="7619"/>
                </a:lnTo>
                <a:lnTo>
                  <a:pt x="33527" y="7619"/>
                </a:lnTo>
                <a:lnTo>
                  <a:pt x="27431" y="1523"/>
                </a:lnTo>
                <a:lnTo>
                  <a:pt x="24383" y="0"/>
                </a:lnTo>
                <a:close/>
              </a:path>
              <a:path w="48894" h="47625">
                <a:moveTo>
                  <a:pt x="24383" y="36575"/>
                </a:moveTo>
                <a:lnTo>
                  <a:pt x="21335" y="39623"/>
                </a:lnTo>
                <a:lnTo>
                  <a:pt x="27431" y="39623"/>
                </a:lnTo>
                <a:lnTo>
                  <a:pt x="24383" y="36575"/>
                </a:lnTo>
                <a:close/>
              </a:path>
              <a:path w="48894" h="47625">
                <a:moveTo>
                  <a:pt x="36697" y="24262"/>
                </a:moveTo>
                <a:lnTo>
                  <a:pt x="24383" y="36575"/>
                </a:lnTo>
                <a:lnTo>
                  <a:pt x="27431" y="39623"/>
                </a:lnTo>
                <a:lnTo>
                  <a:pt x="34035" y="39623"/>
                </a:lnTo>
                <a:lnTo>
                  <a:pt x="47243" y="27431"/>
                </a:lnTo>
                <a:lnTo>
                  <a:pt x="39623" y="27431"/>
                </a:lnTo>
                <a:lnTo>
                  <a:pt x="36697" y="24262"/>
                </a:lnTo>
                <a:close/>
              </a:path>
              <a:path w="48894" h="47625">
                <a:moveTo>
                  <a:pt x="9143" y="21335"/>
                </a:moveTo>
                <a:lnTo>
                  <a:pt x="9143" y="27431"/>
                </a:lnTo>
                <a:lnTo>
                  <a:pt x="12070" y="24262"/>
                </a:lnTo>
                <a:lnTo>
                  <a:pt x="9143" y="21335"/>
                </a:lnTo>
                <a:close/>
              </a:path>
              <a:path w="48894" h="47625">
                <a:moveTo>
                  <a:pt x="12070" y="24262"/>
                </a:moveTo>
                <a:lnTo>
                  <a:pt x="9143" y="27431"/>
                </a:lnTo>
                <a:lnTo>
                  <a:pt x="15239" y="27431"/>
                </a:lnTo>
                <a:lnTo>
                  <a:pt x="12070" y="24262"/>
                </a:lnTo>
                <a:close/>
              </a:path>
              <a:path w="48894" h="47625">
                <a:moveTo>
                  <a:pt x="39623" y="21335"/>
                </a:moveTo>
                <a:lnTo>
                  <a:pt x="36697" y="24262"/>
                </a:lnTo>
                <a:lnTo>
                  <a:pt x="39623" y="27431"/>
                </a:lnTo>
                <a:lnTo>
                  <a:pt x="39623" y="21335"/>
                </a:lnTo>
                <a:close/>
              </a:path>
              <a:path w="48894" h="47625">
                <a:moveTo>
                  <a:pt x="47243" y="21335"/>
                </a:moveTo>
                <a:lnTo>
                  <a:pt x="39623" y="21335"/>
                </a:lnTo>
                <a:lnTo>
                  <a:pt x="39623" y="27431"/>
                </a:lnTo>
                <a:lnTo>
                  <a:pt x="47243" y="27431"/>
                </a:lnTo>
                <a:lnTo>
                  <a:pt x="48767" y="24383"/>
                </a:lnTo>
                <a:lnTo>
                  <a:pt x="47243" y="21335"/>
                </a:lnTo>
                <a:close/>
              </a:path>
              <a:path w="48894" h="47625">
                <a:moveTo>
                  <a:pt x="14771" y="21335"/>
                </a:moveTo>
                <a:lnTo>
                  <a:pt x="9143" y="21335"/>
                </a:lnTo>
                <a:lnTo>
                  <a:pt x="12070" y="24262"/>
                </a:lnTo>
                <a:lnTo>
                  <a:pt x="14771" y="21335"/>
                </a:lnTo>
                <a:close/>
              </a:path>
              <a:path w="48894" h="47625">
                <a:moveTo>
                  <a:pt x="33527" y="7619"/>
                </a:moveTo>
                <a:lnTo>
                  <a:pt x="27431" y="7619"/>
                </a:lnTo>
                <a:lnTo>
                  <a:pt x="24383" y="10921"/>
                </a:lnTo>
                <a:lnTo>
                  <a:pt x="36697" y="24262"/>
                </a:lnTo>
                <a:lnTo>
                  <a:pt x="39623" y="21335"/>
                </a:lnTo>
                <a:lnTo>
                  <a:pt x="47243" y="21335"/>
                </a:lnTo>
                <a:lnTo>
                  <a:pt x="33527" y="7619"/>
                </a:lnTo>
                <a:close/>
              </a:path>
              <a:path w="48894" h="47625">
                <a:moveTo>
                  <a:pt x="27431" y="7619"/>
                </a:moveTo>
                <a:lnTo>
                  <a:pt x="21335" y="7619"/>
                </a:lnTo>
                <a:lnTo>
                  <a:pt x="24383" y="10921"/>
                </a:lnTo>
                <a:lnTo>
                  <a:pt x="2743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35579" y="5940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811" y="0"/>
                </a:moveTo>
                <a:lnTo>
                  <a:pt x="0" y="19811"/>
                </a:lnTo>
                <a:lnTo>
                  <a:pt x="19811" y="38099"/>
                </a:lnTo>
                <a:lnTo>
                  <a:pt x="38099" y="19811"/>
                </a:lnTo>
                <a:lnTo>
                  <a:pt x="1981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31007" y="5935979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4" h="47625">
                <a:moveTo>
                  <a:pt x="24383" y="0"/>
                </a:moveTo>
                <a:lnTo>
                  <a:pt x="21335" y="1523"/>
                </a:lnTo>
                <a:lnTo>
                  <a:pt x="1523" y="21335"/>
                </a:lnTo>
                <a:lnTo>
                  <a:pt x="0" y="24383"/>
                </a:lnTo>
                <a:lnTo>
                  <a:pt x="1523" y="27431"/>
                </a:lnTo>
                <a:lnTo>
                  <a:pt x="21335" y="45719"/>
                </a:lnTo>
                <a:lnTo>
                  <a:pt x="24383" y="47243"/>
                </a:lnTo>
                <a:lnTo>
                  <a:pt x="27431" y="45719"/>
                </a:lnTo>
                <a:lnTo>
                  <a:pt x="34035" y="39623"/>
                </a:lnTo>
                <a:lnTo>
                  <a:pt x="21335" y="39623"/>
                </a:lnTo>
                <a:lnTo>
                  <a:pt x="24383" y="36575"/>
                </a:lnTo>
                <a:lnTo>
                  <a:pt x="15239" y="27431"/>
                </a:lnTo>
                <a:lnTo>
                  <a:pt x="9143" y="27431"/>
                </a:lnTo>
                <a:lnTo>
                  <a:pt x="9143" y="21335"/>
                </a:lnTo>
                <a:lnTo>
                  <a:pt x="14771" y="21335"/>
                </a:lnTo>
                <a:lnTo>
                  <a:pt x="24383" y="10921"/>
                </a:lnTo>
                <a:lnTo>
                  <a:pt x="21335" y="7619"/>
                </a:lnTo>
                <a:lnTo>
                  <a:pt x="33527" y="7619"/>
                </a:lnTo>
                <a:lnTo>
                  <a:pt x="27431" y="1523"/>
                </a:lnTo>
                <a:lnTo>
                  <a:pt x="24383" y="0"/>
                </a:lnTo>
                <a:close/>
              </a:path>
              <a:path w="48894" h="47625">
                <a:moveTo>
                  <a:pt x="24383" y="36575"/>
                </a:moveTo>
                <a:lnTo>
                  <a:pt x="21335" y="39623"/>
                </a:lnTo>
                <a:lnTo>
                  <a:pt x="27431" y="39623"/>
                </a:lnTo>
                <a:lnTo>
                  <a:pt x="24383" y="36575"/>
                </a:lnTo>
                <a:close/>
              </a:path>
              <a:path w="48894" h="47625">
                <a:moveTo>
                  <a:pt x="36697" y="24262"/>
                </a:moveTo>
                <a:lnTo>
                  <a:pt x="24383" y="36575"/>
                </a:lnTo>
                <a:lnTo>
                  <a:pt x="27431" y="39623"/>
                </a:lnTo>
                <a:lnTo>
                  <a:pt x="34035" y="39623"/>
                </a:lnTo>
                <a:lnTo>
                  <a:pt x="47243" y="27431"/>
                </a:lnTo>
                <a:lnTo>
                  <a:pt x="39623" y="27431"/>
                </a:lnTo>
                <a:lnTo>
                  <a:pt x="36697" y="24262"/>
                </a:lnTo>
                <a:close/>
              </a:path>
              <a:path w="48894" h="47625">
                <a:moveTo>
                  <a:pt x="9143" y="21335"/>
                </a:moveTo>
                <a:lnTo>
                  <a:pt x="9143" y="27431"/>
                </a:lnTo>
                <a:lnTo>
                  <a:pt x="12070" y="24262"/>
                </a:lnTo>
                <a:lnTo>
                  <a:pt x="9143" y="21335"/>
                </a:lnTo>
                <a:close/>
              </a:path>
              <a:path w="48894" h="47625">
                <a:moveTo>
                  <a:pt x="12070" y="24262"/>
                </a:moveTo>
                <a:lnTo>
                  <a:pt x="9143" y="27431"/>
                </a:lnTo>
                <a:lnTo>
                  <a:pt x="15239" y="27431"/>
                </a:lnTo>
                <a:lnTo>
                  <a:pt x="12070" y="24262"/>
                </a:lnTo>
                <a:close/>
              </a:path>
              <a:path w="48894" h="47625">
                <a:moveTo>
                  <a:pt x="39623" y="21335"/>
                </a:moveTo>
                <a:lnTo>
                  <a:pt x="36697" y="24262"/>
                </a:lnTo>
                <a:lnTo>
                  <a:pt x="39623" y="27431"/>
                </a:lnTo>
                <a:lnTo>
                  <a:pt x="39623" y="21335"/>
                </a:lnTo>
                <a:close/>
              </a:path>
              <a:path w="48894" h="47625">
                <a:moveTo>
                  <a:pt x="47243" y="21335"/>
                </a:moveTo>
                <a:lnTo>
                  <a:pt x="39623" y="21335"/>
                </a:lnTo>
                <a:lnTo>
                  <a:pt x="39623" y="27431"/>
                </a:lnTo>
                <a:lnTo>
                  <a:pt x="47243" y="27431"/>
                </a:lnTo>
                <a:lnTo>
                  <a:pt x="48767" y="24383"/>
                </a:lnTo>
                <a:lnTo>
                  <a:pt x="47243" y="21335"/>
                </a:lnTo>
                <a:close/>
              </a:path>
              <a:path w="48894" h="47625">
                <a:moveTo>
                  <a:pt x="14771" y="21335"/>
                </a:moveTo>
                <a:lnTo>
                  <a:pt x="9143" y="21335"/>
                </a:lnTo>
                <a:lnTo>
                  <a:pt x="12070" y="24262"/>
                </a:lnTo>
                <a:lnTo>
                  <a:pt x="14771" y="21335"/>
                </a:lnTo>
                <a:close/>
              </a:path>
              <a:path w="48894" h="47625">
                <a:moveTo>
                  <a:pt x="33527" y="7619"/>
                </a:moveTo>
                <a:lnTo>
                  <a:pt x="27431" y="7619"/>
                </a:lnTo>
                <a:lnTo>
                  <a:pt x="24383" y="10921"/>
                </a:lnTo>
                <a:lnTo>
                  <a:pt x="36697" y="24262"/>
                </a:lnTo>
                <a:lnTo>
                  <a:pt x="39623" y="21335"/>
                </a:lnTo>
                <a:lnTo>
                  <a:pt x="47243" y="21335"/>
                </a:lnTo>
                <a:lnTo>
                  <a:pt x="33527" y="7619"/>
                </a:lnTo>
                <a:close/>
              </a:path>
              <a:path w="48894" h="47625">
                <a:moveTo>
                  <a:pt x="27431" y="7619"/>
                </a:moveTo>
                <a:lnTo>
                  <a:pt x="21335" y="7619"/>
                </a:lnTo>
                <a:lnTo>
                  <a:pt x="24383" y="10921"/>
                </a:lnTo>
                <a:lnTo>
                  <a:pt x="2743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35579" y="636574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811" y="0"/>
                </a:moveTo>
                <a:lnTo>
                  <a:pt x="0" y="19811"/>
                </a:lnTo>
                <a:lnTo>
                  <a:pt x="19811" y="38099"/>
                </a:lnTo>
                <a:lnTo>
                  <a:pt x="38099" y="19811"/>
                </a:lnTo>
                <a:lnTo>
                  <a:pt x="1981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31007" y="6361176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4" h="47625">
                <a:moveTo>
                  <a:pt x="24383" y="0"/>
                </a:moveTo>
                <a:lnTo>
                  <a:pt x="21335" y="1523"/>
                </a:lnTo>
                <a:lnTo>
                  <a:pt x="1523" y="21335"/>
                </a:lnTo>
                <a:lnTo>
                  <a:pt x="0" y="24383"/>
                </a:lnTo>
                <a:lnTo>
                  <a:pt x="1523" y="27431"/>
                </a:lnTo>
                <a:lnTo>
                  <a:pt x="21335" y="47243"/>
                </a:lnTo>
                <a:lnTo>
                  <a:pt x="27431" y="47243"/>
                </a:lnTo>
                <a:lnTo>
                  <a:pt x="35051" y="39623"/>
                </a:lnTo>
                <a:lnTo>
                  <a:pt x="21335" y="39623"/>
                </a:lnTo>
                <a:lnTo>
                  <a:pt x="24383" y="36575"/>
                </a:lnTo>
                <a:lnTo>
                  <a:pt x="15239" y="27431"/>
                </a:lnTo>
                <a:lnTo>
                  <a:pt x="9143" y="27431"/>
                </a:lnTo>
                <a:lnTo>
                  <a:pt x="9143" y="21335"/>
                </a:lnTo>
                <a:lnTo>
                  <a:pt x="15239" y="21335"/>
                </a:lnTo>
                <a:lnTo>
                  <a:pt x="24383" y="12191"/>
                </a:lnTo>
                <a:lnTo>
                  <a:pt x="21335" y="9143"/>
                </a:lnTo>
                <a:lnTo>
                  <a:pt x="35051" y="9143"/>
                </a:lnTo>
                <a:lnTo>
                  <a:pt x="27431" y="1523"/>
                </a:lnTo>
                <a:lnTo>
                  <a:pt x="24383" y="0"/>
                </a:lnTo>
                <a:close/>
              </a:path>
              <a:path w="48894" h="47625">
                <a:moveTo>
                  <a:pt x="24383" y="36575"/>
                </a:moveTo>
                <a:lnTo>
                  <a:pt x="21335" y="39623"/>
                </a:lnTo>
                <a:lnTo>
                  <a:pt x="27431" y="39623"/>
                </a:lnTo>
                <a:lnTo>
                  <a:pt x="24383" y="36575"/>
                </a:lnTo>
                <a:close/>
              </a:path>
              <a:path w="48894" h="47625">
                <a:moveTo>
                  <a:pt x="36575" y="24383"/>
                </a:moveTo>
                <a:lnTo>
                  <a:pt x="24383" y="36575"/>
                </a:lnTo>
                <a:lnTo>
                  <a:pt x="27431" y="39623"/>
                </a:lnTo>
                <a:lnTo>
                  <a:pt x="35051" y="39623"/>
                </a:lnTo>
                <a:lnTo>
                  <a:pt x="47243" y="27431"/>
                </a:lnTo>
                <a:lnTo>
                  <a:pt x="39623" y="27431"/>
                </a:lnTo>
                <a:lnTo>
                  <a:pt x="36575" y="24383"/>
                </a:lnTo>
                <a:close/>
              </a:path>
              <a:path w="48894" h="47625">
                <a:moveTo>
                  <a:pt x="9143" y="21335"/>
                </a:moveTo>
                <a:lnTo>
                  <a:pt x="9143" y="27431"/>
                </a:lnTo>
                <a:lnTo>
                  <a:pt x="12191" y="24383"/>
                </a:lnTo>
                <a:lnTo>
                  <a:pt x="9143" y="21335"/>
                </a:lnTo>
                <a:close/>
              </a:path>
              <a:path w="48894" h="47625">
                <a:moveTo>
                  <a:pt x="12191" y="24383"/>
                </a:moveTo>
                <a:lnTo>
                  <a:pt x="9143" y="27431"/>
                </a:lnTo>
                <a:lnTo>
                  <a:pt x="15239" y="27431"/>
                </a:lnTo>
                <a:lnTo>
                  <a:pt x="12191" y="24383"/>
                </a:lnTo>
                <a:close/>
              </a:path>
              <a:path w="48894" h="47625">
                <a:moveTo>
                  <a:pt x="39623" y="21335"/>
                </a:moveTo>
                <a:lnTo>
                  <a:pt x="36575" y="24383"/>
                </a:lnTo>
                <a:lnTo>
                  <a:pt x="39623" y="27431"/>
                </a:lnTo>
                <a:lnTo>
                  <a:pt x="39623" y="21335"/>
                </a:lnTo>
                <a:close/>
              </a:path>
              <a:path w="48894" h="47625">
                <a:moveTo>
                  <a:pt x="47243" y="21335"/>
                </a:moveTo>
                <a:lnTo>
                  <a:pt x="39623" y="21335"/>
                </a:lnTo>
                <a:lnTo>
                  <a:pt x="39623" y="27431"/>
                </a:lnTo>
                <a:lnTo>
                  <a:pt x="47243" y="27431"/>
                </a:lnTo>
                <a:lnTo>
                  <a:pt x="48767" y="24383"/>
                </a:lnTo>
                <a:lnTo>
                  <a:pt x="47243" y="21335"/>
                </a:lnTo>
                <a:close/>
              </a:path>
              <a:path w="48894" h="47625">
                <a:moveTo>
                  <a:pt x="15239" y="21335"/>
                </a:moveTo>
                <a:lnTo>
                  <a:pt x="9143" y="21335"/>
                </a:lnTo>
                <a:lnTo>
                  <a:pt x="12191" y="24383"/>
                </a:lnTo>
                <a:lnTo>
                  <a:pt x="15239" y="21335"/>
                </a:lnTo>
                <a:close/>
              </a:path>
              <a:path w="48894" h="47625">
                <a:moveTo>
                  <a:pt x="35051" y="9143"/>
                </a:moveTo>
                <a:lnTo>
                  <a:pt x="27431" y="9143"/>
                </a:lnTo>
                <a:lnTo>
                  <a:pt x="24383" y="12191"/>
                </a:lnTo>
                <a:lnTo>
                  <a:pt x="36575" y="24383"/>
                </a:lnTo>
                <a:lnTo>
                  <a:pt x="39623" y="21335"/>
                </a:lnTo>
                <a:lnTo>
                  <a:pt x="47243" y="21335"/>
                </a:lnTo>
                <a:lnTo>
                  <a:pt x="35051" y="9143"/>
                </a:lnTo>
                <a:close/>
              </a:path>
              <a:path w="48894" h="47625">
                <a:moveTo>
                  <a:pt x="27431" y="9143"/>
                </a:moveTo>
                <a:lnTo>
                  <a:pt x="21335" y="9143"/>
                </a:lnTo>
                <a:lnTo>
                  <a:pt x="24383" y="12191"/>
                </a:lnTo>
                <a:lnTo>
                  <a:pt x="27431" y="914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12591" y="647242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9811"/>
                </a:lnTo>
                <a:lnTo>
                  <a:pt x="18287" y="38099"/>
                </a:lnTo>
                <a:lnTo>
                  <a:pt x="38099" y="19811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6495" y="6467855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5" h="47625">
                <a:moveTo>
                  <a:pt x="24383" y="0"/>
                </a:moveTo>
                <a:lnTo>
                  <a:pt x="21335" y="1523"/>
                </a:lnTo>
                <a:lnTo>
                  <a:pt x="1523" y="19811"/>
                </a:lnTo>
                <a:lnTo>
                  <a:pt x="0" y="24383"/>
                </a:lnTo>
                <a:lnTo>
                  <a:pt x="1523" y="27431"/>
                </a:lnTo>
                <a:lnTo>
                  <a:pt x="21335" y="45719"/>
                </a:lnTo>
                <a:lnTo>
                  <a:pt x="24383" y="47243"/>
                </a:lnTo>
                <a:lnTo>
                  <a:pt x="27431" y="45719"/>
                </a:lnTo>
                <a:lnTo>
                  <a:pt x="34035" y="39623"/>
                </a:lnTo>
                <a:lnTo>
                  <a:pt x="21335" y="39623"/>
                </a:lnTo>
                <a:lnTo>
                  <a:pt x="24383" y="36321"/>
                </a:lnTo>
                <a:lnTo>
                  <a:pt x="16177" y="27431"/>
                </a:lnTo>
                <a:lnTo>
                  <a:pt x="9143" y="27431"/>
                </a:lnTo>
                <a:lnTo>
                  <a:pt x="9143" y="19811"/>
                </a:lnTo>
                <a:lnTo>
                  <a:pt x="16177" y="19811"/>
                </a:lnTo>
                <a:lnTo>
                  <a:pt x="24383" y="10921"/>
                </a:lnTo>
                <a:lnTo>
                  <a:pt x="21335" y="7619"/>
                </a:lnTo>
                <a:lnTo>
                  <a:pt x="34035" y="7619"/>
                </a:lnTo>
                <a:lnTo>
                  <a:pt x="27431" y="1523"/>
                </a:lnTo>
                <a:lnTo>
                  <a:pt x="24383" y="0"/>
                </a:lnTo>
                <a:close/>
              </a:path>
              <a:path w="48895" h="47625">
                <a:moveTo>
                  <a:pt x="24383" y="36321"/>
                </a:moveTo>
                <a:lnTo>
                  <a:pt x="21335" y="39623"/>
                </a:lnTo>
                <a:lnTo>
                  <a:pt x="27431" y="39623"/>
                </a:lnTo>
                <a:lnTo>
                  <a:pt x="24383" y="36321"/>
                </a:lnTo>
                <a:close/>
              </a:path>
              <a:path w="48895" h="47625">
                <a:moveTo>
                  <a:pt x="36107" y="23621"/>
                </a:moveTo>
                <a:lnTo>
                  <a:pt x="24383" y="36321"/>
                </a:lnTo>
                <a:lnTo>
                  <a:pt x="27431" y="39623"/>
                </a:lnTo>
                <a:lnTo>
                  <a:pt x="34035" y="39623"/>
                </a:lnTo>
                <a:lnTo>
                  <a:pt x="47243" y="27431"/>
                </a:lnTo>
                <a:lnTo>
                  <a:pt x="39623" y="27431"/>
                </a:lnTo>
                <a:lnTo>
                  <a:pt x="36107" y="23621"/>
                </a:lnTo>
                <a:close/>
              </a:path>
              <a:path w="48895" h="47625">
                <a:moveTo>
                  <a:pt x="9143" y="19811"/>
                </a:moveTo>
                <a:lnTo>
                  <a:pt x="9143" y="27431"/>
                </a:lnTo>
                <a:lnTo>
                  <a:pt x="12660" y="23621"/>
                </a:lnTo>
                <a:lnTo>
                  <a:pt x="9143" y="19811"/>
                </a:lnTo>
                <a:close/>
              </a:path>
              <a:path w="48895" h="47625">
                <a:moveTo>
                  <a:pt x="12660" y="23621"/>
                </a:moveTo>
                <a:lnTo>
                  <a:pt x="9143" y="27431"/>
                </a:lnTo>
                <a:lnTo>
                  <a:pt x="16177" y="27431"/>
                </a:lnTo>
                <a:lnTo>
                  <a:pt x="12660" y="23621"/>
                </a:lnTo>
                <a:close/>
              </a:path>
              <a:path w="48895" h="47625">
                <a:moveTo>
                  <a:pt x="39623" y="19811"/>
                </a:moveTo>
                <a:lnTo>
                  <a:pt x="36107" y="23621"/>
                </a:lnTo>
                <a:lnTo>
                  <a:pt x="39623" y="27431"/>
                </a:lnTo>
                <a:lnTo>
                  <a:pt x="39623" y="19811"/>
                </a:lnTo>
                <a:close/>
              </a:path>
              <a:path w="48895" h="47625">
                <a:moveTo>
                  <a:pt x="47243" y="19811"/>
                </a:moveTo>
                <a:lnTo>
                  <a:pt x="39623" y="19811"/>
                </a:lnTo>
                <a:lnTo>
                  <a:pt x="39623" y="27431"/>
                </a:lnTo>
                <a:lnTo>
                  <a:pt x="47243" y="27431"/>
                </a:lnTo>
                <a:lnTo>
                  <a:pt x="48767" y="24383"/>
                </a:lnTo>
                <a:lnTo>
                  <a:pt x="47243" y="19811"/>
                </a:lnTo>
                <a:close/>
              </a:path>
              <a:path w="48895" h="47625">
                <a:moveTo>
                  <a:pt x="16177" y="19811"/>
                </a:moveTo>
                <a:lnTo>
                  <a:pt x="9143" y="19811"/>
                </a:lnTo>
                <a:lnTo>
                  <a:pt x="12660" y="23621"/>
                </a:lnTo>
                <a:lnTo>
                  <a:pt x="16177" y="19811"/>
                </a:lnTo>
                <a:close/>
              </a:path>
              <a:path w="48895" h="47625">
                <a:moveTo>
                  <a:pt x="34035" y="7619"/>
                </a:moveTo>
                <a:lnTo>
                  <a:pt x="27431" y="7619"/>
                </a:lnTo>
                <a:lnTo>
                  <a:pt x="24383" y="10921"/>
                </a:lnTo>
                <a:lnTo>
                  <a:pt x="36107" y="23621"/>
                </a:lnTo>
                <a:lnTo>
                  <a:pt x="39623" y="19811"/>
                </a:lnTo>
                <a:lnTo>
                  <a:pt x="47243" y="19811"/>
                </a:lnTo>
                <a:lnTo>
                  <a:pt x="34035" y="7619"/>
                </a:lnTo>
                <a:close/>
              </a:path>
              <a:path w="48895" h="47625">
                <a:moveTo>
                  <a:pt x="27431" y="7619"/>
                </a:moveTo>
                <a:lnTo>
                  <a:pt x="21335" y="7619"/>
                </a:lnTo>
                <a:lnTo>
                  <a:pt x="24383" y="10921"/>
                </a:lnTo>
                <a:lnTo>
                  <a:pt x="2743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35579" y="56220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811" y="0"/>
                </a:moveTo>
                <a:lnTo>
                  <a:pt x="0" y="18287"/>
                </a:lnTo>
                <a:lnTo>
                  <a:pt x="19811" y="38099"/>
                </a:lnTo>
                <a:lnTo>
                  <a:pt x="38099" y="18287"/>
                </a:lnTo>
                <a:lnTo>
                  <a:pt x="1981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31007" y="5618988"/>
            <a:ext cx="48895" cy="45720"/>
          </a:xfrm>
          <a:custGeom>
            <a:avLst/>
            <a:gdLst/>
            <a:ahLst/>
            <a:cxnLst/>
            <a:rect l="l" t="t" r="r" b="b"/>
            <a:pathLst>
              <a:path w="48894" h="45720">
                <a:moveTo>
                  <a:pt x="27431" y="0"/>
                </a:moveTo>
                <a:lnTo>
                  <a:pt x="21335" y="0"/>
                </a:lnTo>
                <a:lnTo>
                  <a:pt x="1523" y="18287"/>
                </a:lnTo>
                <a:lnTo>
                  <a:pt x="0" y="21335"/>
                </a:lnTo>
                <a:lnTo>
                  <a:pt x="1523" y="25907"/>
                </a:lnTo>
                <a:lnTo>
                  <a:pt x="21335" y="44195"/>
                </a:lnTo>
                <a:lnTo>
                  <a:pt x="24383" y="45719"/>
                </a:lnTo>
                <a:lnTo>
                  <a:pt x="27431" y="44195"/>
                </a:lnTo>
                <a:lnTo>
                  <a:pt x="34035" y="38099"/>
                </a:lnTo>
                <a:lnTo>
                  <a:pt x="21335" y="38099"/>
                </a:lnTo>
                <a:lnTo>
                  <a:pt x="24383" y="34797"/>
                </a:lnTo>
                <a:lnTo>
                  <a:pt x="16177" y="25907"/>
                </a:lnTo>
                <a:lnTo>
                  <a:pt x="9143" y="25907"/>
                </a:lnTo>
                <a:lnTo>
                  <a:pt x="9143" y="18287"/>
                </a:lnTo>
                <a:lnTo>
                  <a:pt x="16177" y="18287"/>
                </a:lnTo>
                <a:lnTo>
                  <a:pt x="24383" y="9397"/>
                </a:lnTo>
                <a:lnTo>
                  <a:pt x="21335" y="6095"/>
                </a:lnTo>
                <a:lnTo>
                  <a:pt x="34035" y="6095"/>
                </a:lnTo>
                <a:lnTo>
                  <a:pt x="27431" y="0"/>
                </a:lnTo>
                <a:close/>
              </a:path>
              <a:path w="48894" h="45720">
                <a:moveTo>
                  <a:pt x="24383" y="34797"/>
                </a:moveTo>
                <a:lnTo>
                  <a:pt x="21335" y="38099"/>
                </a:lnTo>
                <a:lnTo>
                  <a:pt x="27431" y="38099"/>
                </a:lnTo>
                <a:lnTo>
                  <a:pt x="24383" y="34797"/>
                </a:lnTo>
                <a:close/>
              </a:path>
              <a:path w="48894" h="45720">
                <a:moveTo>
                  <a:pt x="36107" y="22097"/>
                </a:moveTo>
                <a:lnTo>
                  <a:pt x="24383" y="34797"/>
                </a:lnTo>
                <a:lnTo>
                  <a:pt x="27431" y="38099"/>
                </a:lnTo>
                <a:lnTo>
                  <a:pt x="34035" y="38099"/>
                </a:lnTo>
                <a:lnTo>
                  <a:pt x="47243" y="25907"/>
                </a:lnTo>
                <a:lnTo>
                  <a:pt x="39623" y="25907"/>
                </a:lnTo>
                <a:lnTo>
                  <a:pt x="36107" y="22097"/>
                </a:lnTo>
                <a:close/>
              </a:path>
              <a:path w="48894" h="45720">
                <a:moveTo>
                  <a:pt x="9143" y="18287"/>
                </a:moveTo>
                <a:lnTo>
                  <a:pt x="9143" y="25907"/>
                </a:lnTo>
                <a:lnTo>
                  <a:pt x="12660" y="22097"/>
                </a:lnTo>
                <a:lnTo>
                  <a:pt x="9143" y="18287"/>
                </a:lnTo>
                <a:close/>
              </a:path>
              <a:path w="48894" h="45720">
                <a:moveTo>
                  <a:pt x="12660" y="22097"/>
                </a:moveTo>
                <a:lnTo>
                  <a:pt x="9143" y="25907"/>
                </a:lnTo>
                <a:lnTo>
                  <a:pt x="16177" y="25907"/>
                </a:lnTo>
                <a:lnTo>
                  <a:pt x="12660" y="22097"/>
                </a:lnTo>
                <a:close/>
              </a:path>
              <a:path w="48894" h="45720">
                <a:moveTo>
                  <a:pt x="39623" y="18287"/>
                </a:moveTo>
                <a:lnTo>
                  <a:pt x="36107" y="22097"/>
                </a:lnTo>
                <a:lnTo>
                  <a:pt x="39623" y="25907"/>
                </a:lnTo>
                <a:lnTo>
                  <a:pt x="39623" y="18287"/>
                </a:lnTo>
                <a:close/>
              </a:path>
              <a:path w="48894" h="45720">
                <a:moveTo>
                  <a:pt x="47243" y="18287"/>
                </a:moveTo>
                <a:lnTo>
                  <a:pt x="39623" y="18287"/>
                </a:lnTo>
                <a:lnTo>
                  <a:pt x="39623" y="25907"/>
                </a:lnTo>
                <a:lnTo>
                  <a:pt x="47243" y="25907"/>
                </a:lnTo>
                <a:lnTo>
                  <a:pt x="48767" y="21335"/>
                </a:lnTo>
                <a:lnTo>
                  <a:pt x="47243" y="18287"/>
                </a:lnTo>
                <a:close/>
              </a:path>
              <a:path w="48894" h="45720">
                <a:moveTo>
                  <a:pt x="16177" y="18287"/>
                </a:moveTo>
                <a:lnTo>
                  <a:pt x="9143" y="18287"/>
                </a:lnTo>
                <a:lnTo>
                  <a:pt x="12660" y="22097"/>
                </a:lnTo>
                <a:lnTo>
                  <a:pt x="16177" y="18287"/>
                </a:lnTo>
                <a:close/>
              </a:path>
              <a:path w="48894" h="45720">
                <a:moveTo>
                  <a:pt x="34035" y="6095"/>
                </a:moveTo>
                <a:lnTo>
                  <a:pt x="27431" y="6095"/>
                </a:lnTo>
                <a:lnTo>
                  <a:pt x="24383" y="9397"/>
                </a:lnTo>
                <a:lnTo>
                  <a:pt x="36107" y="22097"/>
                </a:lnTo>
                <a:lnTo>
                  <a:pt x="39623" y="18287"/>
                </a:lnTo>
                <a:lnTo>
                  <a:pt x="47243" y="18287"/>
                </a:lnTo>
                <a:lnTo>
                  <a:pt x="34035" y="6095"/>
                </a:lnTo>
                <a:close/>
              </a:path>
              <a:path w="48894" h="45720">
                <a:moveTo>
                  <a:pt x="27431" y="6095"/>
                </a:moveTo>
                <a:lnTo>
                  <a:pt x="21335" y="6095"/>
                </a:lnTo>
                <a:lnTo>
                  <a:pt x="24383" y="9397"/>
                </a:lnTo>
                <a:lnTo>
                  <a:pt x="27431" y="6095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01311" y="626059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8287"/>
                </a:lnTo>
                <a:lnTo>
                  <a:pt x="18287" y="38099"/>
                </a:lnTo>
                <a:lnTo>
                  <a:pt x="38099" y="18287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96739" y="625449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2859" y="0"/>
                </a:moveTo>
                <a:lnTo>
                  <a:pt x="19811" y="1523"/>
                </a:lnTo>
                <a:lnTo>
                  <a:pt x="1523" y="21335"/>
                </a:lnTo>
                <a:lnTo>
                  <a:pt x="0" y="24383"/>
                </a:lnTo>
                <a:lnTo>
                  <a:pt x="1523" y="27431"/>
                </a:lnTo>
                <a:lnTo>
                  <a:pt x="19811" y="47243"/>
                </a:lnTo>
                <a:lnTo>
                  <a:pt x="27431" y="47243"/>
                </a:lnTo>
                <a:lnTo>
                  <a:pt x="34465" y="39623"/>
                </a:lnTo>
                <a:lnTo>
                  <a:pt x="19811" y="39623"/>
                </a:lnTo>
                <a:lnTo>
                  <a:pt x="23621" y="36107"/>
                </a:lnTo>
                <a:lnTo>
                  <a:pt x="14223" y="27431"/>
                </a:lnTo>
                <a:lnTo>
                  <a:pt x="7619" y="27431"/>
                </a:lnTo>
                <a:lnTo>
                  <a:pt x="7619" y="21335"/>
                </a:lnTo>
                <a:lnTo>
                  <a:pt x="14223" y="21335"/>
                </a:lnTo>
                <a:lnTo>
                  <a:pt x="23621" y="12660"/>
                </a:lnTo>
                <a:lnTo>
                  <a:pt x="19811" y="9143"/>
                </a:lnTo>
                <a:lnTo>
                  <a:pt x="34465" y="9143"/>
                </a:lnTo>
                <a:lnTo>
                  <a:pt x="27431" y="1523"/>
                </a:lnTo>
                <a:lnTo>
                  <a:pt x="22859" y="0"/>
                </a:lnTo>
                <a:close/>
              </a:path>
              <a:path w="47625" h="47625">
                <a:moveTo>
                  <a:pt x="23621" y="36107"/>
                </a:moveTo>
                <a:lnTo>
                  <a:pt x="19811" y="39623"/>
                </a:lnTo>
                <a:lnTo>
                  <a:pt x="27431" y="39623"/>
                </a:lnTo>
                <a:lnTo>
                  <a:pt x="23621" y="36107"/>
                </a:lnTo>
                <a:close/>
              </a:path>
              <a:path w="47625" h="47625">
                <a:moveTo>
                  <a:pt x="36321" y="24383"/>
                </a:moveTo>
                <a:lnTo>
                  <a:pt x="23621" y="36107"/>
                </a:lnTo>
                <a:lnTo>
                  <a:pt x="27431" y="39623"/>
                </a:lnTo>
                <a:lnTo>
                  <a:pt x="34465" y="39623"/>
                </a:lnTo>
                <a:lnTo>
                  <a:pt x="45719" y="27431"/>
                </a:lnTo>
                <a:lnTo>
                  <a:pt x="39623" y="27431"/>
                </a:lnTo>
                <a:lnTo>
                  <a:pt x="36321" y="24383"/>
                </a:lnTo>
                <a:close/>
              </a:path>
              <a:path w="47625" h="47625">
                <a:moveTo>
                  <a:pt x="7619" y="21335"/>
                </a:moveTo>
                <a:lnTo>
                  <a:pt x="7619" y="27431"/>
                </a:lnTo>
                <a:lnTo>
                  <a:pt x="10921" y="24383"/>
                </a:lnTo>
                <a:lnTo>
                  <a:pt x="7619" y="21335"/>
                </a:lnTo>
                <a:close/>
              </a:path>
              <a:path w="47625" h="47625">
                <a:moveTo>
                  <a:pt x="10921" y="24383"/>
                </a:moveTo>
                <a:lnTo>
                  <a:pt x="7619" y="27431"/>
                </a:lnTo>
                <a:lnTo>
                  <a:pt x="14223" y="27431"/>
                </a:lnTo>
                <a:lnTo>
                  <a:pt x="10921" y="24383"/>
                </a:lnTo>
                <a:close/>
              </a:path>
              <a:path w="47625" h="47625">
                <a:moveTo>
                  <a:pt x="39623" y="21335"/>
                </a:moveTo>
                <a:lnTo>
                  <a:pt x="36321" y="24383"/>
                </a:lnTo>
                <a:lnTo>
                  <a:pt x="39623" y="27431"/>
                </a:lnTo>
                <a:lnTo>
                  <a:pt x="39623" y="21335"/>
                </a:lnTo>
                <a:close/>
              </a:path>
              <a:path w="47625" h="47625">
                <a:moveTo>
                  <a:pt x="45719" y="21335"/>
                </a:moveTo>
                <a:lnTo>
                  <a:pt x="39623" y="21335"/>
                </a:lnTo>
                <a:lnTo>
                  <a:pt x="39623" y="27431"/>
                </a:lnTo>
                <a:lnTo>
                  <a:pt x="45719" y="27431"/>
                </a:lnTo>
                <a:lnTo>
                  <a:pt x="47243" y="24383"/>
                </a:lnTo>
                <a:lnTo>
                  <a:pt x="45719" y="21335"/>
                </a:lnTo>
                <a:close/>
              </a:path>
              <a:path w="47625" h="47625">
                <a:moveTo>
                  <a:pt x="14223" y="21335"/>
                </a:moveTo>
                <a:lnTo>
                  <a:pt x="7619" y="21335"/>
                </a:lnTo>
                <a:lnTo>
                  <a:pt x="10921" y="24383"/>
                </a:lnTo>
                <a:lnTo>
                  <a:pt x="14223" y="21335"/>
                </a:lnTo>
                <a:close/>
              </a:path>
              <a:path w="47625" h="47625">
                <a:moveTo>
                  <a:pt x="34465" y="9143"/>
                </a:moveTo>
                <a:lnTo>
                  <a:pt x="27431" y="9143"/>
                </a:lnTo>
                <a:lnTo>
                  <a:pt x="23621" y="12660"/>
                </a:lnTo>
                <a:lnTo>
                  <a:pt x="36321" y="24383"/>
                </a:lnTo>
                <a:lnTo>
                  <a:pt x="39623" y="21335"/>
                </a:lnTo>
                <a:lnTo>
                  <a:pt x="45719" y="21335"/>
                </a:lnTo>
                <a:lnTo>
                  <a:pt x="34465" y="9143"/>
                </a:lnTo>
                <a:close/>
              </a:path>
              <a:path w="47625" h="47625">
                <a:moveTo>
                  <a:pt x="27431" y="9143"/>
                </a:moveTo>
                <a:lnTo>
                  <a:pt x="19811" y="9143"/>
                </a:lnTo>
                <a:lnTo>
                  <a:pt x="23621" y="12660"/>
                </a:lnTo>
                <a:lnTo>
                  <a:pt x="27431" y="914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12591" y="56220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8287"/>
                </a:lnTo>
                <a:lnTo>
                  <a:pt x="18287" y="38099"/>
                </a:lnTo>
                <a:lnTo>
                  <a:pt x="38099" y="18287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06495" y="5618988"/>
            <a:ext cx="48895" cy="45720"/>
          </a:xfrm>
          <a:custGeom>
            <a:avLst/>
            <a:gdLst/>
            <a:ahLst/>
            <a:cxnLst/>
            <a:rect l="l" t="t" r="r" b="b"/>
            <a:pathLst>
              <a:path w="48895" h="45720">
                <a:moveTo>
                  <a:pt x="27431" y="0"/>
                </a:moveTo>
                <a:lnTo>
                  <a:pt x="21335" y="0"/>
                </a:lnTo>
                <a:lnTo>
                  <a:pt x="1523" y="18287"/>
                </a:lnTo>
                <a:lnTo>
                  <a:pt x="0" y="21335"/>
                </a:lnTo>
                <a:lnTo>
                  <a:pt x="1523" y="25907"/>
                </a:lnTo>
                <a:lnTo>
                  <a:pt x="21335" y="44195"/>
                </a:lnTo>
                <a:lnTo>
                  <a:pt x="24383" y="45719"/>
                </a:lnTo>
                <a:lnTo>
                  <a:pt x="27431" y="44195"/>
                </a:lnTo>
                <a:lnTo>
                  <a:pt x="34035" y="38099"/>
                </a:lnTo>
                <a:lnTo>
                  <a:pt x="21335" y="38099"/>
                </a:lnTo>
                <a:lnTo>
                  <a:pt x="24383" y="34797"/>
                </a:lnTo>
                <a:lnTo>
                  <a:pt x="16177" y="25907"/>
                </a:lnTo>
                <a:lnTo>
                  <a:pt x="9143" y="25907"/>
                </a:lnTo>
                <a:lnTo>
                  <a:pt x="9143" y="18287"/>
                </a:lnTo>
                <a:lnTo>
                  <a:pt x="16177" y="18287"/>
                </a:lnTo>
                <a:lnTo>
                  <a:pt x="24383" y="9397"/>
                </a:lnTo>
                <a:lnTo>
                  <a:pt x="21335" y="6095"/>
                </a:lnTo>
                <a:lnTo>
                  <a:pt x="34035" y="6095"/>
                </a:lnTo>
                <a:lnTo>
                  <a:pt x="27431" y="0"/>
                </a:lnTo>
                <a:close/>
              </a:path>
              <a:path w="48895" h="45720">
                <a:moveTo>
                  <a:pt x="24383" y="34797"/>
                </a:moveTo>
                <a:lnTo>
                  <a:pt x="21335" y="38099"/>
                </a:lnTo>
                <a:lnTo>
                  <a:pt x="27431" y="38099"/>
                </a:lnTo>
                <a:lnTo>
                  <a:pt x="24383" y="34797"/>
                </a:lnTo>
                <a:close/>
              </a:path>
              <a:path w="48895" h="45720">
                <a:moveTo>
                  <a:pt x="36107" y="22097"/>
                </a:moveTo>
                <a:lnTo>
                  <a:pt x="24383" y="34797"/>
                </a:lnTo>
                <a:lnTo>
                  <a:pt x="27431" y="38099"/>
                </a:lnTo>
                <a:lnTo>
                  <a:pt x="34035" y="38099"/>
                </a:lnTo>
                <a:lnTo>
                  <a:pt x="47243" y="25907"/>
                </a:lnTo>
                <a:lnTo>
                  <a:pt x="39623" y="25907"/>
                </a:lnTo>
                <a:lnTo>
                  <a:pt x="36107" y="22097"/>
                </a:lnTo>
                <a:close/>
              </a:path>
              <a:path w="48895" h="45720">
                <a:moveTo>
                  <a:pt x="9143" y="18287"/>
                </a:moveTo>
                <a:lnTo>
                  <a:pt x="9143" y="25907"/>
                </a:lnTo>
                <a:lnTo>
                  <a:pt x="12660" y="22097"/>
                </a:lnTo>
                <a:lnTo>
                  <a:pt x="9143" y="18287"/>
                </a:lnTo>
                <a:close/>
              </a:path>
              <a:path w="48895" h="45720">
                <a:moveTo>
                  <a:pt x="12660" y="22097"/>
                </a:moveTo>
                <a:lnTo>
                  <a:pt x="9143" y="25907"/>
                </a:lnTo>
                <a:lnTo>
                  <a:pt x="16177" y="25907"/>
                </a:lnTo>
                <a:lnTo>
                  <a:pt x="12660" y="22097"/>
                </a:lnTo>
                <a:close/>
              </a:path>
              <a:path w="48895" h="45720">
                <a:moveTo>
                  <a:pt x="39623" y="18287"/>
                </a:moveTo>
                <a:lnTo>
                  <a:pt x="36107" y="22097"/>
                </a:lnTo>
                <a:lnTo>
                  <a:pt x="39623" y="25907"/>
                </a:lnTo>
                <a:lnTo>
                  <a:pt x="39623" y="18287"/>
                </a:lnTo>
                <a:close/>
              </a:path>
              <a:path w="48895" h="45720">
                <a:moveTo>
                  <a:pt x="47243" y="18287"/>
                </a:moveTo>
                <a:lnTo>
                  <a:pt x="39623" y="18287"/>
                </a:lnTo>
                <a:lnTo>
                  <a:pt x="39623" y="25907"/>
                </a:lnTo>
                <a:lnTo>
                  <a:pt x="47243" y="25907"/>
                </a:lnTo>
                <a:lnTo>
                  <a:pt x="48767" y="21335"/>
                </a:lnTo>
                <a:lnTo>
                  <a:pt x="47243" y="18287"/>
                </a:lnTo>
                <a:close/>
              </a:path>
              <a:path w="48895" h="45720">
                <a:moveTo>
                  <a:pt x="16177" y="18287"/>
                </a:moveTo>
                <a:lnTo>
                  <a:pt x="9143" y="18287"/>
                </a:lnTo>
                <a:lnTo>
                  <a:pt x="12660" y="22097"/>
                </a:lnTo>
                <a:lnTo>
                  <a:pt x="16177" y="18287"/>
                </a:lnTo>
                <a:close/>
              </a:path>
              <a:path w="48895" h="45720">
                <a:moveTo>
                  <a:pt x="34035" y="6095"/>
                </a:moveTo>
                <a:lnTo>
                  <a:pt x="27431" y="6095"/>
                </a:lnTo>
                <a:lnTo>
                  <a:pt x="24383" y="9397"/>
                </a:lnTo>
                <a:lnTo>
                  <a:pt x="36107" y="22097"/>
                </a:lnTo>
                <a:lnTo>
                  <a:pt x="39623" y="18287"/>
                </a:lnTo>
                <a:lnTo>
                  <a:pt x="47243" y="18287"/>
                </a:lnTo>
                <a:lnTo>
                  <a:pt x="34035" y="6095"/>
                </a:lnTo>
                <a:close/>
              </a:path>
              <a:path w="48895" h="45720">
                <a:moveTo>
                  <a:pt x="27431" y="6095"/>
                </a:moveTo>
                <a:lnTo>
                  <a:pt x="21335" y="6095"/>
                </a:lnTo>
                <a:lnTo>
                  <a:pt x="24383" y="9397"/>
                </a:lnTo>
                <a:lnTo>
                  <a:pt x="27431" y="6095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0091" y="60472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811" y="0"/>
                </a:moveTo>
                <a:lnTo>
                  <a:pt x="0" y="18287"/>
                </a:lnTo>
                <a:lnTo>
                  <a:pt x="19811" y="38099"/>
                </a:lnTo>
                <a:lnTo>
                  <a:pt x="38099" y="18287"/>
                </a:lnTo>
                <a:lnTo>
                  <a:pt x="1981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55519" y="6042659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4" h="47625">
                <a:moveTo>
                  <a:pt x="24383" y="0"/>
                </a:moveTo>
                <a:lnTo>
                  <a:pt x="21335" y="1523"/>
                </a:lnTo>
                <a:lnTo>
                  <a:pt x="1523" y="19811"/>
                </a:lnTo>
                <a:lnTo>
                  <a:pt x="0" y="24383"/>
                </a:lnTo>
                <a:lnTo>
                  <a:pt x="1523" y="27431"/>
                </a:lnTo>
                <a:lnTo>
                  <a:pt x="21335" y="45719"/>
                </a:lnTo>
                <a:lnTo>
                  <a:pt x="24383" y="47243"/>
                </a:lnTo>
                <a:lnTo>
                  <a:pt x="27431" y="45719"/>
                </a:lnTo>
                <a:lnTo>
                  <a:pt x="34035" y="39623"/>
                </a:lnTo>
                <a:lnTo>
                  <a:pt x="21335" y="39623"/>
                </a:lnTo>
                <a:lnTo>
                  <a:pt x="24383" y="36321"/>
                </a:lnTo>
                <a:lnTo>
                  <a:pt x="16177" y="27431"/>
                </a:lnTo>
                <a:lnTo>
                  <a:pt x="9143" y="27431"/>
                </a:lnTo>
                <a:lnTo>
                  <a:pt x="9143" y="19811"/>
                </a:lnTo>
                <a:lnTo>
                  <a:pt x="16177" y="19811"/>
                </a:lnTo>
                <a:lnTo>
                  <a:pt x="24383" y="10921"/>
                </a:lnTo>
                <a:lnTo>
                  <a:pt x="21335" y="7619"/>
                </a:lnTo>
                <a:lnTo>
                  <a:pt x="34035" y="7619"/>
                </a:lnTo>
                <a:lnTo>
                  <a:pt x="27431" y="1523"/>
                </a:lnTo>
                <a:lnTo>
                  <a:pt x="24383" y="0"/>
                </a:lnTo>
                <a:close/>
              </a:path>
              <a:path w="48894" h="47625">
                <a:moveTo>
                  <a:pt x="24383" y="36321"/>
                </a:moveTo>
                <a:lnTo>
                  <a:pt x="21335" y="39623"/>
                </a:lnTo>
                <a:lnTo>
                  <a:pt x="27431" y="39623"/>
                </a:lnTo>
                <a:lnTo>
                  <a:pt x="24383" y="36321"/>
                </a:lnTo>
                <a:close/>
              </a:path>
              <a:path w="48894" h="47625">
                <a:moveTo>
                  <a:pt x="36107" y="23621"/>
                </a:moveTo>
                <a:lnTo>
                  <a:pt x="24383" y="36321"/>
                </a:lnTo>
                <a:lnTo>
                  <a:pt x="27431" y="39623"/>
                </a:lnTo>
                <a:lnTo>
                  <a:pt x="34035" y="39623"/>
                </a:lnTo>
                <a:lnTo>
                  <a:pt x="47243" y="27431"/>
                </a:lnTo>
                <a:lnTo>
                  <a:pt x="39623" y="27431"/>
                </a:lnTo>
                <a:lnTo>
                  <a:pt x="36107" y="23621"/>
                </a:lnTo>
                <a:close/>
              </a:path>
              <a:path w="48894" h="47625">
                <a:moveTo>
                  <a:pt x="9143" y="19811"/>
                </a:moveTo>
                <a:lnTo>
                  <a:pt x="9143" y="27431"/>
                </a:lnTo>
                <a:lnTo>
                  <a:pt x="12660" y="23621"/>
                </a:lnTo>
                <a:lnTo>
                  <a:pt x="9143" y="19811"/>
                </a:lnTo>
                <a:close/>
              </a:path>
              <a:path w="48894" h="47625">
                <a:moveTo>
                  <a:pt x="12660" y="23621"/>
                </a:moveTo>
                <a:lnTo>
                  <a:pt x="9143" y="27431"/>
                </a:lnTo>
                <a:lnTo>
                  <a:pt x="16177" y="27431"/>
                </a:lnTo>
                <a:lnTo>
                  <a:pt x="12660" y="23621"/>
                </a:lnTo>
                <a:close/>
              </a:path>
              <a:path w="48894" h="47625">
                <a:moveTo>
                  <a:pt x="39623" y="19811"/>
                </a:moveTo>
                <a:lnTo>
                  <a:pt x="36107" y="23621"/>
                </a:lnTo>
                <a:lnTo>
                  <a:pt x="39623" y="27431"/>
                </a:lnTo>
                <a:lnTo>
                  <a:pt x="39623" y="19811"/>
                </a:lnTo>
                <a:close/>
              </a:path>
              <a:path w="48894" h="47625">
                <a:moveTo>
                  <a:pt x="47243" y="19811"/>
                </a:moveTo>
                <a:lnTo>
                  <a:pt x="39623" y="19811"/>
                </a:lnTo>
                <a:lnTo>
                  <a:pt x="39623" y="27431"/>
                </a:lnTo>
                <a:lnTo>
                  <a:pt x="47243" y="27431"/>
                </a:lnTo>
                <a:lnTo>
                  <a:pt x="48767" y="24383"/>
                </a:lnTo>
                <a:lnTo>
                  <a:pt x="47243" y="19811"/>
                </a:lnTo>
                <a:close/>
              </a:path>
              <a:path w="48894" h="47625">
                <a:moveTo>
                  <a:pt x="16177" y="19811"/>
                </a:moveTo>
                <a:lnTo>
                  <a:pt x="9143" y="19811"/>
                </a:lnTo>
                <a:lnTo>
                  <a:pt x="12660" y="23621"/>
                </a:lnTo>
                <a:lnTo>
                  <a:pt x="16177" y="19811"/>
                </a:lnTo>
                <a:close/>
              </a:path>
              <a:path w="48894" h="47625">
                <a:moveTo>
                  <a:pt x="34035" y="7619"/>
                </a:moveTo>
                <a:lnTo>
                  <a:pt x="27431" y="7619"/>
                </a:lnTo>
                <a:lnTo>
                  <a:pt x="24383" y="10921"/>
                </a:lnTo>
                <a:lnTo>
                  <a:pt x="36107" y="23621"/>
                </a:lnTo>
                <a:lnTo>
                  <a:pt x="39623" y="19811"/>
                </a:lnTo>
                <a:lnTo>
                  <a:pt x="47243" y="19811"/>
                </a:lnTo>
                <a:lnTo>
                  <a:pt x="34035" y="7619"/>
                </a:lnTo>
                <a:close/>
              </a:path>
              <a:path w="48894" h="47625">
                <a:moveTo>
                  <a:pt x="27431" y="7619"/>
                </a:moveTo>
                <a:lnTo>
                  <a:pt x="21335" y="7619"/>
                </a:lnTo>
                <a:lnTo>
                  <a:pt x="24383" y="10921"/>
                </a:lnTo>
                <a:lnTo>
                  <a:pt x="2743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12591" y="583387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9811"/>
                </a:lnTo>
                <a:lnTo>
                  <a:pt x="18287" y="38099"/>
                </a:lnTo>
                <a:lnTo>
                  <a:pt x="38099" y="19811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06495" y="582930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4383" y="0"/>
                </a:moveTo>
                <a:lnTo>
                  <a:pt x="21335" y="1523"/>
                </a:lnTo>
                <a:lnTo>
                  <a:pt x="1523" y="21335"/>
                </a:lnTo>
                <a:lnTo>
                  <a:pt x="0" y="24383"/>
                </a:lnTo>
                <a:lnTo>
                  <a:pt x="1523" y="27431"/>
                </a:lnTo>
                <a:lnTo>
                  <a:pt x="21335" y="47243"/>
                </a:lnTo>
                <a:lnTo>
                  <a:pt x="24383" y="48767"/>
                </a:lnTo>
                <a:lnTo>
                  <a:pt x="27431" y="47243"/>
                </a:lnTo>
                <a:lnTo>
                  <a:pt x="35051" y="39623"/>
                </a:lnTo>
                <a:lnTo>
                  <a:pt x="21335" y="39623"/>
                </a:lnTo>
                <a:lnTo>
                  <a:pt x="24383" y="36575"/>
                </a:lnTo>
                <a:lnTo>
                  <a:pt x="15239" y="27431"/>
                </a:lnTo>
                <a:lnTo>
                  <a:pt x="9143" y="27431"/>
                </a:lnTo>
                <a:lnTo>
                  <a:pt x="9143" y="21335"/>
                </a:lnTo>
                <a:lnTo>
                  <a:pt x="15239" y="21335"/>
                </a:lnTo>
                <a:lnTo>
                  <a:pt x="24383" y="12191"/>
                </a:lnTo>
                <a:lnTo>
                  <a:pt x="21335" y="9143"/>
                </a:lnTo>
                <a:lnTo>
                  <a:pt x="35051" y="9143"/>
                </a:lnTo>
                <a:lnTo>
                  <a:pt x="27431" y="1523"/>
                </a:lnTo>
                <a:lnTo>
                  <a:pt x="24383" y="0"/>
                </a:lnTo>
                <a:close/>
              </a:path>
              <a:path w="48895" h="48895">
                <a:moveTo>
                  <a:pt x="24383" y="36575"/>
                </a:moveTo>
                <a:lnTo>
                  <a:pt x="21335" y="39623"/>
                </a:lnTo>
                <a:lnTo>
                  <a:pt x="27431" y="39623"/>
                </a:lnTo>
                <a:lnTo>
                  <a:pt x="24383" y="36575"/>
                </a:lnTo>
                <a:close/>
              </a:path>
              <a:path w="48895" h="48895">
                <a:moveTo>
                  <a:pt x="36575" y="24383"/>
                </a:moveTo>
                <a:lnTo>
                  <a:pt x="24383" y="36575"/>
                </a:lnTo>
                <a:lnTo>
                  <a:pt x="27431" y="39623"/>
                </a:lnTo>
                <a:lnTo>
                  <a:pt x="35051" y="39623"/>
                </a:lnTo>
                <a:lnTo>
                  <a:pt x="47243" y="27431"/>
                </a:lnTo>
                <a:lnTo>
                  <a:pt x="39623" y="27431"/>
                </a:lnTo>
                <a:lnTo>
                  <a:pt x="36575" y="24383"/>
                </a:lnTo>
                <a:close/>
              </a:path>
              <a:path w="48895" h="48895">
                <a:moveTo>
                  <a:pt x="9143" y="21335"/>
                </a:moveTo>
                <a:lnTo>
                  <a:pt x="9143" y="27431"/>
                </a:lnTo>
                <a:lnTo>
                  <a:pt x="12191" y="24383"/>
                </a:lnTo>
                <a:lnTo>
                  <a:pt x="9143" y="21335"/>
                </a:lnTo>
                <a:close/>
              </a:path>
              <a:path w="48895" h="48895">
                <a:moveTo>
                  <a:pt x="12191" y="24383"/>
                </a:moveTo>
                <a:lnTo>
                  <a:pt x="9143" y="27431"/>
                </a:lnTo>
                <a:lnTo>
                  <a:pt x="15239" y="27431"/>
                </a:lnTo>
                <a:lnTo>
                  <a:pt x="12191" y="24383"/>
                </a:lnTo>
                <a:close/>
              </a:path>
              <a:path w="48895" h="48895">
                <a:moveTo>
                  <a:pt x="39623" y="21335"/>
                </a:moveTo>
                <a:lnTo>
                  <a:pt x="36575" y="24383"/>
                </a:lnTo>
                <a:lnTo>
                  <a:pt x="39623" y="27431"/>
                </a:lnTo>
                <a:lnTo>
                  <a:pt x="39623" y="21335"/>
                </a:lnTo>
                <a:close/>
              </a:path>
              <a:path w="48895" h="48895">
                <a:moveTo>
                  <a:pt x="47243" y="21335"/>
                </a:moveTo>
                <a:lnTo>
                  <a:pt x="39623" y="21335"/>
                </a:lnTo>
                <a:lnTo>
                  <a:pt x="39623" y="27431"/>
                </a:lnTo>
                <a:lnTo>
                  <a:pt x="47243" y="27431"/>
                </a:lnTo>
                <a:lnTo>
                  <a:pt x="48767" y="24383"/>
                </a:lnTo>
                <a:lnTo>
                  <a:pt x="47243" y="21335"/>
                </a:lnTo>
                <a:close/>
              </a:path>
              <a:path w="48895" h="48895">
                <a:moveTo>
                  <a:pt x="15239" y="21335"/>
                </a:moveTo>
                <a:lnTo>
                  <a:pt x="9143" y="21335"/>
                </a:lnTo>
                <a:lnTo>
                  <a:pt x="12191" y="24383"/>
                </a:lnTo>
                <a:lnTo>
                  <a:pt x="15239" y="21335"/>
                </a:lnTo>
                <a:close/>
              </a:path>
              <a:path w="48895" h="48895">
                <a:moveTo>
                  <a:pt x="35051" y="9143"/>
                </a:moveTo>
                <a:lnTo>
                  <a:pt x="27431" y="9143"/>
                </a:lnTo>
                <a:lnTo>
                  <a:pt x="24383" y="12191"/>
                </a:lnTo>
                <a:lnTo>
                  <a:pt x="36575" y="24383"/>
                </a:lnTo>
                <a:lnTo>
                  <a:pt x="39623" y="21335"/>
                </a:lnTo>
                <a:lnTo>
                  <a:pt x="47243" y="21335"/>
                </a:lnTo>
                <a:lnTo>
                  <a:pt x="35051" y="9143"/>
                </a:lnTo>
                <a:close/>
              </a:path>
              <a:path w="48895" h="48895">
                <a:moveTo>
                  <a:pt x="27431" y="9143"/>
                </a:moveTo>
                <a:lnTo>
                  <a:pt x="21335" y="9143"/>
                </a:lnTo>
                <a:lnTo>
                  <a:pt x="24383" y="12191"/>
                </a:lnTo>
                <a:lnTo>
                  <a:pt x="27431" y="914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25823" y="626059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8287"/>
                </a:lnTo>
                <a:lnTo>
                  <a:pt x="18287" y="38099"/>
                </a:lnTo>
                <a:lnTo>
                  <a:pt x="38099" y="18287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21251" y="625449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2859" y="0"/>
                </a:moveTo>
                <a:lnTo>
                  <a:pt x="19811" y="1523"/>
                </a:lnTo>
                <a:lnTo>
                  <a:pt x="1523" y="21335"/>
                </a:lnTo>
                <a:lnTo>
                  <a:pt x="0" y="24383"/>
                </a:lnTo>
                <a:lnTo>
                  <a:pt x="1523" y="27431"/>
                </a:lnTo>
                <a:lnTo>
                  <a:pt x="19811" y="47243"/>
                </a:lnTo>
                <a:lnTo>
                  <a:pt x="25907" y="47243"/>
                </a:lnTo>
                <a:lnTo>
                  <a:pt x="33527" y="39623"/>
                </a:lnTo>
                <a:lnTo>
                  <a:pt x="19811" y="39623"/>
                </a:lnTo>
                <a:lnTo>
                  <a:pt x="22981" y="36697"/>
                </a:lnTo>
                <a:lnTo>
                  <a:pt x="13715" y="27431"/>
                </a:lnTo>
                <a:lnTo>
                  <a:pt x="7619" y="27431"/>
                </a:lnTo>
                <a:lnTo>
                  <a:pt x="7619" y="21335"/>
                </a:lnTo>
                <a:lnTo>
                  <a:pt x="13715" y="21335"/>
                </a:lnTo>
                <a:lnTo>
                  <a:pt x="22981" y="12070"/>
                </a:lnTo>
                <a:lnTo>
                  <a:pt x="19811" y="9143"/>
                </a:lnTo>
                <a:lnTo>
                  <a:pt x="33527" y="9143"/>
                </a:lnTo>
                <a:lnTo>
                  <a:pt x="25907" y="1523"/>
                </a:lnTo>
                <a:lnTo>
                  <a:pt x="22859" y="0"/>
                </a:lnTo>
                <a:close/>
              </a:path>
              <a:path w="47625" h="47625">
                <a:moveTo>
                  <a:pt x="22981" y="36697"/>
                </a:moveTo>
                <a:lnTo>
                  <a:pt x="19811" y="39623"/>
                </a:lnTo>
                <a:lnTo>
                  <a:pt x="25907" y="39623"/>
                </a:lnTo>
                <a:lnTo>
                  <a:pt x="22981" y="36697"/>
                </a:lnTo>
                <a:close/>
              </a:path>
              <a:path w="47625" h="47625">
                <a:moveTo>
                  <a:pt x="36321" y="24383"/>
                </a:moveTo>
                <a:lnTo>
                  <a:pt x="22981" y="36697"/>
                </a:lnTo>
                <a:lnTo>
                  <a:pt x="25907" y="39623"/>
                </a:lnTo>
                <a:lnTo>
                  <a:pt x="33527" y="39623"/>
                </a:lnTo>
                <a:lnTo>
                  <a:pt x="45719" y="27431"/>
                </a:lnTo>
                <a:lnTo>
                  <a:pt x="39623" y="27431"/>
                </a:lnTo>
                <a:lnTo>
                  <a:pt x="36321" y="24383"/>
                </a:lnTo>
                <a:close/>
              </a:path>
              <a:path w="47625" h="47625">
                <a:moveTo>
                  <a:pt x="7619" y="21335"/>
                </a:moveTo>
                <a:lnTo>
                  <a:pt x="7619" y="27431"/>
                </a:lnTo>
                <a:lnTo>
                  <a:pt x="10667" y="24383"/>
                </a:lnTo>
                <a:lnTo>
                  <a:pt x="7619" y="21335"/>
                </a:lnTo>
                <a:close/>
              </a:path>
              <a:path w="47625" h="47625">
                <a:moveTo>
                  <a:pt x="10667" y="24383"/>
                </a:moveTo>
                <a:lnTo>
                  <a:pt x="7619" y="27431"/>
                </a:lnTo>
                <a:lnTo>
                  <a:pt x="13715" y="27431"/>
                </a:lnTo>
                <a:lnTo>
                  <a:pt x="10667" y="24383"/>
                </a:lnTo>
                <a:close/>
              </a:path>
              <a:path w="47625" h="47625">
                <a:moveTo>
                  <a:pt x="39623" y="21335"/>
                </a:moveTo>
                <a:lnTo>
                  <a:pt x="36321" y="24383"/>
                </a:lnTo>
                <a:lnTo>
                  <a:pt x="39623" y="27431"/>
                </a:lnTo>
                <a:lnTo>
                  <a:pt x="39623" y="21335"/>
                </a:lnTo>
                <a:close/>
              </a:path>
              <a:path w="47625" h="47625">
                <a:moveTo>
                  <a:pt x="45719" y="21335"/>
                </a:moveTo>
                <a:lnTo>
                  <a:pt x="39623" y="21335"/>
                </a:lnTo>
                <a:lnTo>
                  <a:pt x="39623" y="27431"/>
                </a:lnTo>
                <a:lnTo>
                  <a:pt x="45719" y="27431"/>
                </a:lnTo>
                <a:lnTo>
                  <a:pt x="47243" y="24383"/>
                </a:lnTo>
                <a:lnTo>
                  <a:pt x="45719" y="21335"/>
                </a:lnTo>
                <a:close/>
              </a:path>
              <a:path w="47625" h="47625">
                <a:moveTo>
                  <a:pt x="13715" y="21335"/>
                </a:moveTo>
                <a:lnTo>
                  <a:pt x="7619" y="21335"/>
                </a:lnTo>
                <a:lnTo>
                  <a:pt x="10667" y="24383"/>
                </a:lnTo>
                <a:lnTo>
                  <a:pt x="13715" y="21335"/>
                </a:lnTo>
                <a:close/>
              </a:path>
              <a:path w="47625" h="47625">
                <a:moveTo>
                  <a:pt x="33527" y="9143"/>
                </a:moveTo>
                <a:lnTo>
                  <a:pt x="25907" y="9143"/>
                </a:lnTo>
                <a:lnTo>
                  <a:pt x="22981" y="12070"/>
                </a:lnTo>
                <a:lnTo>
                  <a:pt x="36321" y="24383"/>
                </a:lnTo>
                <a:lnTo>
                  <a:pt x="39623" y="21335"/>
                </a:lnTo>
                <a:lnTo>
                  <a:pt x="45719" y="21335"/>
                </a:lnTo>
                <a:lnTo>
                  <a:pt x="33527" y="9143"/>
                </a:lnTo>
                <a:close/>
              </a:path>
              <a:path w="47625" h="47625">
                <a:moveTo>
                  <a:pt x="25907" y="9143"/>
                </a:moveTo>
                <a:lnTo>
                  <a:pt x="19811" y="9143"/>
                </a:lnTo>
                <a:lnTo>
                  <a:pt x="22981" y="12070"/>
                </a:lnTo>
                <a:lnTo>
                  <a:pt x="25907" y="914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50335" y="636574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9811"/>
                </a:lnTo>
                <a:lnTo>
                  <a:pt x="18287" y="38099"/>
                </a:lnTo>
                <a:lnTo>
                  <a:pt x="38099" y="19811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44239" y="6361176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5" h="47625">
                <a:moveTo>
                  <a:pt x="24383" y="0"/>
                </a:moveTo>
                <a:lnTo>
                  <a:pt x="21335" y="1523"/>
                </a:lnTo>
                <a:lnTo>
                  <a:pt x="1523" y="21335"/>
                </a:lnTo>
                <a:lnTo>
                  <a:pt x="0" y="24383"/>
                </a:lnTo>
                <a:lnTo>
                  <a:pt x="1523" y="27431"/>
                </a:lnTo>
                <a:lnTo>
                  <a:pt x="21335" y="47243"/>
                </a:lnTo>
                <a:lnTo>
                  <a:pt x="27431" y="47243"/>
                </a:lnTo>
                <a:lnTo>
                  <a:pt x="35051" y="39623"/>
                </a:lnTo>
                <a:lnTo>
                  <a:pt x="21335" y="39623"/>
                </a:lnTo>
                <a:lnTo>
                  <a:pt x="24383" y="36575"/>
                </a:lnTo>
                <a:lnTo>
                  <a:pt x="15239" y="27431"/>
                </a:lnTo>
                <a:lnTo>
                  <a:pt x="9143" y="27431"/>
                </a:lnTo>
                <a:lnTo>
                  <a:pt x="9143" y="21335"/>
                </a:lnTo>
                <a:lnTo>
                  <a:pt x="15239" y="21335"/>
                </a:lnTo>
                <a:lnTo>
                  <a:pt x="24383" y="12191"/>
                </a:lnTo>
                <a:lnTo>
                  <a:pt x="21335" y="9143"/>
                </a:lnTo>
                <a:lnTo>
                  <a:pt x="35051" y="9143"/>
                </a:lnTo>
                <a:lnTo>
                  <a:pt x="27431" y="1523"/>
                </a:lnTo>
                <a:lnTo>
                  <a:pt x="24383" y="0"/>
                </a:lnTo>
                <a:close/>
              </a:path>
              <a:path w="48895" h="47625">
                <a:moveTo>
                  <a:pt x="24383" y="36575"/>
                </a:moveTo>
                <a:lnTo>
                  <a:pt x="21335" y="39623"/>
                </a:lnTo>
                <a:lnTo>
                  <a:pt x="27431" y="39623"/>
                </a:lnTo>
                <a:lnTo>
                  <a:pt x="24383" y="36575"/>
                </a:lnTo>
                <a:close/>
              </a:path>
              <a:path w="48895" h="47625">
                <a:moveTo>
                  <a:pt x="36575" y="24383"/>
                </a:moveTo>
                <a:lnTo>
                  <a:pt x="24383" y="36575"/>
                </a:lnTo>
                <a:lnTo>
                  <a:pt x="27431" y="39623"/>
                </a:lnTo>
                <a:lnTo>
                  <a:pt x="35051" y="39623"/>
                </a:lnTo>
                <a:lnTo>
                  <a:pt x="47243" y="27431"/>
                </a:lnTo>
                <a:lnTo>
                  <a:pt x="39623" y="27431"/>
                </a:lnTo>
                <a:lnTo>
                  <a:pt x="36575" y="24383"/>
                </a:lnTo>
                <a:close/>
              </a:path>
              <a:path w="48895" h="47625">
                <a:moveTo>
                  <a:pt x="9143" y="21335"/>
                </a:moveTo>
                <a:lnTo>
                  <a:pt x="9143" y="27431"/>
                </a:lnTo>
                <a:lnTo>
                  <a:pt x="12191" y="24383"/>
                </a:lnTo>
                <a:lnTo>
                  <a:pt x="9143" y="21335"/>
                </a:lnTo>
                <a:close/>
              </a:path>
              <a:path w="48895" h="47625">
                <a:moveTo>
                  <a:pt x="12191" y="24383"/>
                </a:moveTo>
                <a:lnTo>
                  <a:pt x="9143" y="27431"/>
                </a:lnTo>
                <a:lnTo>
                  <a:pt x="15239" y="27431"/>
                </a:lnTo>
                <a:lnTo>
                  <a:pt x="12191" y="24383"/>
                </a:lnTo>
                <a:close/>
              </a:path>
              <a:path w="48895" h="47625">
                <a:moveTo>
                  <a:pt x="39623" y="21335"/>
                </a:moveTo>
                <a:lnTo>
                  <a:pt x="36575" y="24383"/>
                </a:lnTo>
                <a:lnTo>
                  <a:pt x="39623" y="27431"/>
                </a:lnTo>
                <a:lnTo>
                  <a:pt x="39623" y="21335"/>
                </a:lnTo>
                <a:close/>
              </a:path>
              <a:path w="48895" h="47625">
                <a:moveTo>
                  <a:pt x="47243" y="21335"/>
                </a:moveTo>
                <a:lnTo>
                  <a:pt x="39623" y="21335"/>
                </a:lnTo>
                <a:lnTo>
                  <a:pt x="39623" y="27431"/>
                </a:lnTo>
                <a:lnTo>
                  <a:pt x="47243" y="27431"/>
                </a:lnTo>
                <a:lnTo>
                  <a:pt x="48767" y="24383"/>
                </a:lnTo>
                <a:lnTo>
                  <a:pt x="47243" y="21335"/>
                </a:lnTo>
                <a:close/>
              </a:path>
              <a:path w="48895" h="47625">
                <a:moveTo>
                  <a:pt x="15239" y="21335"/>
                </a:moveTo>
                <a:lnTo>
                  <a:pt x="9143" y="21335"/>
                </a:lnTo>
                <a:lnTo>
                  <a:pt x="12191" y="24383"/>
                </a:lnTo>
                <a:lnTo>
                  <a:pt x="15239" y="21335"/>
                </a:lnTo>
                <a:close/>
              </a:path>
              <a:path w="48895" h="47625">
                <a:moveTo>
                  <a:pt x="35051" y="9143"/>
                </a:moveTo>
                <a:lnTo>
                  <a:pt x="27431" y="9143"/>
                </a:lnTo>
                <a:lnTo>
                  <a:pt x="24383" y="12191"/>
                </a:lnTo>
                <a:lnTo>
                  <a:pt x="36575" y="24383"/>
                </a:lnTo>
                <a:lnTo>
                  <a:pt x="39623" y="21335"/>
                </a:lnTo>
                <a:lnTo>
                  <a:pt x="47243" y="21335"/>
                </a:lnTo>
                <a:lnTo>
                  <a:pt x="35051" y="9143"/>
                </a:lnTo>
                <a:close/>
              </a:path>
              <a:path w="48895" h="47625">
                <a:moveTo>
                  <a:pt x="27431" y="9143"/>
                </a:moveTo>
                <a:lnTo>
                  <a:pt x="21335" y="9143"/>
                </a:lnTo>
                <a:lnTo>
                  <a:pt x="24383" y="12191"/>
                </a:lnTo>
                <a:lnTo>
                  <a:pt x="27431" y="914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12591" y="56220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8287"/>
                </a:lnTo>
                <a:lnTo>
                  <a:pt x="18287" y="38099"/>
                </a:lnTo>
                <a:lnTo>
                  <a:pt x="38099" y="18287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06495" y="5618988"/>
            <a:ext cx="48895" cy="45720"/>
          </a:xfrm>
          <a:custGeom>
            <a:avLst/>
            <a:gdLst/>
            <a:ahLst/>
            <a:cxnLst/>
            <a:rect l="l" t="t" r="r" b="b"/>
            <a:pathLst>
              <a:path w="48895" h="45720">
                <a:moveTo>
                  <a:pt x="27431" y="0"/>
                </a:moveTo>
                <a:lnTo>
                  <a:pt x="21335" y="0"/>
                </a:lnTo>
                <a:lnTo>
                  <a:pt x="1523" y="18287"/>
                </a:lnTo>
                <a:lnTo>
                  <a:pt x="0" y="21335"/>
                </a:lnTo>
                <a:lnTo>
                  <a:pt x="1523" y="25907"/>
                </a:lnTo>
                <a:lnTo>
                  <a:pt x="21335" y="44195"/>
                </a:lnTo>
                <a:lnTo>
                  <a:pt x="24383" y="45719"/>
                </a:lnTo>
                <a:lnTo>
                  <a:pt x="27431" y="44195"/>
                </a:lnTo>
                <a:lnTo>
                  <a:pt x="34035" y="38099"/>
                </a:lnTo>
                <a:lnTo>
                  <a:pt x="21335" y="38099"/>
                </a:lnTo>
                <a:lnTo>
                  <a:pt x="24383" y="34797"/>
                </a:lnTo>
                <a:lnTo>
                  <a:pt x="16177" y="25907"/>
                </a:lnTo>
                <a:lnTo>
                  <a:pt x="9143" y="25907"/>
                </a:lnTo>
                <a:lnTo>
                  <a:pt x="9143" y="18287"/>
                </a:lnTo>
                <a:lnTo>
                  <a:pt x="16177" y="18287"/>
                </a:lnTo>
                <a:lnTo>
                  <a:pt x="24383" y="9397"/>
                </a:lnTo>
                <a:lnTo>
                  <a:pt x="21335" y="6095"/>
                </a:lnTo>
                <a:lnTo>
                  <a:pt x="34035" y="6095"/>
                </a:lnTo>
                <a:lnTo>
                  <a:pt x="27431" y="0"/>
                </a:lnTo>
                <a:close/>
              </a:path>
              <a:path w="48895" h="45720">
                <a:moveTo>
                  <a:pt x="24383" y="34797"/>
                </a:moveTo>
                <a:lnTo>
                  <a:pt x="21335" y="38099"/>
                </a:lnTo>
                <a:lnTo>
                  <a:pt x="27431" y="38099"/>
                </a:lnTo>
                <a:lnTo>
                  <a:pt x="24383" y="34797"/>
                </a:lnTo>
                <a:close/>
              </a:path>
              <a:path w="48895" h="45720">
                <a:moveTo>
                  <a:pt x="36107" y="22097"/>
                </a:moveTo>
                <a:lnTo>
                  <a:pt x="24383" y="34797"/>
                </a:lnTo>
                <a:lnTo>
                  <a:pt x="27431" y="38099"/>
                </a:lnTo>
                <a:lnTo>
                  <a:pt x="34035" y="38099"/>
                </a:lnTo>
                <a:lnTo>
                  <a:pt x="47243" y="25907"/>
                </a:lnTo>
                <a:lnTo>
                  <a:pt x="39623" y="25907"/>
                </a:lnTo>
                <a:lnTo>
                  <a:pt x="36107" y="22097"/>
                </a:lnTo>
                <a:close/>
              </a:path>
              <a:path w="48895" h="45720">
                <a:moveTo>
                  <a:pt x="9143" y="18287"/>
                </a:moveTo>
                <a:lnTo>
                  <a:pt x="9143" y="25907"/>
                </a:lnTo>
                <a:lnTo>
                  <a:pt x="12660" y="22097"/>
                </a:lnTo>
                <a:lnTo>
                  <a:pt x="9143" y="18287"/>
                </a:lnTo>
                <a:close/>
              </a:path>
              <a:path w="48895" h="45720">
                <a:moveTo>
                  <a:pt x="12660" y="22097"/>
                </a:moveTo>
                <a:lnTo>
                  <a:pt x="9143" y="25907"/>
                </a:lnTo>
                <a:lnTo>
                  <a:pt x="16177" y="25907"/>
                </a:lnTo>
                <a:lnTo>
                  <a:pt x="12660" y="22097"/>
                </a:lnTo>
                <a:close/>
              </a:path>
              <a:path w="48895" h="45720">
                <a:moveTo>
                  <a:pt x="39623" y="18287"/>
                </a:moveTo>
                <a:lnTo>
                  <a:pt x="36107" y="22097"/>
                </a:lnTo>
                <a:lnTo>
                  <a:pt x="39623" y="25907"/>
                </a:lnTo>
                <a:lnTo>
                  <a:pt x="39623" y="18287"/>
                </a:lnTo>
                <a:close/>
              </a:path>
              <a:path w="48895" h="45720">
                <a:moveTo>
                  <a:pt x="47243" y="18287"/>
                </a:moveTo>
                <a:lnTo>
                  <a:pt x="39623" y="18287"/>
                </a:lnTo>
                <a:lnTo>
                  <a:pt x="39623" y="25907"/>
                </a:lnTo>
                <a:lnTo>
                  <a:pt x="47243" y="25907"/>
                </a:lnTo>
                <a:lnTo>
                  <a:pt x="48767" y="21335"/>
                </a:lnTo>
                <a:lnTo>
                  <a:pt x="47243" y="18287"/>
                </a:lnTo>
                <a:close/>
              </a:path>
              <a:path w="48895" h="45720">
                <a:moveTo>
                  <a:pt x="16177" y="18287"/>
                </a:moveTo>
                <a:lnTo>
                  <a:pt x="9143" y="18287"/>
                </a:lnTo>
                <a:lnTo>
                  <a:pt x="12660" y="22097"/>
                </a:lnTo>
                <a:lnTo>
                  <a:pt x="16177" y="18287"/>
                </a:lnTo>
                <a:close/>
              </a:path>
              <a:path w="48895" h="45720">
                <a:moveTo>
                  <a:pt x="34035" y="6095"/>
                </a:moveTo>
                <a:lnTo>
                  <a:pt x="27431" y="6095"/>
                </a:lnTo>
                <a:lnTo>
                  <a:pt x="24383" y="9397"/>
                </a:lnTo>
                <a:lnTo>
                  <a:pt x="36107" y="22097"/>
                </a:lnTo>
                <a:lnTo>
                  <a:pt x="39623" y="18287"/>
                </a:lnTo>
                <a:lnTo>
                  <a:pt x="47243" y="18287"/>
                </a:lnTo>
                <a:lnTo>
                  <a:pt x="34035" y="6095"/>
                </a:lnTo>
                <a:close/>
              </a:path>
              <a:path w="48895" h="45720">
                <a:moveTo>
                  <a:pt x="27431" y="6095"/>
                </a:moveTo>
                <a:lnTo>
                  <a:pt x="21335" y="6095"/>
                </a:lnTo>
                <a:lnTo>
                  <a:pt x="24383" y="9397"/>
                </a:lnTo>
                <a:lnTo>
                  <a:pt x="27431" y="6095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88079" y="572871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8287"/>
                </a:lnTo>
                <a:lnTo>
                  <a:pt x="18287" y="38099"/>
                </a:lnTo>
                <a:lnTo>
                  <a:pt x="38099" y="18287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83508" y="572414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2859" y="0"/>
                </a:moveTo>
                <a:lnTo>
                  <a:pt x="19811" y="1523"/>
                </a:lnTo>
                <a:lnTo>
                  <a:pt x="1523" y="19811"/>
                </a:lnTo>
                <a:lnTo>
                  <a:pt x="0" y="22859"/>
                </a:lnTo>
                <a:lnTo>
                  <a:pt x="1523" y="25907"/>
                </a:lnTo>
                <a:lnTo>
                  <a:pt x="19811" y="45719"/>
                </a:lnTo>
                <a:lnTo>
                  <a:pt x="22859" y="47243"/>
                </a:lnTo>
                <a:lnTo>
                  <a:pt x="25907" y="45719"/>
                </a:lnTo>
                <a:lnTo>
                  <a:pt x="32003" y="39623"/>
                </a:lnTo>
                <a:lnTo>
                  <a:pt x="19811" y="39623"/>
                </a:lnTo>
                <a:lnTo>
                  <a:pt x="22981" y="36454"/>
                </a:lnTo>
                <a:lnTo>
                  <a:pt x="13247" y="25907"/>
                </a:lnTo>
                <a:lnTo>
                  <a:pt x="7619" y="25907"/>
                </a:lnTo>
                <a:lnTo>
                  <a:pt x="7619" y="19811"/>
                </a:lnTo>
                <a:lnTo>
                  <a:pt x="13715" y="19811"/>
                </a:lnTo>
                <a:lnTo>
                  <a:pt x="22981" y="10546"/>
                </a:lnTo>
                <a:lnTo>
                  <a:pt x="19811" y="7619"/>
                </a:lnTo>
                <a:lnTo>
                  <a:pt x="32511" y="7619"/>
                </a:lnTo>
                <a:lnTo>
                  <a:pt x="25907" y="1523"/>
                </a:lnTo>
                <a:lnTo>
                  <a:pt x="22859" y="0"/>
                </a:lnTo>
                <a:close/>
              </a:path>
              <a:path w="47625" h="47625">
                <a:moveTo>
                  <a:pt x="22981" y="36454"/>
                </a:moveTo>
                <a:lnTo>
                  <a:pt x="19811" y="39623"/>
                </a:lnTo>
                <a:lnTo>
                  <a:pt x="25907" y="39623"/>
                </a:lnTo>
                <a:lnTo>
                  <a:pt x="22981" y="36454"/>
                </a:lnTo>
                <a:close/>
              </a:path>
              <a:path w="47625" h="47625">
                <a:moveTo>
                  <a:pt x="36454" y="22981"/>
                </a:moveTo>
                <a:lnTo>
                  <a:pt x="22981" y="36454"/>
                </a:lnTo>
                <a:lnTo>
                  <a:pt x="25907" y="39623"/>
                </a:lnTo>
                <a:lnTo>
                  <a:pt x="32003" y="39623"/>
                </a:lnTo>
                <a:lnTo>
                  <a:pt x="45719" y="25907"/>
                </a:lnTo>
                <a:lnTo>
                  <a:pt x="39623" y="25907"/>
                </a:lnTo>
                <a:lnTo>
                  <a:pt x="36454" y="22981"/>
                </a:lnTo>
                <a:close/>
              </a:path>
              <a:path w="47625" h="47625">
                <a:moveTo>
                  <a:pt x="7619" y="19811"/>
                </a:moveTo>
                <a:lnTo>
                  <a:pt x="7619" y="25907"/>
                </a:lnTo>
                <a:lnTo>
                  <a:pt x="10546" y="22981"/>
                </a:lnTo>
                <a:lnTo>
                  <a:pt x="7619" y="19811"/>
                </a:lnTo>
                <a:close/>
              </a:path>
              <a:path w="47625" h="47625">
                <a:moveTo>
                  <a:pt x="10546" y="22981"/>
                </a:moveTo>
                <a:lnTo>
                  <a:pt x="7619" y="25907"/>
                </a:lnTo>
                <a:lnTo>
                  <a:pt x="13247" y="25907"/>
                </a:lnTo>
                <a:lnTo>
                  <a:pt x="10546" y="22981"/>
                </a:lnTo>
                <a:close/>
              </a:path>
              <a:path w="47625" h="47625">
                <a:moveTo>
                  <a:pt x="39623" y="19811"/>
                </a:moveTo>
                <a:lnTo>
                  <a:pt x="36454" y="22981"/>
                </a:lnTo>
                <a:lnTo>
                  <a:pt x="39623" y="25907"/>
                </a:lnTo>
                <a:lnTo>
                  <a:pt x="39623" y="19811"/>
                </a:lnTo>
                <a:close/>
              </a:path>
              <a:path w="47625" h="47625">
                <a:moveTo>
                  <a:pt x="45719" y="19811"/>
                </a:moveTo>
                <a:lnTo>
                  <a:pt x="39623" y="19811"/>
                </a:lnTo>
                <a:lnTo>
                  <a:pt x="39623" y="25907"/>
                </a:lnTo>
                <a:lnTo>
                  <a:pt x="45719" y="25907"/>
                </a:lnTo>
                <a:lnTo>
                  <a:pt x="47243" y="22859"/>
                </a:lnTo>
                <a:lnTo>
                  <a:pt x="45719" y="19811"/>
                </a:lnTo>
                <a:close/>
              </a:path>
              <a:path w="47625" h="47625">
                <a:moveTo>
                  <a:pt x="13715" y="19811"/>
                </a:moveTo>
                <a:lnTo>
                  <a:pt x="7619" y="19811"/>
                </a:lnTo>
                <a:lnTo>
                  <a:pt x="10546" y="22981"/>
                </a:lnTo>
                <a:lnTo>
                  <a:pt x="13715" y="19811"/>
                </a:lnTo>
                <a:close/>
              </a:path>
              <a:path w="47625" h="47625">
                <a:moveTo>
                  <a:pt x="32511" y="7619"/>
                </a:moveTo>
                <a:lnTo>
                  <a:pt x="25907" y="7619"/>
                </a:lnTo>
                <a:lnTo>
                  <a:pt x="22981" y="10546"/>
                </a:lnTo>
                <a:lnTo>
                  <a:pt x="36454" y="22981"/>
                </a:lnTo>
                <a:lnTo>
                  <a:pt x="39623" y="19811"/>
                </a:lnTo>
                <a:lnTo>
                  <a:pt x="45719" y="19811"/>
                </a:lnTo>
                <a:lnTo>
                  <a:pt x="32511" y="7619"/>
                </a:lnTo>
                <a:close/>
              </a:path>
              <a:path w="47625" h="47625">
                <a:moveTo>
                  <a:pt x="25907" y="7619"/>
                </a:moveTo>
                <a:lnTo>
                  <a:pt x="19811" y="7619"/>
                </a:lnTo>
                <a:lnTo>
                  <a:pt x="22981" y="10546"/>
                </a:lnTo>
                <a:lnTo>
                  <a:pt x="25907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50335" y="626059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8287"/>
                </a:lnTo>
                <a:lnTo>
                  <a:pt x="18287" y="38099"/>
                </a:lnTo>
                <a:lnTo>
                  <a:pt x="38099" y="18287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44239" y="6254496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5" h="47625">
                <a:moveTo>
                  <a:pt x="24383" y="0"/>
                </a:moveTo>
                <a:lnTo>
                  <a:pt x="21335" y="1523"/>
                </a:lnTo>
                <a:lnTo>
                  <a:pt x="1523" y="21335"/>
                </a:lnTo>
                <a:lnTo>
                  <a:pt x="0" y="24383"/>
                </a:lnTo>
                <a:lnTo>
                  <a:pt x="1523" y="27431"/>
                </a:lnTo>
                <a:lnTo>
                  <a:pt x="21335" y="47243"/>
                </a:lnTo>
                <a:lnTo>
                  <a:pt x="27431" y="47243"/>
                </a:lnTo>
                <a:lnTo>
                  <a:pt x="35051" y="39623"/>
                </a:lnTo>
                <a:lnTo>
                  <a:pt x="21335" y="39623"/>
                </a:lnTo>
                <a:lnTo>
                  <a:pt x="24383" y="36575"/>
                </a:lnTo>
                <a:lnTo>
                  <a:pt x="15239" y="27431"/>
                </a:lnTo>
                <a:lnTo>
                  <a:pt x="9143" y="27431"/>
                </a:lnTo>
                <a:lnTo>
                  <a:pt x="9143" y="21335"/>
                </a:lnTo>
                <a:lnTo>
                  <a:pt x="15239" y="21335"/>
                </a:lnTo>
                <a:lnTo>
                  <a:pt x="24383" y="12191"/>
                </a:lnTo>
                <a:lnTo>
                  <a:pt x="21335" y="9143"/>
                </a:lnTo>
                <a:lnTo>
                  <a:pt x="35051" y="9143"/>
                </a:lnTo>
                <a:lnTo>
                  <a:pt x="27431" y="1523"/>
                </a:lnTo>
                <a:lnTo>
                  <a:pt x="24383" y="0"/>
                </a:lnTo>
                <a:close/>
              </a:path>
              <a:path w="48895" h="47625">
                <a:moveTo>
                  <a:pt x="24383" y="36575"/>
                </a:moveTo>
                <a:lnTo>
                  <a:pt x="21335" y="39623"/>
                </a:lnTo>
                <a:lnTo>
                  <a:pt x="27431" y="39623"/>
                </a:lnTo>
                <a:lnTo>
                  <a:pt x="24383" y="36575"/>
                </a:lnTo>
                <a:close/>
              </a:path>
              <a:path w="48895" h="47625">
                <a:moveTo>
                  <a:pt x="36575" y="24383"/>
                </a:moveTo>
                <a:lnTo>
                  <a:pt x="24383" y="36575"/>
                </a:lnTo>
                <a:lnTo>
                  <a:pt x="27431" y="39623"/>
                </a:lnTo>
                <a:lnTo>
                  <a:pt x="35051" y="39623"/>
                </a:lnTo>
                <a:lnTo>
                  <a:pt x="47243" y="27431"/>
                </a:lnTo>
                <a:lnTo>
                  <a:pt x="39623" y="27431"/>
                </a:lnTo>
                <a:lnTo>
                  <a:pt x="36575" y="24383"/>
                </a:lnTo>
                <a:close/>
              </a:path>
              <a:path w="48895" h="47625">
                <a:moveTo>
                  <a:pt x="9143" y="21335"/>
                </a:moveTo>
                <a:lnTo>
                  <a:pt x="9143" y="27431"/>
                </a:lnTo>
                <a:lnTo>
                  <a:pt x="12191" y="24383"/>
                </a:lnTo>
                <a:lnTo>
                  <a:pt x="9143" y="21335"/>
                </a:lnTo>
                <a:close/>
              </a:path>
              <a:path w="48895" h="47625">
                <a:moveTo>
                  <a:pt x="12191" y="24383"/>
                </a:moveTo>
                <a:lnTo>
                  <a:pt x="9143" y="27431"/>
                </a:lnTo>
                <a:lnTo>
                  <a:pt x="15239" y="27431"/>
                </a:lnTo>
                <a:lnTo>
                  <a:pt x="12191" y="24383"/>
                </a:lnTo>
                <a:close/>
              </a:path>
              <a:path w="48895" h="47625">
                <a:moveTo>
                  <a:pt x="39623" y="21335"/>
                </a:moveTo>
                <a:lnTo>
                  <a:pt x="36575" y="24383"/>
                </a:lnTo>
                <a:lnTo>
                  <a:pt x="39623" y="27431"/>
                </a:lnTo>
                <a:lnTo>
                  <a:pt x="39623" y="21335"/>
                </a:lnTo>
                <a:close/>
              </a:path>
              <a:path w="48895" h="47625">
                <a:moveTo>
                  <a:pt x="47243" y="21335"/>
                </a:moveTo>
                <a:lnTo>
                  <a:pt x="39623" y="21335"/>
                </a:lnTo>
                <a:lnTo>
                  <a:pt x="39623" y="27431"/>
                </a:lnTo>
                <a:lnTo>
                  <a:pt x="47243" y="27431"/>
                </a:lnTo>
                <a:lnTo>
                  <a:pt x="48767" y="24383"/>
                </a:lnTo>
                <a:lnTo>
                  <a:pt x="47243" y="21335"/>
                </a:lnTo>
                <a:close/>
              </a:path>
              <a:path w="48895" h="47625">
                <a:moveTo>
                  <a:pt x="15239" y="21335"/>
                </a:moveTo>
                <a:lnTo>
                  <a:pt x="9143" y="21335"/>
                </a:lnTo>
                <a:lnTo>
                  <a:pt x="12191" y="24383"/>
                </a:lnTo>
                <a:lnTo>
                  <a:pt x="15239" y="21335"/>
                </a:lnTo>
                <a:close/>
              </a:path>
              <a:path w="48895" h="47625">
                <a:moveTo>
                  <a:pt x="35051" y="9143"/>
                </a:moveTo>
                <a:lnTo>
                  <a:pt x="27431" y="9143"/>
                </a:lnTo>
                <a:lnTo>
                  <a:pt x="24383" y="12191"/>
                </a:lnTo>
                <a:lnTo>
                  <a:pt x="36575" y="24383"/>
                </a:lnTo>
                <a:lnTo>
                  <a:pt x="39623" y="21335"/>
                </a:lnTo>
                <a:lnTo>
                  <a:pt x="47243" y="21335"/>
                </a:lnTo>
                <a:lnTo>
                  <a:pt x="35051" y="9143"/>
                </a:lnTo>
                <a:close/>
              </a:path>
              <a:path w="48895" h="47625">
                <a:moveTo>
                  <a:pt x="27431" y="9143"/>
                </a:moveTo>
                <a:lnTo>
                  <a:pt x="21335" y="9143"/>
                </a:lnTo>
                <a:lnTo>
                  <a:pt x="24383" y="12191"/>
                </a:lnTo>
                <a:lnTo>
                  <a:pt x="27431" y="914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63567" y="583387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287" y="0"/>
                </a:moveTo>
                <a:lnTo>
                  <a:pt x="0" y="19811"/>
                </a:lnTo>
                <a:lnTo>
                  <a:pt x="18287" y="38099"/>
                </a:lnTo>
                <a:lnTo>
                  <a:pt x="38099" y="19811"/>
                </a:lnTo>
                <a:lnTo>
                  <a:pt x="1828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58995" y="5829300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22859" y="0"/>
                </a:moveTo>
                <a:lnTo>
                  <a:pt x="19811" y="1523"/>
                </a:lnTo>
                <a:lnTo>
                  <a:pt x="1523" y="21335"/>
                </a:lnTo>
                <a:lnTo>
                  <a:pt x="0" y="24383"/>
                </a:lnTo>
                <a:lnTo>
                  <a:pt x="1523" y="27431"/>
                </a:lnTo>
                <a:lnTo>
                  <a:pt x="19811" y="47243"/>
                </a:lnTo>
                <a:lnTo>
                  <a:pt x="22859" y="48767"/>
                </a:lnTo>
                <a:lnTo>
                  <a:pt x="27431" y="47243"/>
                </a:lnTo>
                <a:lnTo>
                  <a:pt x="34465" y="39623"/>
                </a:lnTo>
                <a:lnTo>
                  <a:pt x="19811" y="39623"/>
                </a:lnTo>
                <a:lnTo>
                  <a:pt x="23621" y="36107"/>
                </a:lnTo>
                <a:lnTo>
                  <a:pt x="14223" y="27431"/>
                </a:lnTo>
                <a:lnTo>
                  <a:pt x="7619" y="27431"/>
                </a:lnTo>
                <a:lnTo>
                  <a:pt x="7619" y="21335"/>
                </a:lnTo>
                <a:lnTo>
                  <a:pt x="14223" y="21335"/>
                </a:lnTo>
                <a:lnTo>
                  <a:pt x="23621" y="12660"/>
                </a:lnTo>
                <a:lnTo>
                  <a:pt x="19811" y="9143"/>
                </a:lnTo>
                <a:lnTo>
                  <a:pt x="34465" y="9143"/>
                </a:lnTo>
                <a:lnTo>
                  <a:pt x="27431" y="1523"/>
                </a:lnTo>
                <a:lnTo>
                  <a:pt x="22859" y="0"/>
                </a:lnTo>
                <a:close/>
              </a:path>
              <a:path w="47625" h="48895">
                <a:moveTo>
                  <a:pt x="23621" y="36107"/>
                </a:moveTo>
                <a:lnTo>
                  <a:pt x="19811" y="39623"/>
                </a:lnTo>
                <a:lnTo>
                  <a:pt x="27431" y="39623"/>
                </a:lnTo>
                <a:lnTo>
                  <a:pt x="23621" y="36107"/>
                </a:lnTo>
                <a:close/>
              </a:path>
              <a:path w="47625" h="48895">
                <a:moveTo>
                  <a:pt x="36321" y="24383"/>
                </a:moveTo>
                <a:lnTo>
                  <a:pt x="23621" y="36107"/>
                </a:lnTo>
                <a:lnTo>
                  <a:pt x="27431" y="39623"/>
                </a:lnTo>
                <a:lnTo>
                  <a:pt x="34465" y="39623"/>
                </a:lnTo>
                <a:lnTo>
                  <a:pt x="45719" y="27431"/>
                </a:lnTo>
                <a:lnTo>
                  <a:pt x="39623" y="27431"/>
                </a:lnTo>
                <a:lnTo>
                  <a:pt x="36321" y="24383"/>
                </a:lnTo>
                <a:close/>
              </a:path>
              <a:path w="47625" h="48895">
                <a:moveTo>
                  <a:pt x="7619" y="21335"/>
                </a:moveTo>
                <a:lnTo>
                  <a:pt x="7619" y="27431"/>
                </a:lnTo>
                <a:lnTo>
                  <a:pt x="10921" y="24383"/>
                </a:lnTo>
                <a:lnTo>
                  <a:pt x="7619" y="21335"/>
                </a:lnTo>
                <a:close/>
              </a:path>
              <a:path w="47625" h="48895">
                <a:moveTo>
                  <a:pt x="10921" y="24383"/>
                </a:moveTo>
                <a:lnTo>
                  <a:pt x="7619" y="27431"/>
                </a:lnTo>
                <a:lnTo>
                  <a:pt x="14223" y="27431"/>
                </a:lnTo>
                <a:lnTo>
                  <a:pt x="10921" y="24383"/>
                </a:lnTo>
                <a:close/>
              </a:path>
              <a:path w="47625" h="48895">
                <a:moveTo>
                  <a:pt x="39623" y="21335"/>
                </a:moveTo>
                <a:lnTo>
                  <a:pt x="36321" y="24383"/>
                </a:lnTo>
                <a:lnTo>
                  <a:pt x="39623" y="27431"/>
                </a:lnTo>
                <a:lnTo>
                  <a:pt x="39623" y="21335"/>
                </a:lnTo>
                <a:close/>
              </a:path>
              <a:path w="47625" h="48895">
                <a:moveTo>
                  <a:pt x="45719" y="21335"/>
                </a:moveTo>
                <a:lnTo>
                  <a:pt x="39623" y="21335"/>
                </a:lnTo>
                <a:lnTo>
                  <a:pt x="39623" y="27431"/>
                </a:lnTo>
                <a:lnTo>
                  <a:pt x="45719" y="27431"/>
                </a:lnTo>
                <a:lnTo>
                  <a:pt x="47243" y="24383"/>
                </a:lnTo>
                <a:lnTo>
                  <a:pt x="45719" y="21335"/>
                </a:lnTo>
                <a:close/>
              </a:path>
              <a:path w="47625" h="48895">
                <a:moveTo>
                  <a:pt x="14223" y="21335"/>
                </a:moveTo>
                <a:lnTo>
                  <a:pt x="7619" y="21335"/>
                </a:lnTo>
                <a:lnTo>
                  <a:pt x="10921" y="24383"/>
                </a:lnTo>
                <a:lnTo>
                  <a:pt x="14223" y="21335"/>
                </a:lnTo>
                <a:close/>
              </a:path>
              <a:path w="47625" h="48895">
                <a:moveTo>
                  <a:pt x="34465" y="9143"/>
                </a:moveTo>
                <a:lnTo>
                  <a:pt x="27431" y="9143"/>
                </a:lnTo>
                <a:lnTo>
                  <a:pt x="23621" y="12660"/>
                </a:lnTo>
                <a:lnTo>
                  <a:pt x="36321" y="24383"/>
                </a:lnTo>
                <a:lnTo>
                  <a:pt x="39623" y="21335"/>
                </a:lnTo>
                <a:lnTo>
                  <a:pt x="45719" y="21335"/>
                </a:lnTo>
                <a:lnTo>
                  <a:pt x="34465" y="9143"/>
                </a:lnTo>
                <a:close/>
              </a:path>
              <a:path w="47625" h="48895">
                <a:moveTo>
                  <a:pt x="27431" y="9143"/>
                </a:moveTo>
                <a:lnTo>
                  <a:pt x="19811" y="9143"/>
                </a:lnTo>
                <a:lnTo>
                  <a:pt x="23621" y="12660"/>
                </a:lnTo>
                <a:lnTo>
                  <a:pt x="27431" y="914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779525" y="5251871"/>
            <a:ext cx="16637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65"/>
              </a:spcBef>
            </a:pPr>
            <a:r>
              <a:rPr sz="1000" spc="-10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80"/>
              </a:spcBef>
            </a:pPr>
            <a:r>
              <a:rPr sz="1000" spc="-1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80"/>
              </a:spcBef>
            </a:pPr>
            <a:r>
              <a:rPr sz="1000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65"/>
              </a:spcBef>
            </a:pPr>
            <a:r>
              <a:rPr sz="1000" spc="-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480"/>
              </a:spcBef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994409" y="6681384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469898" y="6681384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46911" y="6681384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414778" y="6681384"/>
            <a:ext cx="109855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897889" y="6681384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338325" y="6681384"/>
            <a:ext cx="1663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813814" y="6681384"/>
            <a:ext cx="1663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615810" y="5904440"/>
            <a:ext cx="152400" cy="109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007607" y="5779008"/>
            <a:ext cx="3607435" cy="1169035"/>
          </a:xfrm>
          <a:custGeom>
            <a:avLst/>
            <a:gdLst/>
            <a:ahLst/>
            <a:cxnLst/>
            <a:rect l="l" t="t" r="r" b="b"/>
            <a:pathLst>
              <a:path w="3607434" h="1169034">
                <a:moveTo>
                  <a:pt x="36012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162811"/>
                </a:lnTo>
                <a:lnTo>
                  <a:pt x="6095" y="1168907"/>
                </a:lnTo>
                <a:lnTo>
                  <a:pt x="3601211" y="1168907"/>
                </a:lnTo>
                <a:lnTo>
                  <a:pt x="3607307" y="1162811"/>
                </a:lnTo>
                <a:lnTo>
                  <a:pt x="3607307" y="1155191"/>
                </a:lnTo>
                <a:lnTo>
                  <a:pt x="25907" y="1155191"/>
                </a:lnTo>
                <a:lnTo>
                  <a:pt x="12191" y="1142999"/>
                </a:lnTo>
                <a:lnTo>
                  <a:pt x="25907" y="11429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3607307" y="12191"/>
                </a:lnTo>
                <a:lnTo>
                  <a:pt x="3607307" y="6095"/>
                </a:lnTo>
                <a:lnTo>
                  <a:pt x="3601211" y="0"/>
                </a:lnTo>
                <a:close/>
              </a:path>
              <a:path w="3607434" h="1169034">
                <a:moveTo>
                  <a:pt x="25907" y="1142999"/>
                </a:moveTo>
                <a:lnTo>
                  <a:pt x="12191" y="1142999"/>
                </a:lnTo>
                <a:lnTo>
                  <a:pt x="25907" y="1155191"/>
                </a:lnTo>
                <a:lnTo>
                  <a:pt x="25907" y="1142999"/>
                </a:lnTo>
                <a:close/>
              </a:path>
              <a:path w="3607434" h="1169034">
                <a:moveTo>
                  <a:pt x="3581399" y="1142999"/>
                </a:moveTo>
                <a:lnTo>
                  <a:pt x="25907" y="1142999"/>
                </a:lnTo>
                <a:lnTo>
                  <a:pt x="25907" y="1155191"/>
                </a:lnTo>
                <a:lnTo>
                  <a:pt x="3581399" y="1155191"/>
                </a:lnTo>
                <a:lnTo>
                  <a:pt x="3581399" y="1142999"/>
                </a:lnTo>
                <a:close/>
              </a:path>
              <a:path w="3607434" h="1169034">
                <a:moveTo>
                  <a:pt x="3581399" y="12191"/>
                </a:moveTo>
                <a:lnTo>
                  <a:pt x="3581399" y="1155191"/>
                </a:lnTo>
                <a:lnTo>
                  <a:pt x="3593591" y="1142999"/>
                </a:lnTo>
                <a:lnTo>
                  <a:pt x="3607307" y="1142999"/>
                </a:lnTo>
                <a:lnTo>
                  <a:pt x="3607307" y="25907"/>
                </a:lnTo>
                <a:lnTo>
                  <a:pt x="3593591" y="25907"/>
                </a:lnTo>
                <a:lnTo>
                  <a:pt x="3581399" y="12191"/>
                </a:lnTo>
                <a:close/>
              </a:path>
              <a:path w="3607434" h="1169034">
                <a:moveTo>
                  <a:pt x="3607307" y="1142999"/>
                </a:moveTo>
                <a:lnTo>
                  <a:pt x="3593591" y="1142999"/>
                </a:lnTo>
                <a:lnTo>
                  <a:pt x="3581399" y="1155191"/>
                </a:lnTo>
                <a:lnTo>
                  <a:pt x="3607307" y="1155191"/>
                </a:lnTo>
                <a:lnTo>
                  <a:pt x="3607307" y="1142999"/>
                </a:lnTo>
                <a:close/>
              </a:path>
              <a:path w="3607434" h="116903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607434" h="1169034">
                <a:moveTo>
                  <a:pt x="35813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581399" y="25907"/>
                </a:lnTo>
                <a:lnTo>
                  <a:pt x="3581399" y="12191"/>
                </a:lnTo>
                <a:close/>
              </a:path>
              <a:path w="3607434" h="1169034">
                <a:moveTo>
                  <a:pt x="3607307" y="12191"/>
                </a:moveTo>
                <a:lnTo>
                  <a:pt x="3581399" y="12191"/>
                </a:lnTo>
                <a:lnTo>
                  <a:pt x="3593591" y="25907"/>
                </a:lnTo>
                <a:lnTo>
                  <a:pt x="3607307" y="25907"/>
                </a:lnTo>
                <a:lnTo>
                  <a:pt x="3607307" y="12191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100068" y="5990343"/>
            <a:ext cx="33616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221615" indent="-231140">
              <a:lnSpc>
                <a:spcPct val="100000"/>
              </a:lnSpc>
              <a:buFont typeface="Microsoft Sans Serif"/>
              <a:buChar char="✓"/>
              <a:tabLst>
                <a:tab pos="244475" algn="l"/>
              </a:tabLst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s 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anato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ho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ontal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 a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scatte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ot</a:t>
            </a:r>
            <a:endParaRPr sz="1200">
              <a:latin typeface="Arial"/>
              <a:cs typeface="Arial"/>
            </a:endParaRPr>
          </a:p>
          <a:p>
            <a:pPr marL="243840" marR="5080" indent="-231140">
              <a:lnSpc>
                <a:spcPct val="100000"/>
              </a:lnSpc>
              <a:spcBef>
                <a:spcPts val="300"/>
              </a:spcBef>
              <a:buFont typeface="Microsoft Sans Serif"/>
              <a:buChar char="✓"/>
              <a:tabLst>
                <a:tab pos="244475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i</a:t>
            </a:r>
            <a:r>
              <a:rPr sz="1200" dirty="0">
                <a:latin typeface="Arial"/>
                <a:cs typeface="Arial"/>
              </a:rPr>
              <a:t>s no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anato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-r</a:t>
            </a:r>
            <a:r>
              <a:rPr sz="1200" dirty="0">
                <a:latin typeface="Arial"/>
                <a:cs typeface="Arial"/>
              </a:rPr>
              <a:t>espo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on</a:t>
            </a:r>
            <a:r>
              <a:rPr sz="1200" dirty="0">
                <a:latin typeface="Arial"/>
                <a:cs typeface="Arial"/>
              </a:rPr>
              <a:t>, e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ontal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1476" y="2439924"/>
            <a:ext cx="2691765" cy="501650"/>
          </a:xfrm>
          <a:custGeom>
            <a:avLst/>
            <a:gdLst/>
            <a:ahLst/>
            <a:cxnLst/>
            <a:rect l="l" t="t" r="r" b="b"/>
            <a:pathLst>
              <a:path w="2691765" h="501650">
                <a:moveTo>
                  <a:pt x="2641091" y="0"/>
                </a:moveTo>
                <a:lnTo>
                  <a:pt x="50291" y="0"/>
                </a:lnTo>
                <a:lnTo>
                  <a:pt x="41650" y="765"/>
                </a:lnTo>
                <a:lnTo>
                  <a:pt x="7913" y="23484"/>
                </a:lnTo>
                <a:lnTo>
                  <a:pt x="0" y="50291"/>
                </a:lnTo>
                <a:lnTo>
                  <a:pt x="0" y="451103"/>
                </a:lnTo>
                <a:lnTo>
                  <a:pt x="23484" y="493482"/>
                </a:lnTo>
                <a:lnTo>
                  <a:pt x="50291" y="501395"/>
                </a:lnTo>
                <a:lnTo>
                  <a:pt x="2641091" y="501395"/>
                </a:lnTo>
                <a:lnTo>
                  <a:pt x="2683470" y="477911"/>
                </a:lnTo>
                <a:lnTo>
                  <a:pt x="2691383" y="451103"/>
                </a:lnTo>
                <a:lnTo>
                  <a:pt x="2691383" y="50291"/>
                </a:lnTo>
                <a:lnTo>
                  <a:pt x="2667899" y="7913"/>
                </a:lnTo>
                <a:lnTo>
                  <a:pt x="2641091" y="0"/>
                </a:lnTo>
                <a:close/>
              </a:path>
            </a:pathLst>
          </a:custGeom>
          <a:solidFill>
            <a:srgbClr val="E07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39283" y="2427732"/>
            <a:ext cx="2715895" cy="525780"/>
          </a:xfrm>
          <a:custGeom>
            <a:avLst/>
            <a:gdLst/>
            <a:ahLst/>
            <a:cxnLst/>
            <a:rect l="l" t="t" r="r" b="b"/>
            <a:pathLst>
              <a:path w="2715895" h="525780">
                <a:moveTo>
                  <a:pt x="2665475" y="524255"/>
                </a:moveTo>
                <a:lnTo>
                  <a:pt x="51815" y="524255"/>
                </a:lnTo>
                <a:lnTo>
                  <a:pt x="62483" y="525779"/>
                </a:lnTo>
                <a:lnTo>
                  <a:pt x="2654807" y="525779"/>
                </a:lnTo>
                <a:lnTo>
                  <a:pt x="2665475" y="524255"/>
                </a:lnTo>
                <a:close/>
              </a:path>
              <a:path w="2715895" h="525780">
                <a:moveTo>
                  <a:pt x="2676143" y="521207"/>
                </a:moveTo>
                <a:lnTo>
                  <a:pt x="39623" y="521207"/>
                </a:lnTo>
                <a:lnTo>
                  <a:pt x="48767" y="524255"/>
                </a:lnTo>
                <a:lnTo>
                  <a:pt x="2666999" y="524255"/>
                </a:lnTo>
                <a:lnTo>
                  <a:pt x="2676143" y="521207"/>
                </a:lnTo>
                <a:close/>
              </a:path>
              <a:path w="2715895" h="525780">
                <a:moveTo>
                  <a:pt x="2686811" y="515111"/>
                </a:moveTo>
                <a:lnTo>
                  <a:pt x="28955" y="515111"/>
                </a:lnTo>
                <a:lnTo>
                  <a:pt x="38099" y="519683"/>
                </a:lnTo>
                <a:lnTo>
                  <a:pt x="38099" y="521207"/>
                </a:lnTo>
                <a:lnTo>
                  <a:pt x="2677667" y="521207"/>
                </a:lnTo>
                <a:lnTo>
                  <a:pt x="2679191" y="519683"/>
                </a:lnTo>
                <a:lnTo>
                  <a:pt x="2686811" y="515111"/>
                </a:lnTo>
                <a:close/>
              </a:path>
              <a:path w="2715895" h="525780">
                <a:moveTo>
                  <a:pt x="47243" y="496823"/>
                </a:moveTo>
                <a:lnTo>
                  <a:pt x="50291" y="498347"/>
                </a:lnTo>
                <a:lnTo>
                  <a:pt x="12191" y="498347"/>
                </a:lnTo>
                <a:lnTo>
                  <a:pt x="18287" y="505967"/>
                </a:lnTo>
                <a:lnTo>
                  <a:pt x="18287" y="507491"/>
                </a:lnTo>
                <a:lnTo>
                  <a:pt x="19811" y="507491"/>
                </a:lnTo>
                <a:lnTo>
                  <a:pt x="27431" y="513587"/>
                </a:lnTo>
                <a:lnTo>
                  <a:pt x="27431" y="515111"/>
                </a:lnTo>
                <a:lnTo>
                  <a:pt x="2688335" y="515111"/>
                </a:lnTo>
                <a:lnTo>
                  <a:pt x="2689859" y="513587"/>
                </a:lnTo>
                <a:lnTo>
                  <a:pt x="2697479" y="507491"/>
                </a:lnTo>
                <a:lnTo>
                  <a:pt x="2699003" y="505967"/>
                </a:lnTo>
                <a:lnTo>
                  <a:pt x="2703880" y="499871"/>
                </a:lnTo>
                <a:lnTo>
                  <a:pt x="56387" y="499871"/>
                </a:lnTo>
                <a:lnTo>
                  <a:pt x="47243" y="496823"/>
                </a:lnTo>
                <a:close/>
              </a:path>
              <a:path w="2715895" h="525780">
                <a:moveTo>
                  <a:pt x="2668523" y="496823"/>
                </a:moveTo>
                <a:lnTo>
                  <a:pt x="2659379" y="499871"/>
                </a:lnTo>
                <a:lnTo>
                  <a:pt x="2703880" y="499871"/>
                </a:lnTo>
                <a:lnTo>
                  <a:pt x="2705099" y="498347"/>
                </a:lnTo>
                <a:lnTo>
                  <a:pt x="2666999" y="498347"/>
                </a:lnTo>
                <a:lnTo>
                  <a:pt x="2668523" y="496823"/>
                </a:lnTo>
                <a:close/>
              </a:path>
              <a:path w="2715895" h="525780">
                <a:moveTo>
                  <a:pt x="38099" y="35051"/>
                </a:moveTo>
                <a:lnTo>
                  <a:pt x="35051" y="36575"/>
                </a:lnTo>
                <a:lnTo>
                  <a:pt x="4571" y="36575"/>
                </a:lnTo>
                <a:lnTo>
                  <a:pt x="4571" y="38099"/>
                </a:lnTo>
                <a:lnTo>
                  <a:pt x="1523" y="48767"/>
                </a:lnTo>
                <a:lnTo>
                  <a:pt x="1523" y="50291"/>
                </a:lnTo>
                <a:lnTo>
                  <a:pt x="0" y="62483"/>
                </a:lnTo>
                <a:lnTo>
                  <a:pt x="0" y="464819"/>
                </a:lnTo>
                <a:lnTo>
                  <a:pt x="1523" y="473963"/>
                </a:lnTo>
                <a:lnTo>
                  <a:pt x="1523" y="477011"/>
                </a:lnTo>
                <a:lnTo>
                  <a:pt x="4571" y="486155"/>
                </a:lnTo>
                <a:lnTo>
                  <a:pt x="4571" y="487679"/>
                </a:lnTo>
                <a:lnTo>
                  <a:pt x="6095" y="489203"/>
                </a:lnTo>
                <a:lnTo>
                  <a:pt x="10667" y="496823"/>
                </a:lnTo>
                <a:lnTo>
                  <a:pt x="10667" y="498347"/>
                </a:lnTo>
                <a:lnTo>
                  <a:pt x="50291" y="498347"/>
                </a:lnTo>
                <a:lnTo>
                  <a:pt x="44195" y="495299"/>
                </a:lnTo>
                <a:lnTo>
                  <a:pt x="42671" y="495299"/>
                </a:lnTo>
                <a:lnTo>
                  <a:pt x="35051" y="489203"/>
                </a:lnTo>
                <a:lnTo>
                  <a:pt x="36880" y="489203"/>
                </a:lnTo>
                <a:lnTo>
                  <a:pt x="33223" y="484631"/>
                </a:lnTo>
                <a:lnTo>
                  <a:pt x="32003" y="484631"/>
                </a:lnTo>
                <a:lnTo>
                  <a:pt x="27431" y="477011"/>
                </a:lnTo>
                <a:lnTo>
                  <a:pt x="28447" y="477011"/>
                </a:lnTo>
                <a:lnTo>
                  <a:pt x="26415" y="470915"/>
                </a:lnTo>
                <a:lnTo>
                  <a:pt x="25907" y="470915"/>
                </a:lnTo>
                <a:lnTo>
                  <a:pt x="25907" y="53339"/>
                </a:lnTo>
                <a:lnTo>
                  <a:pt x="26778" y="53339"/>
                </a:lnTo>
                <a:lnTo>
                  <a:pt x="28085" y="48767"/>
                </a:lnTo>
                <a:lnTo>
                  <a:pt x="27431" y="48767"/>
                </a:lnTo>
                <a:lnTo>
                  <a:pt x="32003" y="39623"/>
                </a:lnTo>
                <a:lnTo>
                  <a:pt x="34442" y="39623"/>
                </a:lnTo>
                <a:lnTo>
                  <a:pt x="38099" y="35051"/>
                </a:lnTo>
                <a:close/>
              </a:path>
              <a:path w="2715895" h="525780">
                <a:moveTo>
                  <a:pt x="2674619" y="493775"/>
                </a:moveTo>
                <a:lnTo>
                  <a:pt x="2666999" y="498347"/>
                </a:lnTo>
                <a:lnTo>
                  <a:pt x="2705099" y="498347"/>
                </a:lnTo>
                <a:lnTo>
                  <a:pt x="2706623" y="496823"/>
                </a:lnTo>
                <a:lnTo>
                  <a:pt x="2707538" y="495299"/>
                </a:lnTo>
                <a:lnTo>
                  <a:pt x="2673095" y="495299"/>
                </a:lnTo>
                <a:lnTo>
                  <a:pt x="2674619" y="493775"/>
                </a:lnTo>
                <a:close/>
              </a:path>
              <a:path w="2715895" h="525780">
                <a:moveTo>
                  <a:pt x="41147" y="493775"/>
                </a:moveTo>
                <a:lnTo>
                  <a:pt x="42671" y="495299"/>
                </a:lnTo>
                <a:lnTo>
                  <a:pt x="44195" y="495299"/>
                </a:lnTo>
                <a:lnTo>
                  <a:pt x="41147" y="493775"/>
                </a:lnTo>
                <a:close/>
              </a:path>
              <a:path w="2715895" h="525780">
                <a:moveTo>
                  <a:pt x="2679869" y="489881"/>
                </a:moveTo>
                <a:lnTo>
                  <a:pt x="2673095" y="495299"/>
                </a:lnTo>
                <a:lnTo>
                  <a:pt x="2707538" y="495299"/>
                </a:lnTo>
                <a:lnTo>
                  <a:pt x="2710281" y="490727"/>
                </a:lnTo>
                <a:lnTo>
                  <a:pt x="2679191" y="490727"/>
                </a:lnTo>
                <a:lnTo>
                  <a:pt x="2679869" y="489881"/>
                </a:lnTo>
                <a:close/>
              </a:path>
              <a:path w="2715895" h="525780">
                <a:moveTo>
                  <a:pt x="36880" y="489203"/>
                </a:moveTo>
                <a:lnTo>
                  <a:pt x="35051" y="489203"/>
                </a:lnTo>
                <a:lnTo>
                  <a:pt x="38099" y="490727"/>
                </a:lnTo>
                <a:lnTo>
                  <a:pt x="36880" y="489203"/>
                </a:lnTo>
                <a:close/>
              </a:path>
              <a:path w="2715895" h="525780">
                <a:moveTo>
                  <a:pt x="2680715" y="489203"/>
                </a:moveTo>
                <a:lnTo>
                  <a:pt x="2679869" y="489881"/>
                </a:lnTo>
                <a:lnTo>
                  <a:pt x="2679191" y="490727"/>
                </a:lnTo>
                <a:lnTo>
                  <a:pt x="2680715" y="489203"/>
                </a:lnTo>
                <a:close/>
              </a:path>
              <a:path w="2715895" h="525780">
                <a:moveTo>
                  <a:pt x="2711195" y="489203"/>
                </a:moveTo>
                <a:lnTo>
                  <a:pt x="2680715" y="489203"/>
                </a:lnTo>
                <a:lnTo>
                  <a:pt x="2679191" y="490727"/>
                </a:lnTo>
                <a:lnTo>
                  <a:pt x="2710281" y="490727"/>
                </a:lnTo>
                <a:lnTo>
                  <a:pt x="2711195" y="489203"/>
                </a:lnTo>
                <a:close/>
              </a:path>
              <a:path w="2715895" h="525780">
                <a:moveTo>
                  <a:pt x="2712211" y="483107"/>
                </a:moveTo>
                <a:lnTo>
                  <a:pt x="2685287" y="483107"/>
                </a:lnTo>
                <a:lnTo>
                  <a:pt x="2679869" y="489881"/>
                </a:lnTo>
                <a:lnTo>
                  <a:pt x="2680715" y="489203"/>
                </a:lnTo>
                <a:lnTo>
                  <a:pt x="2711195" y="489203"/>
                </a:lnTo>
                <a:lnTo>
                  <a:pt x="2711195" y="486155"/>
                </a:lnTo>
                <a:lnTo>
                  <a:pt x="2712211" y="483107"/>
                </a:lnTo>
                <a:close/>
              </a:path>
              <a:path w="2715895" h="525780">
                <a:moveTo>
                  <a:pt x="32003" y="483107"/>
                </a:moveTo>
                <a:lnTo>
                  <a:pt x="32003" y="484631"/>
                </a:lnTo>
                <a:lnTo>
                  <a:pt x="33223" y="484631"/>
                </a:lnTo>
                <a:lnTo>
                  <a:pt x="32003" y="483107"/>
                </a:lnTo>
                <a:close/>
              </a:path>
              <a:path w="2715895" h="525780">
                <a:moveTo>
                  <a:pt x="2714243" y="477011"/>
                </a:moveTo>
                <a:lnTo>
                  <a:pt x="2688335" y="477011"/>
                </a:lnTo>
                <a:lnTo>
                  <a:pt x="2683763" y="484631"/>
                </a:lnTo>
                <a:lnTo>
                  <a:pt x="2685287" y="483107"/>
                </a:lnTo>
                <a:lnTo>
                  <a:pt x="2712211" y="483107"/>
                </a:lnTo>
                <a:lnTo>
                  <a:pt x="2714243" y="477011"/>
                </a:lnTo>
                <a:close/>
              </a:path>
              <a:path w="2715895" h="525780">
                <a:moveTo>
                  <a:pt x="28447" y="477011"/>
                </a:moveTo>
                <a:lnTo>
                  <a:pt x="27431" y="477011"/>
                </a:lnTo>
                <a:lnTo>
                  <a:pt x="28955" y="478535"/>
                </a:lnTo>
                <a:lnTo>
                  <a:pt x="28447" y="477011"/>
                </a:lnTo>
                <a:close/>
              </a:path>
              <a:path w="2715895" h="525780">
                <a:moveTo>
                  <a:pt x="2689859" y="469391"/>
                </a:moveTo>
                <a:lnTo>
                  <a:pt x="2686811" y="478535"/>
                </a:lnTo>
                <a:lnTo>
                  <a:pt x="2688335" y="477011"/>
                </a:lnTo>
                <a:lnTo>
                  <a:pt x="2714243" y="477011"/>
                </a:lnTo>
                <a:lnTo>
                  <a:pt x="2714243" y="475487"/>
                </a:lnTo>
                <a:lnTo>
                  <a:pt x="2715767" y="473963"/>
                </a:lnTo>
                <a:lnTo>
                  <a:pt x="2715767" y="470915"/>
                </a:lnTo>
                <a:lnTo>
                  <a:pt x="2689859" y="470915"/>
                </a:lnTo>
                <a:lnTo>
                  <a:pt x="2689859" y="469391"/>
                </a:lnTo>
                <a:close/>
              </a:path>
              <a:path w="2715895" h="525780">
                <a:moveTo>
                  <a:pt x="25907" y="469391"/>
                </a:moveTo>
                <a:lnTo>
                  <a:pt x="25907" y="470915"/>
                </a:lnTo>
                <a:lnTo>
                  <a:pt x="26415" y="470915"/>
                </a:lnTo>
                <a:lnTo>
                  <a:pt x="25907" y="469391"/>
                </a:lnTo>
                <a:close/>
              </a:path>
              <a:path w="2715895" h="525780">
                <a:moveTo>
                  <a:pt x="2715767" y="53339"/>
                </a:moveTo>
                <a:lnTo>
                  <a:pt x="2689859" y="53339"/>
                </a:lnTo>
                <a:lnTo>
                  <a:pt x="2691383" y="64007"/>
                </a:lnTo>
                <a:lnTo>
                  <a:pt x="2691383" y="463295"/>
                </a:lnTo>
                <a:lnTo>
                  <a:pt x="2689859" y="470915"/>
                </a:lnTo>
                <a:lnTo>
                  <a:pt x="2715767" y="470915"/>
                </a:lnTo>
                <a:lnTo>
                  <a:pt x="2715767" y="53339"/>
                </a:lnTo>
                <a:close/>
              </a:path>
              <a:path w="2715895" h="525780">
                <a:moveTo>
                  <a:pt x="26778" y="53339"/>
                </a:moveTo>
                <a:lnTo>
                  <a:pt x="25907" y="53339"/>
                </a:lnTo>
                <a:lnTo>
                  <a:pt x="25907" y="56387"/>
                </a:lnTo>
                <a:lnTo>
                  <a:pt x="26778" y="53339"/>
                </a:lnTo>
                <a:close/>
              </a:path>
              <a:path w="2715895" h="525780">
                <a:moveTo>
                  <a:pt x="2686811" y="45719"/>
                </a:moveTo>
                <a:lnTo>
                  <a:pt x="2689859" y="56387"/>
                </a:lnTo>
                <a:lnTo>
                  <a:pt x="2689859" y="53339"/>
                </a:lnTo>
                <a:lnTo>
                  <a:pt x="2715767" y="53339"/>
                </a:lnTo>
                <a:lnTo>
                  <a:pt x="2715767" y="50291"/>
                </a:lnTo>
                <a:lnTo>
                  <a:pt x="2714243" y="50291"/>
                </a:lnTo>
                <a:lnTo>
                  <a:pt x="2714243" y="48767"/>
                </a:lnTo>
                <a:lnTo>
                  <a:pt x="2688335" y="48767"/>
                </a:lnTo>
                <a:lnTo>
                  <a:pt x="2686811" y="45719"/>
                </a:lnTo>
                <a:close/>
              </a:path>
              <a:path w="2715895" h="525780">
                <a:moveTo>
                  <a:pt x="28955" y="45719"/>
                </a:moveTo>
                <a:lnTo>
                  <a:pt x="27431" y="48767"/>
                </a:lnTo>
                <a:lnTo>
                  <a:pt x="28085" y="48767"/>
                </a:lnTo>
                <a:lnTo>
                  <a:pt x="28955" y="45719"/>
                </a:lnTo>
                <a:close/>
              </a:path>
              <a:path w="2715895" h="525780">
                <a:moveTo>
                  <a:pt x="2711631" y="39623"/>
                </a:moveTo>
                <a:lnTo>
                  <a:pt x="2683763" y="39623"/>
                </a:lnTo>
                <a:lnTo>
                  <a:pt x="2688335" y="48767"/>
                </a:lnTo>
                <a:lnTo>
                  <a:pt x="2714243" y="48767"/>
                </a:lnTo>
                <a:lnTo>
                  <a:pt x="2711631" y="39623"/>
                </a:lnTo>
                <a:close/>
              </a:path>
              <a:path w="2715895" h="525780">
                <a:moveTo>
                  <a:pt x="34442" y="39623"/>
                </a:moveTo>
                <a:lnTo>
                  <a:pt x="32003" y="39623"/>
                </a:lnTo>
                <a:lnTo>
                  <a:pt x="32003" y="42671"/>
                </a:lnTo>
                <a:lnTo>
                  <a:pt x="34442" y="39623"/>
                </a:lnTo>
                <a:close/>
              </a:path>
              <a:path w="2715895" h="525780">
                <a:moveTo>
                  <a:pt x="2679869" y="35898"/>
                </a:moveTo>
                <a:lnTo>
                  <a:pt x="2685287" y="42671"/>
                </a:lnTo>
                <a:lnTo>
                  <a:pt x="2683763" y="39623"/>
                </a:lnTo>
                <a:lnTo>
                  <a:pt x="2711631" y="39623"/>
                </a:lnTo>
                <a:lnTo>
                  <a:pt x="2711195" y="38099"/>
                </a:lnTo>
                <a:lnTo>
                  <a:pt x="2711195" y="36575"/>
                </a:lnTo>
                <a:lnTo>
                  <a:pt x="2680715" y="36575"/>
                </a:lnTo>
                <a:lnTo>
                  <a:pt x="2679869" y="35898"/>
                </a:lnTo>
                <a:close/>
              </a:path>
              <a:path w="2715895" h="525780">
                <a:moveTo>
                  <a:pt x="56387" y="25907"/>
                </a:moveTo>
                <a:lnTo>
                  <a:pt x="10667" y="25907"/>
                </a:lnTo>
                <a:lnTo>
                  <a:pt x="10667" y="27431"/>
                </a:lnTo>
                <a:lnTo>
                  <a:pt x="6095" y="36575"/>
                </a:lnTo>
                <a:lnTo>
                  <a:pt x="35051" y="36575"/>
                </a:lnTo>
                <a:lnTo>
                  <a:pt x="42671" y="30479"/>
                </a:lnTo>
                <a:lnTo>
                  <a:pt x="44195" y="30479"/>
                </a:lnTo>
                <a:lnTo>
                  <a:pt x="50291" y="27431"/>
                </a:lnTo>
                <a:lnTo>
                  <a:pt x="47243" y="27431"/>
                </a:lnTo>
                <a:lnTo>
                  <a:pt x="56387" y="25907"/>
                </a:lnTo>
                <a:close/>
              </a:path>
              <a:path w="2715895" h="525780">
                <a:moveTo>
                  <a:pt x="2679191" y="35051"/>
                </a:moveTo>
                <a:lnTo>
                  <a:pt x="2679869" y="35898"/>
                </a:lnTo>
                <a:lnTo>
                  <a:pt x="2680715" y="36575"/>
                </a:lnTo>
                <a:lnTo>
                  <a:pt x="2679191" y="35051"/>
                </a:lnTo>
                <a:close/>
              </a:path>
              <a:path w="2715895" h="525780">
                <a:moveTo>
                  <a:pt x="2710433" y="35051"/>
                </a:moveTo>
                <a:lnTo>
                  <a:pt x="2679191" y="35051"/>
                </a:lnTo>
                <a:lnTo>
                  <a:pt x="2680715" y="36575"/>
                </a:lnTo>
                <a:lnTo>
                  <a:pt x="2711195" y="36575"/>
                </a:lnTo>
                <a:lnTo>
                  <a:pt x="2710433" y="35051"/>
                </a:lnTo>
                <a:close/>
              </a:path>
              <a:path w="2715895" h="525780">
                <a:moveTo>
                  <a:pt x="2708147" y="30479"/>
                </a:moveTo>
                <a:lnTo>
                  <a:pt x="2673095" y="30479"/>
                </a:lnTo>
                <a:lnTo>
                  <a:pt x="2679869" y="35898"/>
                </a:lnTo>
                <a:lnTo>
                  <a:pt x="2679191" y="35051"/>
                </a:lnTo>
                <a:lnTo>
                  <a:pt x="2710433" y="35051"/>
                </a:lnTo>
                <a:lnTo>
                  <a:pt x="2708147" y="30479"/>
                </a:lnTo>
                <a:close/>
              </a:path>
              <a:path w="2715895" h="525780">
                <a:moveTo>
                  <a:pt x="44195" y="30479"/>
                </a:moveTo>
                <a:lnTo>
                  <a:pt x="42671" y="30479"/>
                </a:lnTo>
                <a:lnTo>
                  <a:pt x="41147" y="32003"/>
                </a:lnTo>
                <a:lnTo>
                  <a:pt x="44195" y="30479"/>
                </a:lnTo>
                <a:close/>
              </a:path>
              <a:path w="2715895" h="525780">
                <a:moveTo>
                  <a:pt x="2706623" y="27431"/>
                </a:moveTo>
                <a:lnTo>
                  <a:pt x="2666999" y="27431"/>
                </a:lnTo>
                <a:lnTo>
                  <a:pt x="2674619" y="32003"/>
                </a:lnTo>
                <a:lnTo>
                  <a:pt x="2673095" y="30479"/>
                </a:lnTo>
                <a:lnTo>
                  <a:pt x="2708147" y="30479"/>
                </a:lnTo>
                <a:lnTo>
                  <a:pt x="2706623" y="27431"/>
                </a:lnTo>
                <a:close/>
              </a:path>
              <a:path w="2715895" h="525780">
                <a:moveTo>
                  <a:pt x="2703880" y="24383"/>
                </a:moveTo>
                <a:lnTo>
                  <a:pt x="2653283" y="24383"/>
                </a:lnTo>
                <a:lnTo>
                  <a:pt x="2662427" y="25907"/>
                </a:lnTo>
                <a:lnTo>
                  <a:pt x="2659379" y="25907"/>
                </a:lnTo>
                <a:lnTo>
                  <a:pt x="2668523" y="27431"/>
                </a:lnTo>
                <a:lnTo>
                  <a:pt x="2705099" y="27431"/>
                </a:lnTo>
                <a:lnTo>
                  <a:pt x="2705099" y="25907"/>
                </a:lnTo>
                <a:lnTo>
                  <a:pt x="2703880" y="24383"/>
                </a:lnTo>
                <a:close/>
              </a:path>
              <a:path w="2715895" h="525780">
                <a:moveTo>
                  <a:pt x="2679191" y="4571"/>
                </a:moveTo>
                <a:lnTo>
                  <a:pt x="38099" y="4571"/>
                </a:lnTo>
                <a:lnTo>
                  <a:pt x="28955" y="9143"/>
                </a:lnTo>
                <a:lnTo>
                  <a:pt x="27431" y="10667"/>
                </a:lnTo>
                <a:lnTo>
                  <a:pt x="19811" y="16763"/>
                </a:lnTo>
                <a:lnTo>
                  <a:pt x="18287" y="16763"/>
                </a:lnTo>
                <a:lnTo>
                  <a:pt x="18287" y="18287"/>
                </a:lnTo>
                <a:lnTo>
                  <a:pt x="12191" y="25907"/>
                </a:lnTo>
                <a:lnTo>
                  <a:pt x="54863" y="25907"/>
                </a:lnTo>
                <a:lnTo>
                  <a:pt x="64007" y="24383"/>
                </a:lnTo>
                <a:lnTo>
                  <a:pt x="2703880" y="24383"/>
                </a:lnTo>
                <a:lnTo>
                  <a:pt x="2699003" y="18287"/>
                </a:lnTo>
                <a:lnTo>
                  <a:pt x="2697479" y="18287"/>
                </a:lnTo>
                <a:lnTo>
                  <a:pt x="2697479" y="16763"/>
                </a:lnTo>
                <a:lnTo>
                  <a:pt x="2689859" y="10667"/>
                </a:lnTo>
                <a:lnTo>
                  <a:pt x="2688335" y="10667"/>
                </a:lnTo>
                <a:lnTo>
                  <a:pt x="2688335" y="9143"/>
                </a:lnTo>
                <a:lnTo>
                  <a:pt x="2686811" y="9143"/>
                </a:lnTo>
                <a:lnTo>
                  <a:pt x="2679191" y="4571"/>
                </a:lnTo>
                <a:close/>
              </a:path>
              <a:path w="2715895" h="525780">
                <a:moveTo>
                  <a:pt x="2666999" y="0"/>
                </a:moveTo>
                <a:lnTo>
                  <a:pt x="50291" y="0"/>
                </a:lnTo>
                <a:lnTo>
                  <a:pt x="48767" y="1523"/>
                </a:lnTo>
                <a:lnTo>
                  <a:pt x="39623" y="3047"/>
                </a:lnTo>
                <a:lnTo>
                  <a:pt x="39623" y="4571"/>
                </a:lnTo>
                <a:lnTo>
                  <a:pt x="2677667" y="4571"/>
                </a:lnTo>
                <a:lnTo>
                  <a:pt x="2676143" y="3047"/>
                </a:lnTo>
                <a:lnTo>
                  <a:pt x="2666999" y="1523"/>
                </a:lnTo>
                <a:lnTo>
                  <a:pt x="2666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7160" y="1737716"/>
            <a:ext cx="6692265" cy="104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5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Exam</a:t>
            </a:r>
            <a:r>
              <a:rPr sz="1800" b="1" dirty="0">
                <a:latin typeface="Arial"/>
                <a:cs typeface="Arial"/>
              </a:rPr>
              <a:t>ining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Sca</a:t>
            </a:r>
            <a:r>
              <a:rPr sz="1800" b="1" dirty="0">
                <a:latin typeface="Arial"/>
                <a:cs typeface="Arial"/>
              </a:rPr>
              <a:t>tt</a:t>
            </a:r>
            <a:r>
              <a:rPr sz="1800" b="1" spc="-5" dirty="0">
                <a:latin typeface="Arial"/>
                <a:cs typeface="Arial"/>
              </a:rPr>
              <a:t>er</a:t>
            </a:r>
            <a:r>
              <a:rPr sz="1800" b="1" dirty="0">
                <a:latin typeface="Arial"/>
                <a:cs typeface="Arial"/>
              </a:rPr>
              <a:t>plot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Arial"/>
                <a:cs typeface="Arial"/>
              </a:rPr>
              <a:t>Loo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ri</a:t>
            </a:r>
            <a:r>
              <a:rPr sz="1400" b="1" spc="-5" dirty="0">
                <a:latin typeface="Arial"/>
                <a:cs typeface="Arial"/>
              </a:rPr>
              <a:t>k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spc="5" dirty="0">
                <a:latin typeface="Arial"/>
                <a:cs typeface="Arial"/>
              </a:rPr>
              <a:t>tt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17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Exami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Sca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26507" y="2941320"/>
            <a:ext cx="1483360" cy="200025"/>
          </a:xfrm>
          <a:custGeom>
            <a:avLst/>
            <a:gdLst/>
            <a:ahLst/>
            <a:cxnLst/>
            <a:rect l="l" t="t" r="r" b="b"/>
            <a:pathLst>
              <a:path w="1483360" h="200025">
                <a:moveTo>
                  <a:pt x="1458467" y="86867"/>
                </a:moveTo>
                <a:lnTo>
                  <a:pt x="6095" y="86867"/>
                </a:lnTo>
                <a:lnTo>
                  <a:pt x="0" y="92963"/>
                </a:lnTo>
                <a:lnTo>
                  <a:pt x="0" y="199643"/>
                </a:lnTo>
                <a:lnTo>
                  <a:pt x="25907" y="199643"/>
                </a:lnTo>
                <a:lnTo>
                  <a:pt x="25907" y="112775"/>
                </a:lnTo>
                <a:lnTo>
                  <a:pt x="12191" y="112775"/>
                </a:lnTo>
                <a:lnTo>
                  <a:pt x="25907" y="99059"/>
                </a:lnTo>
                <a:lnTo>
                  <a:pt x="1458467" y="99059"/>
                </a:lnTo>
                <a:lnTo>
                  <a:pt x="1458467" y="86867"/>
                </a:lnTo>
                <a:close/>
              </a:path>
              <a:path w="1483360" h="200025">
                <a:moveTo>
                  <a:pt x="25907" y="99059"/>
                </a:moveTo>
                <a:lnTo>
                  <a:pt x="12191" y="112775"/>
                </a:lnTo>
                <a:lnTo>
                  <a:pt x="25907" y="112775"/>
                </a:lnTo>
                <a:lnTo>
                  <a:pt x="25907" y="99059"/>
                </a:lnTo>
                <a:close/>
              </a:path>
              <a:path w="1483360" h="200025">
                <a:moveTo>
                  <a:pt x="1482851" y="86867"/>
                </a:moveTo>
                <a:lnTo>
                  <a:pt x="1470659" y="86867"/>
                </a:lnTo>
                <a:lnTo>
                  <a:pt x="1458467" y="99059"/>
                </a:lnTo>
                <a:lnTo>
                  <a:pt x="25907" y="99059"/>
                </a:lnTo>
                <a:lnTo>
                  <a:pt x="25907" y="112775"/>
                </a:lnTo>
                <a:lnTo>
                  <a:pt x="1478279" y="112775"/>
                </a:lnTo>
                <a:lnTo>
                  <a:pt x="1482851" y="106679"/>
                </a:lnTo>
                <a:lnTo>
                  <a:pt x="1482851" y="86867"/>
                </a:lnTo>
                <a:close/>
              </a:path>
              <a:path w="1483360" h="200025">
                <a:moveTo>
                  <a:pt x="1482851" y="0"/>
                </a:moveTo>
                <a:lnTo>
                  <a:pt x="1458467" y="0"/>
                </a:lnTo>
                <a:lnTo>
                  <a:pt x="1458467" y="99059"/>
                </a:lnTo>
                <a:lnTo>
                  <a:pt x="1470659" y="86867"/>
                </a:lnTo>
                <a:lnTo>
                  <a:pt x="1482851" y="86867"/>
                </a:lnTo>
                <a:lnTo>
                  <a:pt x="1482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4532" y="3140964"/>
            <a:ext cx="2689860" cy="501650"/>
          </a:xfrm>
          <a:custGeom>
            <a:avLst/>
            <a:gdLst/>
            <a:ahLst/>
            <a:cxnLst/>
            <a:rect l="l" t="t" r="r" b="b"/>
            <a:pathLst>
              <a:path w="2689860" h="501650">
                <a:moveTo>
                  <a:pt x="2639567" y="0"/>
                </a:moveTo>
                <a:lnTo>
                  <a:pt x="50291" y="0"/>
                </a:lnTo>
                <a:lnTo>
                  <a:pt x="41260" y="765"/>
                </a:lnTo>
                <a:lnTo>
                  <a:pt x="7538" y="23484"/>
                </a:lnTo>
                <a:lnTo>
                  <a:pt x="0" y="50291"/>
                </a:lnTo>
                <a:lnTo>
                  <a:pt x="0" y="451103"/>
                </a:lnTo>
                <a:lnTo>
                  <a:pt x="22809" y="493482"/>
                </a:lnTo>
                <a:lnTo>
                  <a:pt x="50291" y="501395"/>
                </a:lnTo>
                <a:lnTo>
                  <a:pt x="2639567" y="501395"/>
                </a:lnTo>
                <a:lnTo>
                  <a:pt x="2681946" y="477911"/>
                </a:lnTo>
                <a:lnTo>
                  <a:pt x="2689859" y="451103"/>
                </a:lnTo>
                <a:lnTo>
                  <a:pt x="2689859" y="50291"/>
                </a:lnTo>
                <a:lnTo>
                  <a:pt x="2666375" y="7913"/>
                </a:lnTo>
                <a:lnTo>
                  <a:pt x="2639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0815" y="3128772"/>
            <a:ext cx="2717800" cy="525780"/>
          </a:xfrm>
          <a:custGeom>
            <a:avLst/>
            <a:gdLst/>
            <a:ahLst/>
            <a:cxnLst/>
            <a:rect l="l" t="t" r="r" b="b"/>
            <a:pathLst>
              <a:path w="2717800" h="525779">
                <a:moveTo>
                  <a:pt x="2665475" y="524255"/>
                </a:moveTo>
                <a:lnTo>
                  <a:pt x="51815" y="524255"/>
                </a:lnTo>
                <a:lnTo>
                  <a:pt x="64007" y="525779"/>
                </a:lnTo>
                <a:lnTo>
                  <a:pt x="2654807" y="525779"/>
                </a:lnTo>
                <a:lnTo>
                  <a:pt x="2665475" y="524255"/>
                </a:lnTo>
                <a:close/>
              </a:path>
              <a:path w="2717800" h="525779">
                <a:moveTo>
                  <a:pt x="2677667" y="521207"/>
                </a:moveTo>
                <a:lnTo>
                  <a:pt x="39623" y="521207"/>
                </a:lnTo>
                <a:lnTo>
                  <a:pt x="50291" y="524255"/>
                </a:lnTo>
                <a:lnTo>
                  <a:pt x="2666999" y="524255"/>
                </a:lnTo>
                <a:lnTo>
                  <a:pt x="2677667" y="521207"/>
                </a:lnTo>
                <a:close/>
              </a:path>
              <a:path w="2717800" h="525779">
                <a:moveTo>
                  <a:pt x="2688335" y="515111"/>
                </a:moveTo>
                <a:lnTo>
                  <a:pt x="28955" y="515111"/>
                </a:lnTo>
                <a:lnTo>
                  <a:pt x="28955" y="516635"/>
                </a:lnTo>
                <a:lnTo>
                  <a:pt x="38099" y="521207"/>
                </a:lnTo>
                <a:lnTo>
                  <a:pt x="2679191" y="521207"/>
                </a:lnTo>
                <a:lnTo>
                  <a:pt x="2688335" y="516635"/>
                </a:lnTo>
                <a:lnTo>
                  <a:pt x="2688335" y="515111"/>
                </a:lnTo>
                <a:close/>
              </a:path>
              <a:path w="2717800" h="525779">
                <a:moveTo>
                  <a:pt x="2697479" y="507491"/>
                </a:moveTo>
                <a:lnTo>
                  <a:pt x="19811" y="507491"/>
                </a:lnTo>
                <a:lnTo>
                  <a:pt x="19811" y="509015"/>
                </a:lnTo>
                <a:lnTo>
                  <a:pt x="27431" y="515111"/>
                </a:lnTo>
                <a:lnTo>
                  <a:pt x="2689859" y="515111"/>
                </a:lnTo>
                <a:lnTo>
                  <a:pt x="2697479" y="509015"/>
                </a:lnTo>
                <a:lnTo>
                  <a:pt x="2697479" y="507491"/>
                </a:lnTo>
                <a:close/>
              </a:path>
              <a:path w="2717800" h="525779">
                <a:moveTo>
                  <a:pt x="47243" y="496823"/>
                </a:moveTo>
                <a:lnTo>
                  <a:pt x="50291" y="498347"/>
                </a:lnTo>
                <a:lnTo>
                  <a:pt x="12191" y="498347"/>
                </a:lnTo>
                <a:lnTo>
                  <a:pt x="12191" y="499871"/>
                </a:lnTo>
                <a:lnTo>
                  <a:pt x="18287" y="507491"/>
                </a:lnTo>
                <a:lnTo>
                  <a:pt x="2699003" y="507491"/>
                </a:lnTo>
                <a:lnTo>
                  <a:pt x="2703880" y="501395"/>
                </a:lnTo>
                <a:lnTo>
                  <a:pt x="64007" y="501395"/>
                </a:lnTo>
                <a:lnTo>
                  <a:pt x="54863" y="499871"/>
                </a:lnTo>
                <a:lnTo>
                  <a:pt x="56387" y="499871"/>
                </a:lnTo>
                <a:lnTo>
                  <a:pt x="47243" y="496823"/>
                </a:lnTo>
                <a:close/>
              </a:path>
              <a:path w="2717800" h="525779">
                <a:moveTo>
                  <a:pt x="2670047" y="496823"/>
                </a:moveTo>
                <a:lnTo>
                  <a:pt x="2660903" y="499871"/>
                </a:lnTo>
                <a:lnTo>
                  <a:pt x="2662427" y="499871"/>
                </a:lnTo>
                <a:lnTo>
                  <a:pt x="2651759" y="501395"/>
                </a:lnTo>
                <a:lnTo>
                  <a:pt x="2703880" y="501395"/>
                </a:lnTo>
                <a:lnTo>
                  <a:pt x="2705099" y="499871"/>
                </a:lnTo>
                <a:lnTo>
                  <a:pt x="2705099" y="498347"/>
                </a:lnTo>
                <a:lnTo>
                  <a:pt x="2666999" y="498347"/>
                </a:lnTo>
                <a:lnTo>
                  <a:pt x="2670047" y="496823"/>
                </a:lnTo>
                <a:close/>
              </a:path>
              <a:path w="2717800" h="525779">
                <a:moveTo>
                  <a:pt x="50291" y="27431"/>
                </a:moveTo>
                <a:lnTo>
                  <a:pt x="10667" y="27431"/>
                </a:lnTo>
                <a:lnTo>
                  <a:pt x="10667" y="28955"/>
                </a:lnTo>
                <a:lnTo>
                  <a:pt x="6095" y="36575"/>
                </a:lnTo>
                <a:lnTo>
                  <a:pt x="6095" y="38099"/>
                </a:lnTo>
                <a:lnTo>
                  <a:pt x="4571" y="39623"/>
                </a:lnTo>
                <a:lnTo>
                  <a:pt x="1523" y="48767"/>
                </a:lnTo>
                <a:lnTo>
                  <a:pt x="1523" y="50291"/>
                </a:lnTo>
                <a:lnTo>
                  <a:pt x="0" y="62483"/>
                </a:lnTo>
                <a:lnTo>
                  <a:pt x="0" y="464819"/>
                </a:lnTo>
                <a:lnTo>
                  <a:pt x="1523" y="473963"/>
                </a:lnTo>
                <a:lnTo>
                  <a:pt x="1523" y="477011"/>
                </a:lnTo>
                <a:lnTo>
                  <a:pt x="4571" y="486155"/>
                </a:lnTo>
                <a:lnTo>
                  <a:pt x="6095" y="487679"/>
                </a:lnTo>
                <a:lnTo>
                  <a:pt x="6095" y="489203"/>
                </a:lnTo>
                <a:lnTo>
                  <a:pt x="10667" y="496823"/>
                </a:lnTo>
                <a:lnTo>
                  <a:pt x="10667" y="498347"/>
                </a:lnTo>
                <a:lnTo>
                  <a:pt x="50291" y="498347"/>
                </a:lnTo>
                <a:lnTo>
                  <a:pt x="41147" y="493775"/>
                </a:lnTo>
                <a:lnTo>
                  <a:pt x="42290" y="493775"/>
                </a:lnTo>
                <a:lnTo>
                  <a:pt x="38480" y="490727"/>
                </a:lnTo>
                <a:lnTo>
                  <a:pt x="38099" y="490727"/>
                </a:lnTo>
                <a:lnTo>
                  <a:pt x="36575" y="489203"/>
                </a:lnTo>
                <a:lnTo>
                  <a:pt x="36880" y="489203"/>
                </a:lnTo>
                <a:lnTo>
                  <a:pt x="32003" y="483107"/>
                </a:lnTo>
                <a:lnTo>
                  <a:pt x="32613" y="483107"/>
                </a:lnTo>
                <a:lnTo>
                  <a:pt x="29870" y="478535"/>
                </a:lnTo>
                <a:lnTo>
                  <a:pt x="28955" y="478535"/>
                </a:lnTo>
                <a:lnTo>
                  <a:pt x="25907" y="469391"/>
                </a:lnTo>
                <a:lnTo>
                  <a:pt x="26996" y="469391"/>
                </a:lnTo>
                <a:lnTo>
                  <a:pt x="25907" y="461771"/>
                </a:lnTo>
                <a:lnTo>
                  <a:pt x="25907" y="62483"/>
                </a:lnTo>
                <a:lnTo>
                  <a:pt x="26923" y="56387"/>
                </a:lnTo>
                <a:lnTo>
                  <a:pt x="25907" y="56387"/>
                </a:lnTo>
                <a:lnTo>
                  <a:pt x="28955" y="47243"/>
                </a:lnTo>
                <a:lnTo>
                  <a:pt x="29870" y="47243"/>
                </a:lnTo>
                <a:lnTo>
                  <a:pt x="32613" y="42671"/>
                </a:lnTo>
                <a:lnTo>
                  <a:pt x="32003" y="42671"/>
                </a:lnTo>
                <a:lnTo>
                  <a:pt x="36880" y="36575"/>
                </a:lnTo>
                <a:lnTo>
                  <a:pt x="36575" y="36575"/>
                </a:lnTo>
                <a:lnTo>
                  <a:pt x="38099" y="35051"/>
                </a:lnTo>
                <a:lnTo>
                  <a:pt x="38480" y="35051"/>
                </a:lnTo>
                <a:lnTo>
                  <a:pt x="42290" y="32003"/>
                </a:lnTo>
                <a:lnTo>
                  <a:pt x="41147" y="32003"/>
                </a:lnTo>
                <a:lnTo>
                  <a:pt x="50291" y="27431"/>
                </a:lnTo>
                <a:close/>
              </a:path>
              <a:path w="2717800" h="525779">
                <a:moveTo>
                  <a:pt x="2708452" y="493775"/>
                </a:moveTo>
                <a:lnTo>
                  <a:pt x="2676143" y="493775"/>
                </a:lnTo>
                <a:lnTo>
                  <a:pt x="2666999" y="498347"/>
                </a:lnTo>
                <a:lnTo>
                  <a:pt x="2706623" y="498347"/>
                </a:lnTo>
                <a:lnTo>
                  <a:pt x="2706623" y="496823"/>
                </a:lnTo>
                <a:lnTo>
                  <a:pt x="2708452" y="493775"/>
                </a:lnTo>
                <a:close/>
              </a:path>
              <a:path w="2717800" h="525779">
                <a:moveTo>
                  <a:pt x="42290" y="493775"/>
                </a:moveTo>
                <a:lnTo>
                  <a:pt x="41147" y="493775"/>
                </a:lnTo>
                <a:lnTo>
                  <a:pt x="44195" y="495299"/>
                </a:lnTo>
                <a:lnTo>
                  <a:pt x="42290" y="493775"/>
                </a:lnTo>
                <a:close/>
              </a:path>
              <a:path w="2717800" h="525779">
                <a:moveTo>
                  <a:pt x="2679869" y="489881"/>
                </a:moveTo>
                <a:lnTo>
                  <a:pt x="2673095" y="495299"/>
                </a:lnTo>
                <a:lnTo>
                  <a:pt x="2676143" y="493775"/>
                </a:lnTo>
                <a:lnTo>
                  <a:pt x="2708452" y="493775"/>
                </a:lnTo>
                <a:lnTo>
                  <a:pt x="2710281" y="490727"/>
                </a:lnTo>
                <a:lnTo>
                  <a:pt x="2679191" y="490727"/>
                </a:lnTo>
                <a:lnTo>
                  <a:pt x="2679869" y="489881"/>
                </a:lnTo>
                <a:close/>
              </a:path>
              <a:path w="2717800" h="525779">
                <a:moveTo>
                  <a:pt x="36575" y="489203"/>
                </a:moveTo>
                <a:lnTo>
                  <a:pt x="38099" y="490727"/>
                </a:lnTo>
                <a:lnTo>
                  <a:pt x="37422" y="489881"/>
                </a:lnTo>
                <a:lnTo>
                  <a:pt x="36575" y="489203"/>
                </a:lnTo>
                <a:close/>
              </a:path>
              <a:path w="2717800" h="525779">
                <a:moveTo>
                  <a:pt x="37422" y="489881"/>
                </a:moveTo>
                <a:lnTo>
                  <a:pt x="38099" y="490727"/>
                </a:lnTo>
                <a:lnTo>
                  <a:pt x="38480" y="490727"/>
                </a:lnTo>
                <a:lnTo>
                  <a:pt x="37422" y="489881"/>
                </a:lnTo>
                <a:close/>
              </a:path>
              <a:path w="2717800" h="525779">
                <a:moveTo>
                  <a:pt x="2680715" y="489203"/>
                </a:moveTo>
                <a:lnTo>
                  <a:pt x="2679869" y="489881"/>
                </a:lnTo>
                <a:lnTo>
                  <a:pt x="2679191" y="490727"/>
                </a:lnTo>
                <a:lnTo>
                  <a:pt x="2680715" y="489203"/>
                </a:lnTo>
                <a:close/>
              </a:path>
              <a:path w="2717800" h="525779">
                <a:moveTo>
                  <a:pt x="2711195" y="489203"/>
                </a:moveTo>
                <a:lnTo>
                  <a:pt x="2680715" y="489203"/>
                </a:lnTo>
                <a:lnTo>
                  <a:pt x="2679191" y="490727"/>
                </a:lnTo>
                <a:lnTo>
                  <a:pt x="2710281" y="490727"/>
                </a:lnTo>
                <a:lnTo>
                  <a:pt x="2711195" y="489203"/>
                </a:lnTo>
                <a:close/>
              </a:path>
              <a:path w="2717800" h="525779">
                <a:moveTo>
                  <a:pt x="36880" y="489203"/>
                </a:moveTo>
                <a:lnTo>
                  <a:pt x="36575" y="489203"/>
                </a:lnTo>
                <a:lnTo>
                  <a:pt x="37422" y="489881"/>
                </a:lnTo>
                <a:lnTo>
                  <a:pt x="36880" y="489203"/>
                </a:lnTo>
                <a:close/>
              </a:path>
              <a:path w="2717800" h="525779">
                <a:moveTo>
                  <a:pt x="2713735" y="483107"/>
                </a:moveTo>
                <a:lnTo>
                  <a:pt x="2685287" y="483107"/>
                </a:lnTo>
                <a:lnTo>
                  <a:pt x="2679869" y="489881"/>
                </a:lnTo>
                <a:lnTo>
                  <a:pt x="2680715" y="489203"/>
                </a:lnTo>
                <a:lnTo>
                  <a:pt x="2711195" y="489203"/>
                </a:lnTo>
                <a:lnTo>
                  <a:pt x="2711195" y="487679"/>
                </a:lnTo>
                <a:lnTo>
                  <a:pt x="2712719" y="486155"/>
                </a:lnTo>
                <a:lnTo>
                  <a:pt x="2713735" y="483107"/>
                </a:lnTo>
                <a:close/>
              </a:path>
              <a:path w="2717800" h="525779">
                <a:moveTo>
                  <a:pt x="32613" y="483107"/>
                </a:moveTo>
                <a:lnTo>
                  <a:pt x="32003" y="483107"/>
                </a:lnTo>
                <a:lnTo>
                  <a:pt x="33527" y="484631"/>
                </a:lnTo>
                <a:lnTo>
                  <a:pt x="32613" y="483107"/>
                </a:lnTo>
                <a:close/>
              </a:path>
              <a:path w="2717800" h="525779">
                <a:moveTo>
                  <a:pt x="2688335" y="477011"/>
                </a:moveTo>
                <a:lnTo>
                  <a:pt x="2683763" y="484631"/>
                </a:lnTo>
                <a:lnTo>
                  <a:pt x="2685287" y="483107"/>
                </a:lnTo>
                <a:lnTo>
                  <a:pt x="2713735" y="483107"/>
                </a:lnTo>
                <a:lnTo>
                  <a:pt x="2715259" y="478535"/>
                </a:lnTo>
                <a:lnTo>
                  <a:pt x="2688335" y="478535"/>
                </a:lnTo>
                <a:lnTo>
                  <a:pt x="2688335" y="477011"/>
                </a:lnTo>
                <a:close/>
              </a:path>
              <a:path w="2717800" h="525779">
                <a:moveTo>
                  <a:pt x="28955" y="477011"/>
                </a:moveTo>
                <a:lnTo>
                  <a:pt x="28955" y="478535"/>
                </a:lnTo>
                <a:lnTo>
                  <a:pt x="29870" y="478535"/>
                </a:lnTo>
                <a:lnTo>
                  <a:pt x="28955" y="477011"/>
                </a:lnTo>
                <a:close/>
              </a:path>
              <a:path w="2717800" h="525779">
                <a:moveTo>
                  <a:pt x="2716421" y="469391"/>
                </a:moveTo>
                <a:lnTo>
                  <a:pt x="2691383" y="469391"/>
                </a:lnTo>
                <a:lnTo>
                  <a:pt x="2688335" y="478535"/>
                </a:lnTo>
                <a:lnTo>
                  <a:pt x="2715259" y="478535"/>
                </a:lnTo>
                <a:lnTo>
                  <a:pt x="2715767" y="477011"/>
                </a:lnTo>
                <a:lnTo>
                  <a:pt x="2715767" y="473963"/>
                </a:lnTo>
                <a:lnTo>
                  <a:pt x="2716421" y="469391"/>
                </a:lnTo>
                <a:close/>
              </a:path>
              <a:path w="2717800" h="525779">
                <a:moveTo>
                  <a:pt x="26996" y="469391"/>
                </a:moveTo>
                <a:lnTo>
                  <a:pt x="25907" y="469391"/>
                </a:lnTo>
                <a:lnTo>
                  <a:pt x="27431" y="472439"/>
                </a:lnTo>
                <a:lnTo>
                  <a:pt x="26996" y="469391"/>
                </a:lnTo>
                <a:close/>
              </a:path>
              <a:path w="2717800" h="525779">
                <a:moveTo>
                  <a:pt x="2689859" y="53339"/>
                </a:moveTo>
                <a:lnTo>
                  <a:pt x="2691383" y="64007"/>
                </a:lnTo>
                <a:lnTo>
                  <a:pt x="2691383" y="463295"/>
                </a:lnTo>
                <a:lnTo>
                  <a:pt x="2689859" y="472439"/>
                </a:lnTo>
                <a:lnTo>
                  <a:pt x="2691383" y="469391"/>
                </a:lnTo>
                <a:lnTo>
                  <a:pt x="2716421" y="469391"/>
                </a:lnTo>
                <a:lnTo>
                  <a:pt x="2717291" y="463295"/>
                </a:lnTo>
                <a:lnTo>
                  <a:pt x="2717291" y="60959"/>
                </a:lnTo>
                <a:lnTo>
                  <a:pt x="2716638" y="56387"/>
                </a:lnTo>
                <a:lnTo>
                  <a:pt x="2691383" y="56387"/>
                </a:lnTo>
                <a:lnTo>
                  <a:pt x="2689859" y="53339"/>
                </a:lnTo>
                <a:close/>
              </a:path>
              <a:path w="2717800" h="525779">
                <a:moveTo>
                  <a:pt x="27431" y="53339"/>
                </a:moveTo>
                <a:lnTo>
                  <a:pt x="25907" y="56387"/>
                </a:lnTo>
                <a:lnTo>
                  <a:pt x="26923" y="56387"/>
                </a:lnTo>
                <a:lnTo>
                  <a:pt x="27431" y="53339"/>
                </a:lnTo>
                <a:close/>
              </a:path>
              <a:path w="2717800" h="525779">
                <a:moveTo>
                  <a:pt x="2715259" y="47243"/>
                </a:moveTo>
                <a:lnTo>
                  <a:pt x="2688335" y="47243"/>
                </a:lnTo>
                <a:lnTo>
                  <a:pt x="2691383" y="56387"/>
                </a:lnTo>
                <a:lnTo>
                  <a:pt x="2716638" y="56387"/>
                </a:lnTo>
                <a:lnTo>
                  <a:pt x="2715767" y="50291"/>
                </a:lnTo>
                <a:lnTo>
                  <a:pt x="2715767" y="48767"/>
                </a:lnTo>
                <a:lnTo>
                  <a:pt x="2715259" y="47243"/>
                </a:lnTo>
                <a:close/>
              </a:path>
              <a:path w="2717800" h="525779">
                <a:moveTo>
                  <a:pt x="29870" y="47243"/>
                </a:moveTo>
                <a:lnTo>
                  <a:pt x="28955" y="47243"/>
                </a:lnTo>
                <a:lnTo>
                  <a:pt x="28955" y="48767"/>
                </a:lnTo>
                <a:lnTo>
                  <a:pt x="29870" y="47243"/>
                </a:lnTo>
                <a:close/>
              </a:path>
              <a:path w="2717800" h="525779">
                <a:moveTo>
                  <a:pt x="2683763" y="41147"/>
                </a:moveTo>
                <a:lnTo>
                  <a:pt x="2688335" y="48767"/>
                </a:lnTo>
                <a:lnTo>
                  <a:pt x="2688335" y="47243"/>
                </a:lnTo>
                <a:lnTo>
                  <a:pt x="2715259" y="47243"/>
                </a:lnTo>
                <a:lnTo>
                  <a:pt x="2713735" y="42671"/>
                </a:lnTo>
                <a:lnTo>
                  <a:pt x="2685287" y="42671"/>
                </a:lnTo>
                <a:lnTo>
                  <a:pt x="2683763" y="41147"/>
                </a:lnTo>
                <a:close/>
              </a:path>
              <a:path w="2717800" h="525779">
                <a:moveTo>
                  <a:pt x="33527" y="41147"/>
                </a:moveTo>
                <a:lnTo>
                  <a:pt x="32003" y="42671"/>
                </a:lnTo>
                <a:lnTo>
                  <a:pt x="32613" y="42671"/>
                </a:lnTo>
                <a:lnTo>
                  <a:pt x="33527" y="41147"/>
                </a:lnTo>
                <a:close/>
              </a:path>
              <a:path w="2717800" h="525779">
                <a:moveTo>
                  <a:pt x="2679869" y="35898"/>
                </a:moveTo>
                <a:lnTo>
                  <a:pt x="2685287" y="42671"/>
                </a:lnTo>
                <a:lnTo>
                  <a:pt x="2713735" y="42671"/>
                </a:lnTo>
                <a:lnTo>
                  <a:pt x="2712719" y="39623"/>
                </a:lnTo>
                <a:lnTo>
                  <a:pt x="2711195" y="38099"/>
                </a:lnTo>
                <a:lnTo>
                  <a:pt x="2711195" y="36575"/>
                </a:lnTo>
                <a:lnTo>
                  <a:pt x="2680715" y="36575"/>
                </a:lnTo>
                <a:lnTo>
                  <a:pt x="2679869" y="35898"/>
                </a:lnTo>
                <a:close/>
              </a:path>
              <a:path w="2717800" h="525779">
                <a:moveTo>
                  <a:pt x="38099" y="35051"/>
                </a:moveTo>
                <a:lnTo>
                  <a:pt x="36575" y="36575"/>
                </a:lnTo>
                <a:lnTo>
                  <a:pt x="37422" y="35898"/>
                </a:lnTo>
                <a:lnTo>
                  <a:pt x="38099" y="35051"/>
                </a:lnTo>
                <a:close/>
              </a:path>
              <a:path w="2717800" h="525779">
                <a:moveTo>
                  <a:pt x="37422" y="35898"/>
                </a:moveTo>
                <a:lnTo>
                  <a:pt x="36575" y="36575"/>
                </a:lnTo>
                <a:lnTo>
                  <a:pt x="36880" y="36575"/>
                </a:lnTo>
                <a:lnTo>
                  <a:pt x="37422" y="35898"/>
                </a:lnTo>
                <a:close/>
              </a:path>
              <a:path w="2717800" h="525779">
                <a:moveTo>
                  <a:pt x="2679191" y="35051"/>
                </a:moveTo>
                <a:lnTo>
                  <a:pt x="2679869" y="35898"/>
                </a:lnTo>
                <a:lnTo>
                  <a:pt x="2680715" y="36575"/>
                </a:lnTo>
                <a:lnTo>
                  <a:pt x="2679191" y="35051"/>
                </a:lnTo>
                <a:close/>
              </a:path>
              <a:path w="2717800" h="525779">
                <a:moveTo>
                  <a:pt x="2710281" y="35051"/>
                </a:moveTo>
                <a:lnTo>
                  <a:pt x="2679191" y="35051"/>
                </a:lnTo>
                <a:lnTo>
                  <a:pt x="2680715" y="36575"/>
                </a:lnTo>
                <a:lnTo>
                  <a:pt x="2711195" y="36575"/>
                </a:lnTo>
                <a:lnTo>
                  <a:pt x="2710281" y="35051"/>
                </a:lnTo>
                <a:close/>
              </a:path>
              <a:path w="2717800" h="525779">
                <a:moveTo>
                  <a:pt x="38480" y="35051"/>
                </a:moveTo>
                <a:lnTo>
                  <a:pt x="38099" y="35051"/>
                </a:lnTo>
                <a:lnTo>
                  <a:pt x="37422" y="35898"/>
                </a:lnTo>
                <a:lnTo>
                  <a:pt x="38480" y="35051"/>
                </a:lnTo>
                <a:close/>
              </a:path>
              <a:path w="2717800" h="525779">
                <a:moveTo>
                  <a:pt x="2673095" y="30479"/>
                </a:moveTo>
                <a:lnTo>
                  <a:pt x="2679869" y="35898"/>
                </a:lnTo>
                <a:lnTo>
                  <a:pt x="2679191" y="35051"/>
                </a:lnTo>
                <a:lnTo>
                  <a:pt x="2710281" y="35051"/>
                </a:lnTo>
                <a:lnTo>
                  <a:pt x="2708452" y="32003"/>
                </a:lnTo>
                <a:lnTo>
                  <a:pt x="2676143" y="32003"/>
                </a:lnTo>
                <a:lnTo>
                  <a:pt x="2673095" y="30479"/>
                </a:lnTo>
                <a:close/>
              </a:path>
              <a:path w="2717800" h="525779">
                <a:moveTo>
                  <a:pt x="44195" y="30479"/>
                </a:moveTo>
                <a:lnTo>
                  <a:pt x="41147" y="32003"/>
                </a:lnTo>
                <a:lnTo>
                  <a:pt x="42290" y="32003"/>
                </a:lnTo>
                <a:lnTo>
                  <a:pt x="44195" y="30479"/>
                </a:lnTo>
                <a:close/>
              </a:path>
              <a:path w="2717800" h="525779">
                <a:moveTo>
                  <a:pt x="2706623" y="27431"/>
                </a:moveTo>
                <a:lnTo>
                  <a:pt x="2666999" y="27431"/>
                </a:lnTo>
                <a:lnTo>
                  <a:pt x="2676143" y="32003"/>
                </a:lnTo>
                <a:lnTo>
                  <a:pt x="2708452" y="32003"/>
                </a:lnTo>
                <a:lnTo>
                  <a:pt x="2706623" y="28955"/>
                </a:lnTo>
                <a:lnTo>
                  <a:pt x="2706623" y="27431"/>
                </a:lnTo>
                <a:close/>
              </a:path>
              <a:path w="2717800" h="525779">
                <a:moveTo>
                  <a:pt x="2699003" y="18287"/>
                </a:moveTo>
                <a:lnTo>
                  <a:pt x="18287" y="18287"/>
                </a:lnTo>
                <a:lnTo>
                  <a:pt x="12191" y="25907"/>
                </a:lnTo>
                <a:lnTo>
                  <a:pt x="12191" y="27431"/>
                </a:lnTo>
                <a:lnTo>
                  <a:pt x="50291" y="27431"/>
                </a:lnTo>
                <a:lnTo>
                  <a:pt x="47243" y="28955"/>
                </a:lnTo>
                <a:lnTo>
                  <a:pt x="56387" y="25907"/>
                </a:lnTo>
                <a:lnTo>
                  <a:pt x="54863" y="25907"/>
                </a:lnTo>
                <a:lnTo>
                  <a:pt x="65531" y="24383"/>
                </a:lnTo>
                <a:lnTo>
                  <a:pt x="2703880" y="24383"/>
                </a:lnTo>
                <a:lnTo>
                  <a:pt x="2699003" y="18287"/>
                </a:lnTo>
                <a:close/>
              </a:path>
              <a:path w="2717800" h="525779">
                <a:moveTo>
                  <a:pt x="2703880" y="24383"/>
                </a:moveTo>
                <a:lnTo>
                  <a:pt x="2653283" y="24383"/>
                </a:lnTo>
                <a:lnTo>
                  <a:pt x="2662427" y="25907"/>
                </a:lnTo>
                <a:lnTo>
                  <a:pt x="2660903" y="25907"/>
                </a:lnTo>
                <a:lnTo>
                  <a:pt x="2670047" y="28955"/>
                </a:lnTo>
                <a:lnTo>
                  <a:pt x="2666999" y="27431"/>
                </a:lnTo>
                <a:lnTo>
                  <a:pt x="2705099" y="27431"/>
                </a:lnTo>
                <a:lnTo>
                  <a:pt x="2705099" y="25907"/>
                </a:lnTo>
                <a:lnTo>
                  <a:pt x="2703880" y="24383"/>
                </a:lnTo>
                <a:close/>
              </a:path>
              <a:path w="2717800" h="525779">
                <a:moveTo>
                  <a:pt x="2689859" y="10667"/>
                </a:moveTo>
                <a:lnTo>
                  <a:pt x="27431" y="10667"/>
                </a:lnTo>
                <a:lnTo>
                  <a:pt x="19811" y="16763"/>
                </a:lnTo>
                <a:lnTo>
                  <a:pt x="19811" y="18287"/>
                </a:lnTo>
                <a:lnTo>
                  <a:pt x="2697479" y="18287"/>
                </a:lnTo>
                <a:lnTo>
                  <a:pt x="2697479" y="16763"/>
                </a:lnTo>
                <a:lnTo>
                  <a:pt x="2689859" y="10667"/>
                </a:lnTo>
                <a:close/>
              </a:path>
              <a:path w="2717800" h="525779">
                <a:moveTo>
                  <a:pt x="2679191" y="4571"/>
                </a:moveTo>
                <a:lnTo>
                  <a:pt x="38099" y="4571"/>
                </a:lnTo>
                <a:lnTo>
                  <a:pt x="28955" y="9143"/>
                </a:lnTo>
                <a:lnTo>
                  <a:pt x="28955" y="10667"/>
                </a:lnTo>
                <a:lnTo>
                  <a:pt x="2688335" y="10667"/>
                </a:lnTo>
                <a:lnTo>
                  <a:pt x="2688335" y="9143"/>
                </a:lnTo>
                <a:lnTo>
                  <a:pt x="2679191" y="4571"/>
                </a:lnTo>
                <a:close/>
              </a:path>
              <a:path w="2717800" h="525779">
                <a:moveTo>
                  <a:pt x="2666999" y="1523"/>
                </a:moveTo>
                <a:lnTo>
                  <a:pt x="50291" y="1523"/>
                </a:lnTo>
                <a:lnTo>
                  <a:pt x="39623" y="4571"/>
                </a:lnTo>
                <a:lnTo>
                  <a:pt x="2677667" y="4571"/>
                </a:lnTo>
                <a:lnTo>
                  <a:pt x="2666999" y="1523"/>
                </a:lnTo>
                <a:close/>
              </a:path>
              <a:path w="2717800" h="525779">
                <a:moveTo>
                  <a:pt x="2665475" y="0"/>
                </a:moveTo>
                <a:lnTo>
                  <a:pt x="51815" y="0"/>
                </a:lnTo>
                <a:lnTo>
                  <a:pt x="51815" y="1523"/>
                </a:lnTo>
                <a:lnTo>
                  <a:pt x="2665475" y="1523"/>
                </a:lnTo>
                <a:lnTo>
                  <a:pt x="26654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84983" y="3305624"/>
            <a:ext cx="11093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erall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ern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1095" y="3642360"/>
            <a:ext cx="2941320" cy="200025"/>
          </a:xfrm>
          <a:custGeom>
            <a:avLst/>
            <a:gdLst/>
            <a:ahLst/>
            <a:cxnLst/>
            <a:rect l="l" t="t" r="r" b="b"/>
            <a:pathLst>
              <a:path w="2941320" h="200025">
                <a:moveTo>
                  <a:pt x="2915411" y="86867"/>
                </a:moveTo>
                <a:lnTo>
                  <a:pt x="6095" y="86867"/>
                </a:lnTo>
                <a:lnTo>
                  <a:pt x="0" y="92963"/>
                </a:lnTo>
                <a:lnTo>
                  <a:pt x="0" y="199643"/>
                </a:lnTo>
                <a:lnTo>
                  <a:pt x="24383" y="199643"/>
                </a:lnTo>
                <a:lnTo>
                  <a:pt x="24383" y="112775"/>
                </a:lnTo>
                <a:lnTo>
                  <a:pt x="12191" y="112775"/>
                </a:lnTo>
                <a:lnTo>
                  <a:pt x="24383" y="100583"/>
                </a:lnTo>
                <a:lnTo>
                  <a:pt x="2915411" y="100583"/>
                </a:lnTo>
                <a:lnTo>
                  <a:pt x="2915411" y="86867"/>
                </a:lnTo>
                <a:close/>
              </a:path>
              <a:path w="2941320" h="200025">
                <a:moveTo>
                  <a:pt x="24383" y="100583"/>
                </a:moveTo>
                <a:lnTo>
                  <a:pt x="12191" y="112775"/>
                </a:lnTo>
                <a:lnTo>
                  <a:pt x="24383" y="112775"/>
                </a:lnTo>
                <a:lnTo>
                  <a:pt x="24383" y="100583"/>
                </a:lnTo>
                <a:close/>
              </a:path>
              <a:path w="2941320" h="200025">
                <a:moveTo>
                  <a:pt x="2941319" y="86867"/>
                </a:moveTo>
                <a:lnTo>
                  <a:pt x="2927603" y="86867"/>
                </a:lnTo>
                <a:lnTo>
                  <a:pt x="2915411" y="100583"/>
                </a:lnTo>
                <a:lnTo>
                  <a:pt x="24383" y="100583"/>
                </a:lnTo>
                <a:lnTo>
                  <a:pt x="24383" y="112775"/>
                </a:lnTo>
                <a:lnTo>
                  <a:pt x="2935223" y="112775"/>
                </a:lnTo>
                <a:lnTo>
                  <a:pt x="2941319" y="106679"/>
                </a:lnTo>
                <a:lnTo>
                  <a:pt x="2941319" y="86867"/>
                </a:lnTo>
                <a:close/>
              </a:path>
              <a:path w="2941320" h="200025">
                <a:moveTo>
                  <a:pt x="2941319" y="0"/>
                </a:moveTo>
                <a:lnTo>
                  <a:pt x="2915411" y="0"/>
                </a:lnTo>
                <a:lnTo>
                  <a:pt x="2915411" y="100583"/>
                </a:lnTo>
                <a:lnTo>
                  <a:pt x="2927603" y="86867"/>
                </a:lnTo>
                <a:lnTo>
                  <a:pt x="2941319" y="86867"/>
                </a:lnTo>
                <a:lnTo>
                  <a:pt x="2941319" y="0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480" y="3842004"/>
            <a:ext cx="2690495" cy="44450"/>
          </a:xfrm>
          <a:custGeom>
            <a:avLst/>
            <a:gdLst/>
            <a:ahLst/>
            <a:cxnLst/>
            <a:rect l="l" t="t" r="r" b="b"/>
            <a:pathLst>
              <a:path w="2690495" h="44450">
                <a:moveTo>
                  <a:pt x="2640207" y="0"/>
                </a:moveTo>
                <a:lnTo>
                  <a:pt x="49395" y="0"/>
                </a:lnTo>
                <a:lnTo>
                  <a:pt x="40753" y="765"/>
                </a:lnTo>
                <a:lnTo>
                  <a:pt x="7016" y="23484"/>
                </a:lnTo>
                <a:lnTo>
                  <a:pt x="0" y="44195"/>
                </a:lnTo>
                <a:lnTo>
                  <a:pt x="2689959" y="44195"/>
                </a:lnTo>
                <a:lnTo>
                  <a:pt x="2667014" y="7913"/>
                </a:lnTo>
                <a:lnTo>
                  <a:pt x="2640207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262" y="3829811"/>
            <a:ext cx="2714625" cy="56515"/>
          </a:xfrm>
          <a:custGeom>
            <a:avLst/>
            <a:gdLst/>
            <a:ahLst/>
            <a:cxnLst/>
            <a:rect l="l" t="t" r="r" b="b"/>
            <a:pathLst>
              <a:path w="2714625" h="56514">
                <a:moveTo>
                  <a:pt x="49421" y="27431"/>
                </a:moveTo>
                <a:lnTo>
                  <a:pt x="9797" y="27431"/>
                </a:lnTo>
                <a:lnTo>
                  <a:pt x="9797" y="28955"/>
                </a:lnTo>
                <a:lnTo>
                  <a:pt x="5225" y="36575"/>
                </a:lnTo>
                <a:lnTo>
                  <a:pt x="3701" y="38099"/>
                </a:lnTo>
                <a:lnTo>
                  <a:pt x="3701" y="39623"/>
                </a:lnTo>
                <a:lnTo>
                  <a:pt x="653" y="48767"/>
                </a:lnTo>
                <a:lnTo>
                  <a:pt x="653" y="51815"/>
                </a:lnTo>
                <a:lnTo>
                  <a:pt x="0" y="56387"/>
                </a:lnTo>
                <a:lnTo>
                  <a:pt x="25037" y="56387"/>
                </a:lnTo>
                <a:lnTo>
                  <a:pt x="25037" y="54863"/>
                </a:lnTo>
                <a:lnTo>
                  <a:pt x="25545" y="54863"/>
                </a:lnTo>
                <a:lnTo>
                  <a:pt x="27577" y="48767"/>
                </a:lnTo>
                <a:lnTo>
                  <a:pt x="26561" y="48767"/>
                </a:lnTo>
                <a:lnTo>
                  <a:pt x="31133" y="41147"/>
                </a:lnTo>
                <a:lnTo>
                  <a:pt x="32352" y="41147"/>
                </a:lnTo>
                <a:lnTo>
                  <a:pt x="36009" y="36575"/>
                </a:lnTo>
                <a:lnTo>
                  <a:pt x="34181" y="36575"/>
                </a:lnTo>
                <a:lnTo>
                  <a:pt x="41801" y="30479"/>
                </a:lnTo>
                <a:lnTo>
                  <a:pt x="43325" y="30479"/>
                </a:lnTo>
                <a:lnTo>
                  <a:pt x="49421" y="27431"/>
                </a:lnTo>
                <a:close/>
              </a:path>
              <a:path w="2714625" h="56514">
                <a:moveTo>
                  <a:pt x="25545" y="54863"/>
                </a:moveTo>
                <a:lnTo>
                  <a:pt x="25037" y="54863"/>
                </a:lnTo>
                <a:lnTo>
                  <a:pt x="25037" y="56387"/>
                </a:lnTo>
                <a:lnTo>
                  <a:pt x="25545" y="54863"/>
                </a:lnTo>
                <a:close/>
              </a:path>
              <a:path w="2714625" h="56514">
                <a:moveTo>
                  <a:pt x="2685953" y="47243"/>
                </a:moveTo>
                <a:lnTo>
                  <a:pt x="2689001" y="56387"/>
                </a:lnTo>
                <a:lnTo>
                  <a:pt x="2689001" y="54863"/>
                </a:lnTo>
                <a:lnTo>
                  <a:pt x="2713893" y="54863"/>
                </a:lnTo>
                <a:lnTo>
                  <a:pt x="2713385" y="51815"/>
                </a:lnTo>
                <a:lnTo>
                  <a:pt x="2713385" y="48767"/>
                </a:lnTo>
                <a:lnTo>
                  <a:pt x="2687477" y="48767"/>
                </a:lnTo>
                <a:lnTo>
                  <a:pt x="2685953" y="47243"/>
                </a:lnTo>
                <a:close/>
              </a:path>
              <a:path w="2714625" h="56514">
                <a:moveTo>
                  <a:pt x="2713893" y="54863"/>
                </a:moveTo>
                <a:lnTo>
                  <a:pt x="2689001" y="54863"/>
                </a:lnTo>
                <a:lnTo>
                  <a:pt x="2689255" y="56387"/>
                </a:lnTo>
                <a:lnTo>
                  <a:pt x="2714147" y="56387"/>
                </a:lnTo>
                <a:lnTo>
                  <a:pt x="2713893" y="54863"/>
                </a:lnTo>
                <a:close/>
              </a:path>
              <a:path w="2714625" h="56514">
                <a:moveTo>
                  <a:pt x="28085" y="47243"/>
                </a:moveTo>
                <a:lnTo>
                  <a:pt x="26561" y="48767"/>
                </a:lnTo>
                <a:lnTo>
                  <a:pt x="27577" y="48767"/>
                </a:lnTo>
                <a:lnTo>
                  <a:pt x="28085" y="47243"/>
                </a:lnTo>
                <a:close/>
              </a:path>
              <a:path w="2714625" h="56514">
                <a:moveTo>
                  <a:pt x="2682905" y="41147"/>
                </a:moveTo>
                <a:lnTo>
                  <a:pt x="2687477" y="48767"/>
                </a:lnTo>
                <a:lnTo>
                  <a:pt x="2713385" y="48767"/>
                </a:lnTo>
                <a:lnTo>
                  <a:pt x="2711353" y="42671"/>
                </a:lnTo>
                <a:lnTo>
                  <a:pt x="2684429" y="42671"/>
                </a:lnTo>
                <a:lnTo>
                  <a:pt x="2682905" y="41147"/>
                </a:lnTo>
                <a:close/>
              </a:path>
              <a:path w="2714625" h="56514">
                <a:moveTo>
                  <a:pt x="32352" y="41147"/>
                </a:moveTo>
                <a:lnTo>
                  <a:pt x="31133" y="41147"/>
                </a:lnTo>
                <a:lnTo>
                  <a:pt x="31133" y="42671"/>
                </a:lnTo>
                <a:lnTo>
                  <a:pt x="32352" y="41147"/>
                </a:lnTo>
                <a:close/>
              </a:path>
              <a:path w="2714625" h="56514">
                <a:moveTo>
                  <a:pt x="2679010" y="35898"/>
                </a:moveTo>
                <a:lnTo>
                  <a:pt x="2684429" y="42671"/>
                </a:lnTo>
                <a:lnTo>
                  <a:pt x="2711353" y="42671"/>
                </a:lnTo>
                <a:lnTo>
                  <a:pt x="2710337" y="39623"/>
                </a:lnTo>
                <a:lnTo>
                  <a:pt x="2710337" y="36575"/>
                </a:lnTo>
                <a:lnTo>
                  <a:pt x="2679857" y="36575"/>
                </a:lnTo>
                <a:lnTo>
                  <a:pt x="2679010" y="35898"/>
                </a:lnTo>
                <a:close/>
              </a:path>
              <a:path w="2714625" h="56514">
                <a:moveTo>
                  <a:pt x="37229" y="35051"/>
                </a:moveTo>
                <a:lnTo>
                  <a:pt x="34181" y="36575"/>
                </a:lnTo>
                <a:lnTo>
                  <a:pt x="36009" y="36575"/>
                </a:lnTo>
                <a:lnTo>
                  <a:pt x="37229" y="35051"/>
                </a:lnTo>
                <a:close/>
              </a:path>
              <a:path w="2714625" h="56514">
                <a:moveTo>
                  <a:pt x="2678333" y="35051"/>
                </a:moveTo>
                <a:lnTo>
                  <a:pt x="2679010" y="35898"/>
                </a:lnTo>
                <a:lnTo>
                  <a:pt x="2679857" y="36575"/>
                </a:lnTo>
                <a:lnTo>
                  <a:pt x="2678333" y="35051"/>
                </a:lnTo>
                <a:close/>
              </a:path>
              <a:path w="2714625" h="56514">
                <a:moveTo>
                  <a:pt x="2709422" y="35051"/>
                </a:moveTo>
                <a:lnTo>
                  <a:pt x="2678333" y="35051"/>
                </a:lnTo>
                <a:lnTo>
                  <a:pt x="2679857" y="36575"/>
                </a:lnTo>
                <a:lnTo>
                  <a:pt x="2710337" y="36575"/>
                </a:lnTo>
                <a:lnTo>
                  <a:pt x="2709422" y="35051"/>
                </a:lnTo>
                <a:close/>
              </a:path>
              <a:path w="2714625" h="56514">
                <a:moveTo>
                  <a:pt x="2706679" y="30479"/>
                </a:moveTo>
                <a:lnTo>
                  <a:pt x="2672237" y="30479"/>
                </a:lnTo>
                <a:lnTo>
                  <a:pt x="2679010" y="35898"/>
                </a:lnTo>
                <a:lnTo>
                  <a:pt x="2678333" y="35051"/>
                </a:lnTo>
                <a:lnTo>
                  <a:pt x="2709422" y="35051"/>
                </a:lnTo>
                <a:lnTo>
                  <a:pt x="2706679" y="30479"/>
                </a:lnTo>
                <a:close/>
              </a:path>
              <a:path w="2714625" h="56514">
                <a:moveTo>
                  <a:pt x="43325" y="30479"/>
                </a:moveTo>
                <a:lnTo>
                  <a:pt x="41801" y="30479"/>
                </a:lnTo>
                <a:lnTo>
                  <a:pt x="40277" y="32003"/>
                </a:lnTo>
                <a:lnTo>
                  <a:pt x="43325" y="30479"/>
                </a:lnTo>
                <a:close/>
              </a:path>
              <a:path w="2714625" h="56514">
                <a:moveTo>
                  <a:pt x="2704241" y="27431"/>
                </a:moveTo>
                <a:lnTo>
                  <a:pt x="2666141" y="27431"/>
                </a:lnTo>
                <a:lnTo>
                  <a:pt x="2673761" y="32003"/>
                </a:lnTo>
                <a:lnTo>
                  <a:pt x="2672237" y="30479"/>
                </a:lnTo>
                <a:lnTo>
                  <a:pt x="2706679" y="30479"/>
                </a:lnTo>
                <a:lnTo>
                  <a:pt x="2705765" y="28955"/>
                </a:lnTo>
                <a:lnTo>
                  <a:pt x="2704241" y="27431"/>
                </a:lnTo>
                <a:close/>
              </a:path>
              <a:path w="2714625" h="56514">
                <a:moveTo>
                  <a:pt x="2687477" y="10667"/>
                </a:moveTo>
                <a:lnTo>
                  <a:pt x="26561" y="10667"/>
                </a:lnTo>
                <a:lnTo>
                  <a:pt x="26561" y="12191"/>
                </a:lnTo>
                <a:lnTo>
                  <a:pt x="18941" y="18287"/>
                </a:lnTo>
                <a:lnTo>
                  <a:pt x="17417" y="18287"/>
                </a:lnTo>
                <a:lnTo>
                  <a:pt x="17417" y="19811"/>
                </a:lnTo>
                <a:lnTo>
                  <a:pt x="11321" y="27431"/>
                </a:lnTo>
                <a:lnTo>
                  <a:pt x="49421" y="27431"/>
                </a:lnTo>
                <a:lnTo>
                  <a:pt x="46373" y="28955"/>
                </a:lnTo>
                <a:lnTo>
                  <a:pt x="55517" y="25907"/>
                </a:lnTo>
                <a:lnTo>
                  <a:pt x="2703022" y="25907"/>
                </a:lnTo>
                <a:lnTo>
                  <a:pt x="2698145" y="19811"/>
                </a:lnTo>
                <a:lnTo>
                  <a:pt x="2696621" y="18287"/>
                </a:lnTo>
                <a:lnTo>
                  <a:pt x="2689001" y="12191"/>
                </a:lnTo>
                <a:lnTo>
                  <a:pt x="2687477" y="10667"/>
                </a:lnTo>
                <a:close/>
              </a:path>
              <a:path w="2714625" h="56514">
                <a:moveTo>
                  <a:pt x="2703022" y="25907"/>
                </a:moveTo>
                <a:lnTo>
                  <a:pt x="2658521" y="25907"/>
                </a:lnTo>
                <a:lnTo>
                  <a:pt x="2667665" y="28955"/>
                </a:lnTo>
                <a:lnTo>
                  <a:pt x="2666141" y="27431"/>
                </a:lnTo>
                <a:lnTo>
                  <a:pt x="2704241" y="27431"/>
                </a:lnTo>
                <a:lnTo>
                  <a:pt x="2703022" y="25907"/>
                </a:lnTo>
                <a:close/>
              </a:path>
              <a:path w="2714625" h="56514">
                <a:moveTo>
                  <a:pt x="2676809" y="4571"/>
                </a:moveTo>
                <a:lnTo>
                  <a:pt x="37229" y="4571"/>
                </a:lnTo>
                <a:lnTo>
                  <a:pt x="37229" y="6095"/>
                </a:lnTo>
                <a:lnTo>
                  <a:pt x="28085" y="10667"/>
                </a:lnTo>
                <a:lnTo>
                  <a:pt x="2685953" y="10667"/>
                </a:lnTo>
                <a:lnTo>
                  <a:pt x="2678333" y="6095"/>
                </a:lnTo>
                <a:lnTo>
                  <a:pt x="2676809" y="4571"/>
                </a:lnTo>
                <a:close/>
              </a:path>
              <a:path w="2714625" h="56514">
                <a:moveTo>
                  <a:pt x="2666141" y="1523"/>
                </a:moveTo>
                <a:lnTo>
                  <a:pt x="47897" y="1523"/>
                </a:lnTo>
                <a:lnTo>
                  <a:pt x="38753" y="4571"/>
                </a:lnTo>
                <a:lnTo>
                  <a:pt x="2675285" y="4571"/>
                </a:lnTo>
                <a:lnTo>
                  <a:pt x="2666141" y="1523"/>
                </a:lnTo>
                <a:close/>
              </a:path>
              <a:path w="2714625" h="56514">
                <a:moveTo>
                  <a:pt x="2652425" y="0"/>
                </a:moveTo>
                <a:lnTo>
                  <a:pt x="60089" y="0"/>
                </a:lnTo>
                <a:lnTo>
                  <a:pt x="50945" y="1523"/>
                </a:lnTo>
                <a:lnTo>
                  <a:pt x="2663093" y="1523"/>
                </a:lnTo>
                <a:lnTo>
                  <a:pt x="2652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39461" y="3642360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3"/>
                </a:lnTo>
              </a:path>
            </a:pathLst>
          </a:custGeom>
          <a:ln w="27177">
            <a:solidFill>
              <a:srgbClr val="2F61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5377" y="3842004"/>
            <a:ext cx="2688590" cy="44450"/>
          </a:xfrm>
          <a:custGeom>
            <a:avLst/>
            <a:gdLst/>
            <a:ahLst/>
            <a:cxnLst/>
            <a:rect l="l" t="t" r="r" b="b"/>
            <a:pathLst>
              <a:path w="2688590" h="44450">
                <a:moveTo>
                  <a:pt x="2638722" y="0"/>
                </a:moveTo>
                <a:lnTo>
                  <a:pt x="49446" y="0"/>
                </a:lnTo>
                <a:lnTo>
                  <a:pt x="40414" y="765"/>
                </a:lnTo>
                <a:lnTo>
                  <a:pt x="6693" y="23484"/>
                </a:lnTo>
                <a:lnTo>
                  <a:pt x="0" y="44195"/>
                </a:lnTo>
                <a:lnTo>
                  <a:pt x="2688474" y="44195"/>
                </a:lnTo>
                <a:lnTo>
                  <a:pt x="2665530" y="7913"/>
                </a:lnTo>
                <a:lnTo>
                  <a:pt x="2638722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81686" y="3829811"/>
            <a:ext cx="2715895" cy="56515"/>
          </a:xfrm>
          <a:custGeom>
            <a:avLst/>
            <a:gdLst/>
            <a:ahLst/>
            <a:cxnLst/>
            <a:rect l="l" t="t" r="r" b="b"/>
            <a:pathLst>
              <a:path w="2715895" h="56514">
                <a:moveTo>
                  <a:pt x="49421" y="27431"/>
                </a:moveTo>
                <a:lnTo>
                  <a:pt x="9797" y="27431"/>
                </a:lnTo>
                <a:lnTo>
                  <a:pt x="9797" y="28955"/>
                </a:lnTo>
                <a:lnTo>
                  <a:pt x="5225" y="36575"/>
                </a:lnTo>
                <a:lnTo>
                  <a:pt x="5225" y="38099"/>
                </a:lnTo>
                <a:lnTo>
                  <a:pt x="3701" y="39623"/>
                </a:lnTo>
                <a:lnTo>
                  <a:pt x="653" y="48767"/>
                </a:lnTo>
                <a:lnTo>
                  <a:pt x="653" y="51815"/>
                </a:lnTo>
                <a:lnTo>
                  <a:pt x="0" y="56387"/>
                </a:lnTo>
                <a:lnTo>
                  <a:pt x="25037" y="56387"/>
                </a:lnTo>
                <a:lnTo>
                  <a:pt x="28085" y="47243"/>
                </a:lnTo>
                <a:lnTo>
                  <a:pt x="28999" y="47243"/>
                </a:lnTo>
                <a:lnTo>
                  <a:pt x="31742" y="42671"/>
                </a:lnTo>
                <a:lnTo>
                  <a:pt x="31133" y="42671"/>
                </a:lnTo>
                <a:lnTo>
                  <a:pt x="36009" y="36575"/>
                </a:lnTo>
                <a:lnTo>
                  <a:pt x="35705" y="36575"/>
                </a:lnTo>
                <a:lnTo>
                  <a:pt x="37229" y="35051"/>
                </a:lnTo>
                <a:lnTo>
                  <a:pt x="37610" y="35051"/>
                </a:lnTo>
                <a:lnTo>
                  <a:pt x="41420" y="32003"/>
                </a:lnTo>
                <a:lnTo>
                  <a:pt x="40277" y="32003"/>
                </a:lnTo>
                <a:lnTo>
                  <a:pt x="49421" y="27431"/>
                </a:lnTo>
                <a:close/>
              </a:path>
              <a:path w="2715895" h="56514">
                <a:moveTo>
                  <a:pt x="26561" y="54863"/>
                </a:moveTo>
                <a:lnTo>
                  <a:pt x="25037" y="56387"/>
                </a:lnTo>
                <a:lnTo>
                  <a:pt x="26256" y="56387"/>
                </a:lnTo>
                <a:lnTo>
                  <a:pt x="26561" y="54863"/>
                </a:lnTo>
                <a:close/>
              </a:path>
              <a:path w="2715895" h="56514">
                <a:moveTo>
                  <a:pt x="2688989" y="54863"/>
                </a:moveTo>
                <a:lnTo>
                  <a:pt x="2689243" y="56387"/>
                </a:lnTo>
                <a:lnTo>
                  <a:pt x="2690512" y="56387"/>
                </a:lnTo>
                <a:lnTo>
                  <a:pt x="2688989" y="54863"/>
                </a:lnTo>
                <a:close/>
              </a:path>
              <a:path w="2715895" h="56514">
                <a:moveTo>
                  <a:pt x="2714389" y="47243"/>
                </a:moveTo>
                <a:lnTo>
                  <a:pt x="2687465" y="47243"/>
                </a:lnTo>
                <a:lnTo>
                  <a:pt x="2690512" y="56387"/>
                </a:lnTo>
                <a:lnTo>
                  <a:pt x="2715659" y="56387"/>
                </a:lnTo>
                <a:lnTo>
                  <a:pt x="2714897" y="51815"/>
                </a:lnTo>
                <a:lnTo>
                  <a:pt x="2714897" y="48767"/>
                </a:lnTo>
                <a:lnTo>
                  <a:pt x="2714389" y="47243"/>
                </a:lnTo>
                <a:close/>
              </a:path>
              <a:path w="2715895" h="56514">
                <a:moveTo>
                  <a:pt x="28999" y="47243"/>
                </a:moveTo>
                <a:lnTo>
                  <a:pt x="28085" y="47243"/>
                </a:lnTo>
                <a:lnTo>
                  <a:pt x="28085" y="48767"/>
                </a:lnTo>
                <a:lnTo>
                  <a:pt x="28999" y="47243"/>
                </a:lnTo>
                <a:close/>
              </a:path>
              <a:path w="2715895" h="56514">
                <a:moveTo>
                  <a:pt x="2682893" y="41147"/>
                </a:moveTo>
                <a:lnTo>
                  <a:pt x="2687465" y="48767"/>
                </a:lnTo>
                <a:lnTo>
                  <a:pt x="2687465" y="47243"/>
                </a:lnTo>
                <a:lnTo>
                  <a:pt x="2714389" y="47243"/>
                </a:lnTo>
                <a:lnTo>
                  <a:pt x="2712865" y="42671"/>
                </a:lnTo>
                <a:lnTo>
                  <a:pt x="2684417" y="42671"/>
                </a:lnTo>
                <a:lnTo>
                  <a:pt x="2682893" y="41147"/>
                </a:lnTo>
                <a:close/>
              </a:path>
              <a:path w="2715895" h="56514">
                <a:moveTo>
                  <a:pt x="32657" y="41147"/>
                </a:moveTo>
                <a:lnTo>
                  <a:pt x="31133" y="42671"/>
                </a:lnTo>
                <a:lnTo>
                  <a:pt x="31742" y="42671"/>
                </a:lnTo>
                <a:lnTo>
                  <a:pt x="32657" y="41147"/>
                </a:lnTo>
                <a:close/>
              </a:path>
              <a:path w="2715895" h="56514">
                <a:moveTo>
                  <a:pt x="2678998" y="35898"/>
                </a:moveTo>
                <a:lnTo>
                  <a:pt x="2684417" y="42671"/>
                </a:lnTo>
                <a:lnTo>
                  <a:pt x="2712865" y="42671"/>
                </a:lnTo>
                <a:lnTo>
                  <a:pt x="2711849" y="39623"/>
                </a:lnTo>
                <a:lnTo>
                  <a:pt x="2710325" y="38099"/>
                </a:lnTo>
                <a:lnTo>
                  <a:pt x="2710325" y="36575"/>
                </a:lnTo>
                <a:lnTo>
                  <a:pt x="2679845" y="36575"/>
                </a:lnTo>
                <a:lnTo>
                  <a:pt x="2678998" y="35898"/>
                </a:lnTo>
                <a:close/>
              </a:path>
              <a:path w="2715895" h="56514">
                <a:moveTo>
                  <a:pt x="37229" y="35051"/>
                </a:moveTo>
                <a:lnTo>
                  <a:pt x="35705" y="36575"/>
                </a:lnTo>
                <a:lnTo>
                  <a:pt x="36551" y="35898"/>
                </a:lnTo>
                <a:lnTo>
                  <a:pt x="37229" y="35051"/>
                </a:lnTo>
                <a:close/>
              </a:path>
              <a:path w="2715895" h="56514">
                <a:moveTo>
                  <a:pt x="36551" y="35898"/>
                </a:moveTo>
                <a:lnTo>
                  <a:pt x="35705" y="36575"/>
                </a:lnTo>
                <a:lnTo>
                  <a:pt x="36009" y="36575"/>
                </a:lnTo>
                <a:lnTo>
                  <a:pt x="36551" y="35898"/>
                </a:lnTo>
                <a:close/>
              </a:path>
              <a:path w="2715895" h="56514">
                <a:moveTo>
                  <a:pt x="2678321" y="35051"/>
                </a:moveTo>
                <a:lnTo>
                  <a:pt x="2678998" y="35898"/>
                </a:lnTo>
                <a:lnTo>
                  <a:pt x="2679845" y="36575"/>
                </a:lnTo>
                <a:lnTo>
                  <a:pt x="2678321" y="35051"/>
                </a:lnTo>
                <a:close/>
              </a:path>
              <a:path w="2715895" h="56514">
                <a:moveTo>
                  <a:pt x="2709410" y="35051"/>
                </a:moveTo>
                <a:lnTo>
                  <a:pt x="2678321" y="35051"/>
                </a:lnTo>
                <a:lnTo>
                  <a:pt x="2679845" y="36575"/>
                </a:lnTo>
                <a:lnTo>
                  <a:pt x="2710325" y="36575"/>
                </a:lnTo>
                <a:lnTo>
                  <a:pt x="2709410" y="35051"/>
                </a:lnTo>
                <a:close/>
              </a:path>
              <a:path w="2715895" h="56514">
                <a:moveTo>
                  <a:pt x="37610" y="35051"/>
                </a:moveTo>
                <a:lnTo>
                  <a:pt x="37229" y="35051"/>
                </a:lnTo>
                <a:lnTo>
                  <a:pt x="36551" y="35898"/>
                </a:lnTo>
                <a:lnTo>
                  <a:pt x="37610" y="35051"/>
                </a:lnTo>
                <a:close/>
              </a:path>
              <a:path w="2715895" h="56514">
                <a:moveTo>
                  <a:pt x="2672225" y="30479"/>
                </a:moveTo>
                <a:lnTo>
                  <a:pt x="2678998" y="35898"/>
                </a:lnTo>
                <a:lnTo>
                  <a:pt x="2678321" y="35051"/>
                </a:lnTo>
                <a:lnTo>
                  <a:pt x="2709410" y="35051"/>
                </a:lnTo>
                <a:lnTo>
                  <a:pt x="2707581" y="32003"/>
                </a:lnTo>
                <a:lnTo>
                  <a:pt x="2675273" y="32003"/>
                </a:lnTo>
                <a:lnTo>
                  <a:pt x="2672225" y="30479"/>
                </a:lnTo>
                <a:close/>
              </a:path>
              <a:path w="2715895" h="56514">
                <a:moveTo>
                  <a:pt x="43325" y="30479"/>
                </a:moveTo>
                <a:lnTo>
                  <a:pt x="40277" y="32003"/>
                </a:lnTo>
                <a:lnTo>
                  <a:pt x="41420" y="32003"/>
                </a:lnTo>
                <a:lnTo>
                  <a:pt x="43325" y="30479"/>
                </a:lnTo>
                <a:close/>
              </a:path>
              <a:path w="2715895" h="56514">
                <a:moveTo>
                  <a:pt x="2705753" y="27431"/>
                </a:moveTo>
                <a:lnTo>
                  <a:pt x="2666129" y="27431"/>
                </a:lnTo>
                <a:lnTo>
                  <a:pt x="2675273" y="32003"/>
                </a:lnTo>
                <a:lnTo>
                  <a:pt x="2707581" y="32003"/>
                </a:lnTo>
                <a:lnTo>
                  <a:pt x="2705753" y="28955"/>
                </a:lnTo>
                <a:lnTo>
                  <a:pt x="2705753" y="27431"/>
                </a:lnTo>
                <a:close/>
              </a:path>
              <a:path w="2715895" h="56514">
                <a:moveTo>
                  <a:pt x="2698133" y="18287"/>
                </a:moveTo>
                <a:lnTo>
                  <a:pt x="17417" y="18287"/>
                </a:lnTo>
                <a:lnTo>
                  <a:pt x="17417" y="19811"/>
                </a:lnTo>
                <a:lnTo>
                  <a:pt x="11321" y="27431"/>
                </a:lnTo>
                <a:lnTo>
                  <a:pt x="49421" y="27431"/>
                </a:lnTo>
                <a:lnTo>
                  <a:pt x="46373" y="28955"/>
                </a:lnTo>
                <a:lnTo>
                  <a:pt x="55517" y="25907"/>
                </a:lnTo>
                <a:lnTo>
                  <a:pt x="2703009" y="25907"/>
                </a:lnTo>
                <a:lnTo>
                  <a:pt x="2698133" y="19811"/>
                </a:lnTo>
                <a:lnTo>
                  <a:pt x="2698133" y="18287"/>
                </a:lnTo>
                <a:close/>
              </a:path>
              <a:path w="2715895" h="56514">
                <a:moveTo>
                  <a:pt x="2703009" y="25907"/>
                </a:moveTo>
                <a:lnTo>
                  <a:pt x="2660033" y="25907"/>
                </a:lnTo>
                <a:lnTo>
                  <a:pt x="2669177" y="28955"/>
                </a:lnTo>
                <a:lnTo>
                  <a:pt x="2666129" y="27431"/>
                </a:lnTo>
                <a:lnTo>
                  <a:pt x="2704229" y="27431"/>
                </a:lnTo>
                <a:lnTo>
                  <a:pt x="2703009" y="25907"/>
                </a:lnTo>
                <a:close/>
              </a:path>
              <a:path w="2715895" h="56514">
                <a:moveTo>
                  <a:pt x="2688989" y="10667"/>
                </a:moveTo>
                <a:lnTo>
                  <a:pt x="26561" y="10667"/>
                </a:lnTo>
                <a:lnTo>
                  <a:pt x="26561" y="12191"/>
                </a:lnTo>
                <a:lnTo>
                  <a:pt x="18941" y="18287"/>
                </a:lnTo>
                <a:lnTo>
                  <a:pt x="2696609" y="18287"/>
                </a:lnTo>
                <a:lnTo>
                  <a:pt x="2688989" y="12191"/>
                </a:lnTo>
                <a:lnTo>
                  <a:pt x="2688989" y="10667"/>
                </a:lnTo>
                <a:close/>
              </a:path>
              <a:path w="2715895" h="56514">
                <a:moveTo>
                  <a:pt x="2678321" y="4571"/>
                </a:moveTo>
                <a:lnTo>
                  <a:pt x="37229" y="4571"/>
                </a:lnTo>
                <a:lnTo>
                  <a:pt x="37229" y="6095"/>
                </a:lnTo>
                <a:lnTo>
                  <a:pt x="28085" y="10667"/>
                </a:lnTo>
                <a:lnTo>
                  <a:pt x="2687465" y="10667"/>
                </a:lnTo>
                <a:lnTo>
                  <a:pt x="2678321" y="6095"/>
                </a:lnTo>
                <a:lnTo>
                  <a:pt x="2678321" y="4571"/>
                </a:lnTo>
                <a:close/>
              </a:path>
              <a:path w="2715895" h="56514">
                <a:moveTo>
                  <a:pt x="2666129" y="1523"/>
                </a:moveTo>
                <a:lnTo>
                  <a:pt x="49421" y="1523"/>
                </a:lnTo>
                <a:lnTo>
                  <a:pt x="38753" y="4571"/>
                </a:lnTo>
                <a:lnTo>
                  <a:pt x="2676797" y="4571"/>
                </a:lnTo>
                <a:lnTo>
                  <a:pt x="2666129" y="1523"/>
                </a:lnTo>
                <a:close/>
              </a:path>
              <a:path w="2715895" h="56514">
                <a:moveTo>
                  <a:pt x="2652413" y="0"/>
                </a:moveTo>
                <a:lnTo>
                  <a:pt x="61613" y="0"/>
                </a:lnTo>
                <a:lnTo>
                  <a:pt x="50945" y="1523"/>
                </a:lnTo>
                <a:lnTo>
                  <a:pt x="2664605" y="1523"/>
                </a:lnTo>
                <a:lnTo>
                  <a:pt x="26524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26507" y="3642360"/>
            <a:ext cx="2941320" cy="200025"/>
          </a:xfrm>
          <a:custGeom>
            <a:avLst/>
            <a:gdLst/>
            <a:ahLst/>
            <a:cxnLst/>
            <a:rect l="l" t="t" r="r" b="b"/>
            <a:pathLst>
              <a:path w="2941320" h="200025">
                <a:moveTo>
                  <a:pt x="2915411" y="100583"/>
                </a:moveTo>
                <a:lnTo>
                  <a:pt x="2915411" y="199643"/>
                </a:lnTo>
                <a:lnTo>
                  <a:pt x="2941319" y="199643"/>
                </a:lnTo>
                <a:lnTo>
                  <a:pt x="2941319" y="112775"/>
                </a:lnTo>
                <a:lnTo>
                  <a:pt x="2929127" y="112775"/>
                </a:lnTo>
                <a:lnTo>
                  <a:pt x="2915411" y="100583"/>
                </a:lnTo>
                <a:close/>
              </a:path>
              <a:path w="2941320" h="200025">
                <a:moveTo>
                  <a:pt x="25907" y="0"/>
                </a:moveTo>
                <a:lnTo>
                  <a:pt x="0" y="0"/>
                </a:lnTo>
                <a:lnTo>
                  <a:pt x="0" y="106679"/>
                </a:lnTo>
                <a:lnTo>
                  <a:pt x="6095" y="112775"/>
                </a:lnTo>
                <a:lnTo>
                  <a:pt x="2915411" y="112775"/>
                </a:lnTo>
                <a:lnTo>
                  <a:pt x="2915411" y="100583"/>
                </a:lnTo>
                <a:lnTo>
                  <a:pt x="25907" y="100583"/>
                </a:lnTo>
                <a:lnTo>
                  <a:pt x="12191" y="86867"/>
                </a:lnTo>
                <a:lnTo>
                  <a:pt x="25907" y="86867"/>
                </a:lnTo>
                <a:lnTo>
                  <a:pt x="25907" y="0"/>
                </a:lnTo>
                <a:close/>
              </a:path>
              <a:path w="2941320" h="200025">
                <a:moveTo>
                  <a:pt x="2935223" y="86867"/>
                </a:moveTo>
                <a:lnTo>
                  <a:pt x="25907" y="86867"/>
                </a:lnTo>
                <a:lnTo>
                  <a:pt x="25907" y="100583"/>
                </a:lnTo>
                <a:lnTo>
                  <a:pt x="2915411" y="100583"/>
                </a:lnTo>
                <a:lnTo>
                  <a:pt x="2929127" y="112775"/>
                </a:lnTo>
                <a:lnTo>
                  <a:pt x="2941319" y="112775"/>
                </a:lnTo>
                <a:lnTo>
                  <a:pt x="2941319" y="92963"/>
                </a:lnTo>
                <a:lnTo>
                  <a:pt x="2935223" y="86867"/>
                </a:lnTo>
                <a:close/>
              </a:path>
              <a:path w="2941320" h="200025">
                <a:moveTo>
                  <a:pt x="25907" y="86867"/>
                </a:moveTo>
                <a:lnTo>
                  <a:pt x="12191" y="86867"/>
                </a:lnTo>
                <a:lnTo>
                  <a:pt x="25907" y="100583"/>
                </a:lnTo>
                <a:lnTo>
                  <a:pt x="25907" y="86867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10840" y="3842004"/>
            <a:ext cx="2690495" cy="44450"/>
          </a:xfrm>
          <a:custGeom>
            <a:avLst/>
            <a:gdLst/>
            <a:ahLst/>
            <a:cxnLst/>
            <a:rect l="l" t="t" r="r" b="b"/>
            <a:pathLst>
              <a:path w="2690495" h="44450">
                <a:moveTo>
                  <a:pt x="2640194" y="0"/>
                </a:moveTo>
                <a:lnTo>
                  <a:pt x="49395" y="0"/>
                </a:lnTo>
                <a:lnTo>
                  <a:pt x="40753" y="765"/>
                </a:lnTo>
                <a:lnTo>
                  <a:pt x="7016" y="23484"/>
                </a:lnTo>
                <a:lnTo>
                  <a:pt x="0" y="44195"/>
                </a:lnTo>
                <a:lnTo>
                  <a:pt x="2689946" y="44195"/>
                </a:lnTo>
                <a:lnTo>
                  <a:pt x="2667002" y="7913"/>
                </a:lnTo>
                <a:lnTo>
                  <a:pt x="2640194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98622" y="3829811"/>
            <a:ext cx="2714625" cy="56515"/>
          </a:xfrm>
          <a:custGeom>
            <a:avLst/>
            <a:gdLst/>
            <a:ahLst/>
            <a:cxnLst/>
            <a:rect l="l" t="t" r="r" b="b"/>
            <a:pathLst>
              <a:path w="2714625" h="56514">
                <a:moveTo>
                  <a:pt x="2687465" y="10667"/>
                </a:moveTo>
                <a:lnTo>
                  <a:pt x="26561" y="10667"/>
                </a:lnTo>
                <a:lnTo>
                  <a:pt x="25037" y="12191"/>
                </a:lnTo>
                <a:lnTo>
                  <a:pt x="17417" y="18287"/>
                </a:lnTo>
                <a:lnTo>
                  <a:pt x="15893" y="19811"/>
                </a:lnTo>
                <a:lnTo>
                  <a:pt x="9797" y="27431"/>
                </a:lnTo>
                <a:lnTo>
                  <a:pt x="8273" y="28955"/>
                </a:lnTo>
                <a:lnTo>
                  <a:pt x="3701" y="36575"/>
                </a:lnTo>
                <a:lnTo>
                  <a:pt x="3701" y="39623"/>
                </a:lnTo>
                <a:lnTo>
                  <a:pt x="653" y="48767"/>
                </a:lnTo>
                <a:lnTo>
                  <a:pt x="653" y="51815"/>
                </a:lnTo>
                <a:lnTo>
                  <a:pt x="0" y="56387"/>
                </a:lnTo>
                <a:lnTo>
                  <a:pt x="24732" y="56387"/>
                </a:lnTo>
                <a:lnTo>
                  <a:pt x="25037" y="54863"/>
                </a:lnTo>
                <a:lnTo>
                  <a:pt x="25545" y="54863"/>
                </a:lnTo>
                <a:lnTo>
                  <a:pt x="27577" y="48767"/>
                </a:lnTo>
                <a:lnTo>
                  <a:pt x="26561" y="48767"/>
                </a:lnTo>
                <a:lnTo>
                  <a:pt x="30218" y="42671"/>
                </a:lnTo>
                <a:lnTo>
                  <a:pt x="29609" y="42671"/>
                </a:lnTo>
                <a:lnTo>
                  <a:pt x="34485" y="36575"/>
                </a:lnTo>
                <a:lnTo>
                  <a:pt x="34181" y="36575"/>
                </a:lnTo>
                <a:lnTo>
                  <a:pt x="35705" y="35051"/>
                </a:lnTo>
                <a:lnTo>
                  <a:pt x="36086" y="35051"/>
                </a:lnTo>
                <a:lnTo>
                  <a:pt x="41801" y="30479"/>
                </a:lnTo>
                <a:lnTo>
                  <a:pt x="42817" y="30479"/>
                </a:lnTo>
                <a:lnTo>
                  <a:pt x="47897" y="27431"/>
                </a:lnTo>
                <a:lnTo>
                  <a:pt x="50945" y="27431"/>
                </a:lnTo>
                <a:lnTo>
                  <a:pt x="55517" y="25907"/>
                </a:lnTo>
                <a:lnTo>
                  <a:pt x="2701485" y="25907"/>
                </a:lnTo>
                <a:lnTo>
                  <a:pt x="2696609" y="19811"/>
                </a:lnTo>
                <a:lnTo>
                  <a:pt x="2696609" y="18287"/>
                </a:lnTo>
                <a:lnTo>
                  <a:pt x="2695085" y="18287"/>
                </a:lnTo>
                <a:lnTo>
                  <a:pt x="2687465" y="12191"/>
                </a:lnTo>
                <a:lnTo>
                  <a:pt x="2687465" y="10667"/>
                </a:lnTo>
                <a:close/>
              </a:path>
              <a:path w="2714625" h="56514">
                <a:moveTo>
                  <a:pt x="25545" y="54863"/>
                </a:moveTo>
                <a:lnTo>
                  <a:pt x="25037" y="54863"/>
                </a:lnTo>
                <a:lnTo>
                  <a:pt x="25037" y="56387"/>
                </a:lnTo>
                <a:lnTo>
                  <a:pt x="25545" y="54863"/>
                </a:lnTo>
                <a:close/>
              </a:path>
              <a:path w="2714625" h="56514">
                <a:moveTo>
                  <a:pt x="2685941" y="47243"/>
                </a:moveTo>
                <a:lnTo>
                  <a:pt x="2688988" y="56387"/>
                </a:lnTo>
                <a:lnTo>
                  <a:pt x="2688989" y="54863"/>
                </a:lnTo>
                <a:lnTo>
                  <a:pt x="2713881" y="54863"/>
                </a:lnTo>
                <a:lnTo>
                  <a:pt x="2713373" y="51815"/>
                </a:lnTo>
                <a:lnTo>
                  <a:pt x="2713373" y="48767"/>
                </a:lnTo>
                <a:lnTo>
                  <a:pt x="2687465" y="48767"/>
                </a:lnTo>
                <a:lnTo>
                  <a:pt x="2685941" y="47243"/>
                </a:lnTo>
                <a:close/>
              </a:path>
              <a:path w="2714625" h="56514">
                <a:moveTo>
                  <a:pt x="2713881" y="54863"/>
                </a:moveTo>
                <a:lnTo>
                  <a:pt x="2688989" y="54863"/>
                </a:lnTo>
                <a:lnTo>
                  <a:pt x="2688989" y="56387"/>
                </a:lnTo>
                <a:lnTo>
                  <a:pt x="2714135" y="56387"/>
                </a:lnTo>
                <a:lnTo>
                  <a:pt x="2713881" y="54863"/>
                </a:lnTo>
                <a:close/>
              </a:path>
              <a:path w="2714625" h="56514">
                <a:moveTo>
                  <a:pt x="28085" y="47243"/>
                </a:moveTo>
                <a:lnTo>
                  <a:pt x="26561" y="48767"/>
                </a:lnTo>
                <a:lnTo>
                  <a:pt x="27577" y="48767"/>
                </a:lnTo>
                <a:lnTo>
                  <a:pt x="28085" y="47243"/>
                </a:lnTo>
                <a:close/>
              </a:path>
              <a:path w="2714625" h="56514">
                <a:moveTo>
                  <a:pt x="2710833" y="41147"/>
                </a:moveTo>
                <a:lnTo>
                  <a:pt x="2682893" y="41147"/>
                </a:lnTo>
                <a:lnTo>
                  <a:pt x="2687465" y="48767"/>
                </a:lnTo>
                <a:lnTo>
                  <a:pt x="2713373" y="48767"/>
                </a:lnTo>
                <a:lnTo>
                  <a:pt x="2710833" y="41147"/>
                </a:lnTo>
                <a:close/>
              </a:path>
              <a:path w="2714625" h="56514">
                <a:moveTo>
                  <a:pt x="31133" y="41147"/>
                </a:moveTo>
                <a:lnTo>
                  <a:pt x="29609" y="42671"/>
                </a:lnTo>
                <a:lnTo>
                  <a:pt x="30218" y="42671"/>
                </a:lnTo>
                <a:lnTo>
                  <a:pt x="31133" y="41147"/>
                </a:lnTo>
                <a:close/>
              </a:path>
              <a:path w="2714625" h="56514">
                <a:moveTo>
                  <a:pt x="2676797" y="35051"/>
                </a:moveTo>
                <a:lnTo>
                  <a:pt x="2682893" y="42671"/>
                </a:lnTo>
                <a:lnTo>
                  <a:pt x="2682893" y="41147"/>
                </a:lnTo>
                <a:lnTo>
                  <a:pt x="2710833" y="41147"/>
                </a:lnTo>
                <a:lnTo>
                  <a:pt x="2710325" y="39623"/>
                </a:lnTo>
                <a:lnTo>
                  <a:pt x="2710325" y="38099"/>
                </a:lnTo>
                <a:lnTo>
                  <a:pt x="2708801" y="36575"/>
                </a:lnTo>
                <a:lnTo>
                  <a:pt x="2679845" y="36575"/>
                </a:lnTo>
                <a:lnTo>
                  <a:pt x="2676797" y="35051"/>
                </a:lnTo>
                <a:close/>
              </a:path>
              <a:path w="2714625" h="56514">
                <a:moveTo>
                  <a:pt x="35705" y="35051"/>
                </a:moveTo>
                <a:lnTo>
                  <a:pt x="34181" y="36575"/>
                </a:lnTo>
                <a:lnTo>
                  <a:pt x="35027" y="35898"/>
                </a:lnTo>
                <a:lnTo>
                  <a:pt x="35705" y="35051"/>
                </a:lnTo>
                <a:close/>
              </a:path>
              <a:path w="2714625" h="56514">
                <a:moveTo>
                  <a:pt x="35027" y="35898"/>
                </a:moveTo>
                <a:lnTo>
                  <a:pt x="34181" y="36575"/>
                </a:lnTo>
                <a:lnTo>
                  <a:pt x="34485" y="36575"/>
                </a:lnTo>
                <a:lnTo>
                  <a:pt x="35027" y="35898"/>
                </a:lnTo>
                <a:close/>
              </a:path>
              <a:path w="2714625" h="56514">
                <a:moveTo>
                  <a:pt x="2705143" y="30479"/>
                </a:moveTo>
                <a:lnTo>
                  <a:pt x="2672225" y="30479"/>
                </a:lnTo>
                <a:lnTo>
                  <a:pt x="2679845" y="36575"/>
                </a:lnTo>
                <a:lnTo>
                  <a:pt x="2708801" y="36575"/>
                </a:lnTo>
                <a:lnTo>
                  <a:pt x="2705143" y="30479"/>
                </a:lnTo>
                <a:close/>
              </a:path>
              <a:path w="2714625" h="56514">
                <a:moveTo>
                  <a:pt x="36086" y="35051"/>
                </a:moveTo>
                <a:lnTo>
                  <a:pt x="35705" y="35051"/>
                </a:lnTo>
                <a:lnTo>
                  <a:pt x="35027" y="35898"/>
                </a:lnTo>
                <a:lnTo>
                  <a:pt x="36086" y="35051"/>
                </a:lnTo>
                <a:close/>
              </a:path>
              <a:path w="2714625" h="56514">
                <a:moveTo>
                  <a:pt x="42817" y="30479"/>
                </a:moveTo>
                <a:lnTo>
                  <a:pt x="41801" y="30479"/>
                </a:lnTo>
                <a:lnTo>
                  <a:pt x="40277" y="32003"/>
                </a:lnTo>
                <a:lnTo>
                  <a:pt x="42817" y="30479"/>
                </a:lnTo>
                <a:close/>
              </a:path>
              <a:path w="2714625" h="56514">
                <a:moveTo>
                  <a:pt x="2704229" y="27431"/>
                </a:moveTo>
                <a:lnTo>
                  <a:pt x="2664605" y="27431"/>
                </a:lnTo>
                <a:lnTo>
                  <a:pt x="2673749" y="32003"/>
                </a:lnTo>
                <a:lnTo>
                  <a:pt x="2672225" y="30479"/>
                </a:lnTo>
                <a:lnTo>
                  <a:pt x="2705143" y="30479"/>
                </a:lnTo>
                <a:lnTo>
                  <a:pt x="2704229" y="28955"/>
                </a:lnTo>
                <a:lnTo>
                  <a:pt x="2704229" y="27431"/>
                </a:lnTo>
                <a:close/>
              </a:path>
              <a:path w="2714625" h="56514">
                <a:moveTo>
                  <a:pt x="50945" y="27431"/>
                </a:moveTo>
                <a:lnTo>
                  <a:pt x="47897" y="27431"/>
                </a:lnTo>
                <a:lnTo>
                  <a:pt x="46373" y="28955"/>
                </a:lnTo>
                <a:lnTo>
                  <a:pt x="50945" y="27431"/>
                </a:lnTo>
                <a:close/>
              </a:path>
              <a:path w="2714625" h="56514">
                <a:moveTo>
                  <a:pt x="2701485" y="25907"/>
                </a:moveTo>
                <a:lnTo>
                  <a:pt x="2658509" y="25907"/>
                </a:lnTo>
                <a:lnTo>
                  <a:pt x="2667653" y="28955"/>
                </a:lnTo>
                <a:lnTo>
                  <a:pt x="2664605" y="27431"/>
                </a:lnTo>
                <a:lnTo>
                  <a:pt x="2702705" y="27431"/>
                </a:lnTo>
                <a:lnTo>
                  <a:pt x="2701485" y="25907"/>
                </a:lnTo>
                <a:close/>
              </a:path>
              <a:path w="2714625" h="56514">
                <a:moveTo>
                  <a:pt x="2676797" y="4571"/>
                </a:moveTo>
                <a:lnTo>
                  <a:pt x="37229" y="4571"/>
                </a:lnTo>
                <a:lnTo>
                  <a:pt x="35705" y="6095"/>
                </a:lnTo>
                <a:lnTo>
                  <a:pt x="28085" y="10667"/>
                </a:lnTo>
                <a:lnTo>
                  <a:pt x="2685941" y="10667"/>
                </a:lnTo>
                <a:lnTo>
                  <a:pt x="2676797" y="6095"/>
                </a:lnTo>
                <a:lnTo>
                  <a:pt x="2676797" y="4571"/>
                </a:lnTo>
                <a:close/>
              </a:path>
              <a:path w="2714625" h="56514">
                <a:moveTo>
                  <a:pt x="2666129" y="1523"/>
                </a:moveTo>
                <a:lnTo>
                  <a:pt x="47897" y="1523"/>
                </a:lnTo>
                <a:lnTo>
                  <a:pt x="38753" y="4571"/>
                </a:lnTo>
                <a:lnTo>
                  <a:pt x="2675273" y="4571"/>
                </a:lnTo>
                <a:lnTo>
                  <a:pt x="2666129" y="1523"/>
                </a:lnTo>
                <a:close/>
              </a:path>
              <a:path w="2714625" h="56514">
                <a:moveTo>
                  <a:pt x="2652413" y="0"/>
                </a:moveTo>
                <a:lnTo>
                  <a:pt x="60089" y="0"/>
                </a:lnTo>
                <a:lnTo>
                  <a:pt x="50945" y="1523"/>
                </a:lnTo>
                <a:lnTo>
                  <a:pt x="2663081" y="1523"/>
                </a:lnTo>
                <a:lnTo>
                  <a:pt x="26524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4975" y="2941320"/>
            <a:ext cx="1483360" cy="200025"/>
          </a:xfrm>
          <a:custGeom>
            <a:avLst/>
            <a:gdLst/>
            <a:ahLst/>
            <a:cxnLst/>
            <a:rect l="l" t="t" r="r" b="b"/>
            <a:pathLst>
              <a:path w="1483359" h="200025">
                <a:moveTo>
                  <a:pt x="1456943" y="99059"/>
                </a:moveTo>
                <a:lnTo>
                  <a:pt x="1456943" y="199643"/>
                </a:lnTo>
                <a:lnTo>
                  <a:pt x="1482851" y="199643"/>
                </a:lnTo>
                <a:lnTo>
                  <a:pt x="1482851" y="112775"/>
                </a:lnTo>
                <a:lnTo>
                  <a:pt x="1470659" y="112775"/>
                </a:lnTo>
                <a:lnTo>
                  <a:pt x="1456943" y="99059"/>
                </a:lnTo>
                <a:close/>
              </a:path>
              <a:path w="1483359" h="200025">
                <a:moveTo>
                  <a:pt x="24383" y="0"/>
                </a:moveTo>
                <a:lnTo>
                  <a:pt x="0" y="0"/>
                </a:lnTo>
                <a:lnTo>
                  <a:pt x="0" y="106679"/>
                </a:lnTo>
                <a:lnTo>
                  <a:pt x="6095" y="112775"/>
                </a:lnTo>
                <a:lnTo>
                  <a:pt x="1456943" y="112775"/>
                </a:lnTo>
                <a:lnTo>
                  <a:pt x="1456943" y="99059"/>
                </a:lnTo>
                <a:lnTo>
                  <a:pt x="24383" y="99059"/>
                </a:lnTo>
                <a:lnTo>
                  <a:pt x="12191" y="86867"/>
                </a:lnTo>
                <a:lnTo>
                  <a:pt x="24383" y="86867"/>
                </a:lnTo>
                <a:lnTo>
                  <a:pt x="24383" y="0"/>
                </a:lnTo>
                <a:close/>
              </a:path>
              <a:path w="1483359" h="200025">
                <a:moveTo>
                  <a:pt x="1476755" y="86867"/>
                </a:moveTo>
                <a:lnTo>
                  <a:pt x="24383" y="86867"/>
                </a:lnTo>
                <a:lnTo>
                  <a:pt x="24383" y="99059"/>
                </a:lnTo>
                <a:lnTo>
                  <a:pt x="1456943" y="99059"/>
                </a:lnTo>
                <a:lnTo>
                  <a:pt x="1470659" y="112775"/>
                </a:lnTo>
                <a:lnTo>
                  <a:pt x="1482851" y="112775"/>
                </a:lnTo>
                <a:lnTo>
                  <a:pt x="1482851" y="92963"/>
                </a:lnTo>
                <a:lnTo>
                  <a:pt x="1476755" y="86867"/>
                </a:lnTo>
                <a:close/>
              </a:path>
              <a:path w="1483359" h="200025">
                <a:moveTo>
                  <a:pt x="24383" y="86867"/>
                </a:moveTo>
                <a:lnTo>
                  <a:pt x="12191" y="86867"/>
                </a:lnTo>
                <a:lnTo>
                  <a:pt x="24383" y="99059"/>
                </a:lnTo>
                <a:lnTo>
                  <a:pt x="24383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09944" y="3140964"/>
            <a:ext cx="2691765" cy="501650"/>
          </a:xfrm>
          <a:custGeom>
            <a:avLst/>
            <a:gdLst/>
            <a:ahLst/>
            <a:cxnLst/>
            <a:rect l="l" t="t" r="r" b="b"/>
            <a:pathLst>
              <a:path w="2691765" h="501650">
                <a:moveTo>
                  <a:pt x="2641091" y="0"/>
                </a:moveTo>
                <a:lnTo>
                  <a:pt x="50291" y="0"/>
                </a:lnTo>
                <a:lnTo>
                  <a:pt x="41650" y="765"/>
                </a:lnTo>
                <a:lnTo>
                  <a:pt x="7913" y="23484"/>
                </a:lnTo>
                <a:lnTo>
                  <a:pt x="0" y="50291"/>
                </a:lnTo>
                <a:lnTo>
                  <a:pt x="0" y="451103"/>
                </a:lnTo>
                <a:lnTo>
                  <a:pt x="23484" y="493482"/>
                </a:lnTo>
                <a:lnTo>
                  <a:pt x="50291" y="501395"/>
                </a:lnTo>
                <a:lnTo>
                  <a:pt x="2641091" y="501395"/>
                </a:lnTo>
                <a:lnTo>
                  <a:pt x="2683470" y="477911"/>
                </a:lnTo>
                <a:lnTo>
                  <a:pt x="2691383" y="451103"/>
                </a:lnTo>
                <a:lnTo>
                  <a:pt x="2691383" y="50291"/>
                </a:lnTo>
                <a:lnTo>
                  <a:pt x="2667899" y="7913"/>
                </a:lnTo>
                <a:lnTo>
                  <a:pt x="2641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97751" y="3128772"/>
            <a:ext cx="2715895" cy="525780"/>
          </a:xfrm>
          <a:custGeom>
            <a:avLst/>
            <a:gdLst/>
            <a:ahLst/>
            <a:cxnLst/>
            <a:rect l="l" t="t" r="r" b="b"/>
            <a:pathLst>
              <a:path w="2715895" h="525779">
                <a:moveTo>
                  <a:pt x="2663951" y="524255"/>
                </a:moveTo>
                <a:lnTo>
                  <a:pt x="51815" y="524255"/>
                </a:lnTo>
                <a:lnTo>
                  <a:pt x="62483" y="525779"/>
                </a:lnTo>
                <a:lnTo>
                  <a:pt x="2654807" y="525779"/>
                </a:lnTo>
                <a:lnTo>
                  <a:pt x="2663951" y="524255"/>
                </a:lnTo>
                <a:close/>
              </a:path>
              <a:path w="2715895" h="525779">
                <a:moveTo>
                  <a:pt x="2676143" y="521207"/>
                </a:moveTo>
                <a:lnTo>
                  <a:pt x="39623" y="521207"/>
                </a:lnTo>
                <a:lnTo>
                  <a:pt x="48767" y="524255"/>
                </a:lnTo>
                <a:lnTo>
                  <a:pt x="2666999" y="524255"/>
                </a:lnTo>
                <a:lnTo>
                  <a:pt x="2676143" y="521207"/>
                </a:lnTo>
                <a:close/>
              </a:path>
              <a:path w="2715895" h="525779">
                <a:moveTo>
                  <a:pt x="2686811" y="515111"/>
                </a:moveTo>
                <a:lnTo>
                  <a:pt x="27431" y="515111"/>
                </a:lnTo>
                <a:lnTo>
                  <a:pt x="28955" y="516635"/>
                </a:lnTo>
                <a:lnTo>
                  <a:pt x="36575" y="521207"/>
                </a:lnTo>
                <a:lnTo>
                  <a:pt x="2677667" y="521207"/>
                </a:lnTo>
                <a:lnTo>
                  <a:pt x="2686811" y="516635"/>
                </a:lnTo>
                <a:lnTo>
                  <a:pt x="2686811" y="515111"/>
                </a:lnTo>
                <a:close/>
              </a:path>
              <a:path w="2715895" h="525779">
                <a:moveTo>
                  <a:pt x="2688335" y="10667"/>
                </a:moveTo>
                <a:lnTo>
                  <a:pt x="25907" y="10667"/>
                </a:lnTo>
                <a:lnTo>
                  <a:pt x="18287" y="16763"/>
                </a:lnTo>
                <a:lnTo>
                  <a:pt x="18287" y="18287"/>
                </a:lnTo>
                <a:lnTo>
                  <a:pt x="16763" y="18287"/>
                </a:lnTo>
                <a:lnTo>
                  <a:pt x="10667" y="25907"/>
                </a:lnTo>
                <a:lnTo>
                  <a:pt x="10667" y="27431"/>
                </a:lnTo>
                <a:lnTo>
                  <a:pt x="9143" y="28955"/>
                </a:lnTo>
                <a:lnTo>
                  <a:pt x="4571" y="36575"/>
                </a:lnTo>
                <a:lnTo>
                  <a:pt x="4571" y="39623"/>
                </a:lnTo>
                <a:lnTo>
                  <a:pt x="1523" y="48767"/>
                </a:lnTo>
                <a:lnTo>
                  <a:pt x="1523" y="50291"/>
                </a:lnTo>
                <a:lnTo>
                  <a:pt x="0" y="62483"/>
                </a:lnTo>
                <a:lnTo>
                  <a:pt x="0" y="464819"/>
                </a:lnTo>
                <a:lnTo>
                  <a:pt x="1523" y="473963"/>
                </a:lnTo>
                <a:lnTo>
                  <a:pt x="1523" y="477011"/>
                </a:lnTo>
                <a:lnTo>
                  <a:pt x="4571" y="486155"/>
                </a:lnTo>
                <a:lnTo>
                  <a:pt x="4571" y="489203"/>
                </a:lnTo>
                <a:lnTo>
                  <a:pt x="9143" y="496823"/>
                </a:lnTo>
                <a:lnTo>
                  <a:pt x="10667" y="498347"/>
                </a:lnTo>
                <a:lnTo>
                  <a:pt x="10667" y="499871"/>
                </a:lnTo>
                <a:lnTo>
                  <a:pt x="16763" y="507491"/>
                </a:lnTo>
                <a:lnTo>
                  <a:pt x="18287" y="507491"/>
                </a:lnTo>
                <a:lnTo>
                  <a:pt x="18287" y="509015"/>
                </a:lnTo>
                <a:lnTo>
                  <a:pt x="25907" y="515111"/>
                </a:lnTo>
                <a:lnTo>
                  <a:pt x="2688335" y="515111"/>
                </a:lnTo>
                <a:lnTo>
                  <a:pt x="2695955" y="509015"/>
                </a:lnTo>
                <a:lnTo>
                  <a:pt x="2697479" y="507491"/>
                </a:lnTo>
                <a:lnTo>
                  <a:pt x="2702356" y="501395"/>
                </a:lnTo>
                <a:lnTo>
                  <a:pt x="62483" y="501395"/>
                </a:lnTo>
                <a:lnTo>
                  <a:pt x="53339" y="499871"/>
                </a:lnTo>
                <a:lnTo>
                  <a:pt x="56387" y="499871"/>
                </a:lnTo>
                <a:lnTo>
                  <a:pt x="51815" y="498347"/>
                </a:lnTo>
                <a:lnTo>
                  <a:pt x="48767" y="498347"/>
                </a:lnTo>
                <a:lnTo>
                  <a:pt x="43687" y="495299"/>
                </a:lnTo>
                <a:lnTo>
                  <a:pt x="42671" y="495299"/>
                </a:lnTo>
                <a:lnTo>
                  <a:pt x="36956" y="490727"/>
                </a:lnTo>
                <a:lnTo>
                  <a:pt x="36575" y="490727"/>
                </a:lnTo>
                <a:lnTo>
                  <a:pt x="35051" y="489203"/>
                </a:lnTo>
                <a:lnTo>
                  <a:pt x="35356" y="489203"/>
                </a:lnTo>
                <a:lnTo>
                  <a:pt x="30479" y="483107"/>
                </a:lnTo>
                <a:lnTo>
                  <a:pt x="31089" y="483107"/>
                </a:lnTo>
                <a:lnTo>
                  <a:pt x="27431" y="477011"/>
                </a:lnTo>
                <a:lnTo>
                  <a:pt x="28447" y="477011"/>
                </a:lnTo>
                <a:lnTo>
                  <a:pt x="26923" y="472439"/>
                </a:lnTo>
                <a:lnTo>
                  <a:pt x="25907" y="472439"/>
                </a:lnTo>
                <a:lnTo>
                  <a:pt x="24383" y="461771"/>
                </a:lnTo>
                <a:lnTo>
                  <a:pt x="24383" y="62483"/>
                </a:lnTo>
                <a:lnTo>
                  <a:pt x="25907" y="53339"/>
                </a:lnTo>
                <a:lnTo>
                  <a:pt x="26923" y="53339"/>
                </a:lnTo>
                <a:lnTo>
                  <a:pt x="28447" y="48767"/>
                </a:lnTo>
                <a:lnTo>
                  <a:pt x="27431" y="48767"/>
                </a:lnTo>
                <a:lnTo>
                  <a:pt x="31089" y="42671"/>
                </a:lnTo>
                <a:lnTo>
                  <a:pt x="30479" y="42671"/>
                </a:lnTo>
                <a:lnTo>
                  <a:pt x="35356" y="36575"/>
                </a:lnTo>
                <a:lnTo>
                  <a:pt x="35051" y="36575"/>
                </a:lnTo>
                <a:lnTo>
                  <a:pt x="36575" y="35051"/>
                </a:lnTo>
                <a:lnTo>
                  <a:pt x="36956" y="35051"/>
                </a:lnTo>
                <a:lnTo>
                  <a:pt x="42671" y="30479"/>
                </a:lnTo>
                <a:lnTo>
                  <a:pt x="43687" y="30479"/>
                </a:lnTo>
                <a:lnTo>
                  <a:pt x="48767" y="27431"/>
                </a:lnTo>
                <a:lnTo>
                  <a:pt x="51815" y="27431"/>
                </a:lnTo>
                <a:lnTo>
                  <a:pt x="56387" y="25907"/>
                </a:lnTo>
                <a:lnTo>
                  <a:pt x="53339" y="25907"/>
                </a:lnTo>
                <a:lnTo>
                  <a:pt x="64007" y="24383"/>
                </a:lnTo>
                <a:lnTo>
                  <a:pt x="2702356" y="24383"/>
                </a:lnTo>
                <a:lnTo>
                  <a:pt x="2697479" y="18287"/>
                </a:lnTo>
                <a:lnTo>
                  <a:pt x="2695955" y="16763"/>
                </a:lnTo>
                <a:lnTo>
                  <a:pt x="2688335" y="10667"/>
                </a:lnTo>
                <a:close/>
              </a:path>
              <a:path w="2715895" h="525779">
                <a:moveTo>
                  <a:pt x="2668523" y="496823"/>
                </a:moveTo>
                <a:lnTo>
                  <a:pt x="2659379" y="499871"/>
                </a:lnTo>
                <a:lnTo>
                  <a:pt x="2660903" y="499871"/>
                </a:lnTo>
                <a:lnTo>
                  <a:pt x="2651759" y="501395"/>
                </a:lnTo>
                <a:lnTo>
                  <a:pt x="2702356" y="501395"/>
                </a:lnTo>
                <a:lnTo>
                  <a:pt x="2703575" y="499871"/>
                </a:lnTo>
                <a:lnTo>
                  <a:pt x="2705099" y="498347"/>
                </a:lnTo>
                <a:lnTo>
                  <a:pt x="2665475" y="498347"/>
                </a:lnTo>
                <a:lnTo>
                  <a:pt x="2668523" y="496823"/>
                </a:lnTo>
                <a:close/>
              </a:path>
              <a:path w="2715895" h="525779">
                <a:moveTo>
                  <a:pt x="47243" y="496823"/>
                </a:moveTo>
                <a:lnTo>
                  <a:pt x="48767" y="498347"/>
                </a:lnTo>
                <a:lnTo>
                  <a:pt x="51815" y="498347"/>
                </a:lnTo>
                <a:lnTo>
                  <a:pt x="47243" y="496823"/>
                </a:lnTo>
                <a:close/>
              </a:path>
              <a:path w="2715895" h="525779">
                <a:moveTo>
                  <a:pt x="2674619" y="493775"/>
                </a:moveTo>
                <a:lnTo>
                  <a:pt x="2665475" y="498347"/>
                </a:lnTo>
                <a:lnTo>
                  <a:pt x="2705099" y="498347"/>
                </a:lnTo>
                <a:lnTo>
                  <a:pt x="2705099" y="496823"/>
                </a:lnTo>
                <a:lnTo>
                  <a:pt x="2706014" y="495299"/>
                </a:lnTo>
                <a:lnTo>
                  <a:pt x="2673095" y="495299"/>
                </a:lnTo>
                <a:lnTo>
                  <a:pt x="2674619" y="493775"/>
                </a:lnTo>
                <a:close/>
              </a:path>
              <a:path w="2715895" h="525779">
                <a:moveTo>
                  <a:pt x="41147" y="493775"/>
                </a:moveTo>
                <a:lnTo>
                  <a:pt x="42671" y="495299"/>
                </a:lnTo>
                <a:lnTo>
                  <a:pt x="43687" y="495299"/>
                </a:lnTo>
                <a:lnTo>
                  <a:pt x="41147" y="493775"/>
                </a:lnTo>
                <a:close/>
              </a:path>
              <a:path w="2715895" h="525779">
                <a:moveTo>
                  <a:pt x="2709671" y="489203"/>
                </a:moveTo>
                <a:lnTo>
                  <a:pt x="2680715" y="489203"/>
                </a:lnTo>
                <a:lnTo>
                  <a:pt x="2673095" y="495299"/>
                </a:lnTo>
                <a:lnTo>
                  <a:pt x="2706014" y="495299"/>
                </a:lnTo>
                <a:lnTo>
                  <a:pt x="2709671" y="489203"/>
                </a:lnTo>
                <a:close/>
              </a:path>
              <a:path w="2715895" h="525779">
                <a:moveTo>
                  <a:pt x="35051" y="489203"/>
                </a:moveTo>
                <a:lnTo>
                  <a:pt x="36575" y="490727"/>
                </a:lnTo>
                <a:lnTo>
                  <a:pt x="35898" y="489881"/>
                </a:lnTo>
                <a:lnTo>
                  <a:pt x="35051" y="489203"/>
                </a:lnTo>
                <a:close/>
              </a:path>
              <a:path w="2715895" h="525779">
                <a:moveTo>
                  <a:pt x="35898" y="489881"/>
                </a:moveTo>
                <a:lnTo>
                  <a:pt x="36575" y="490727"/>
                </a:lnTo>
                <a:lnTo>
                  <a:pt x="36956" y="490727"/>
                </a:lnTo>
                <a:lnTo>
                  <a:pt x="35898" y="489881"/>
                </a:lnTo>
                <a:close/>
              </a:path>
              <a:path w="2715895" h="525779">
                <a:moveTo>
                  <a:pt x="2683763" y="483107"/>
                </a:moveTo>
                <a:lnTo>
                  <a:pt x="2677667" y="490727"/>
                </a:lnTo>
                <a:lnTo>
                  <a:pt x="2680715" y="489203"/>
                </a:lnTo>
                <a:lnTo>
                  <a:pt x="2709671" y="489203"/>
                </a:lnTo>
                <a:lnTo>
                  <a:pt x="2711195" y="487679"/>
                </a:lnTo>
                <a:lnTo>
                  <a:pt x="2711195" y="486155"/>
                </a:lnTo>
                <a:lnTo>
                  <a:pt x="2711703" y="484631"/>
                </a:lnTo>
                <a:lnTo>
                  <a:pt x="2683763" y="484631"/>
                </a:lnTo>
                <a:lnTo>
                  <a:pt x="2683763" y="483107"/>
                </a:lnTo>
                <a:close/>
              </a:path>
              <a:path w="2715895" h="525779">
                <a:moveTo>
                  <a:pt x="35356" y="489203"/>
                </a:moveTo>
                <a:lnTo>
                  <a:pt x="35051" y="489203"/>
                </a:lnTo>
                <a:lnTo>
                  <a:pt x="35898" y="489881"/>
                </a:lnTo>
                <a:lnTo>
                  <a:pt x="35356" y="489203"/>
                </a:lnTo>
                <a:close/>
              </a:path>
              <a:path w="2715895" h="525779">
                <a:moveTo>
                  <a:pt x="31089" y="483107"/>
                </a:moveTo>
                <a:lnTo>
                  <a:pt x="30479" y="483107"/>
                </a:lnTo>
                <a:lnTo>
                  <a:pt x="32003" y="484631"/>
                </a:lnTo>
                <a:lnTo>
                  <a:pt x="31089" y="483107"/>
                </a:lnTo>
                <a:close/>
              </a:path>
              <a:path w="2715895" h="525779">
                <a:moveTo>
                  <a:pt x="2714243" y="477011"/>
                </a:moveTo>
                <a:lnTo>
                  <a:pt x="2688335" y="477011"/>
                </a:lnTo>
                <a:lnTo>
                  <a:pt x="2683763" y="484631"/>
                </a:lnTo>
                <a:lnTo>
                  <a:pt x="2711703" y="484631"/>
                </a:lnTo>
                <a:lnTo>
                  <a:pt x="2714243" y="477011"/>
                </a:lnTo>
                <a:close/>
              </a:path>
              <a:path w="2715895" h="525779">
                <a:moveTo>
                  <a:pt x="28447" y="477011"/>
                </a:moveTo>
                <a:lnTo>
                  <a:pt x="27431" y="477011"/>
                </a:lnTo>
                <a:lnTo>
                  <a:pt x="28955" y="478535"/>
                </a:lnTo>
                <a:lnTo>
                  <a:pt x="28447" y="477011"/>
                </a:lnTo>
                <a:close/>
              </a:path>
              <a:path w="2715895" h="525779">
                <a:moveTo>
                  <a:pt x="2689859" y="469391"/>
                </a:moveTo>
                <a:lnTo>
                  <a:pt x="2686811" y="478535"/>
                </a:lnTo>
                <a:lnTo>
                  <a:pt x="2688335" y="477011"/>
                </a:lnTo>
                <a:lnTo>
                  <a:pt x="2714243" y="477011"/>
                </a:lnTo>
                <a:lnTo>
                  <a:pt x="2714243" y="473963"/>
                </a:lnTo>
                <a:lnTo>
                  <a:pt x="2714461" y="472439"/>
                </a:lnTo>
                <a:lnTo>
                  <a:pt x="2689859" y="472439"/>
                </a:lnTo>
                <a:lnTo>
                  <a:pt x="2689859" y="469391"/>
                </a:lnTo>
                <a:close/>
              </a:path>
              <a:path w="2715895" h="525779">
                <a:moveTo>
                  <a:pt x="25907" y="469391"/>
                </a:moveTo>
                <a:lnTo>
                  <a:pt x="25907" y="472439"/>
                </a:lnTo>
                <a:lnTo>
                  <a:pt x="26923" y="472439"/>
                </a:lnTo>
                <a:lnTo>
                  <a:pt x="25907" y="469391"/>
                </a:lnTo>
                <a:close/>
              </a:path>
              <a:path w="2715895" h="525779">
                <a:moveTo>
                  <a:pt x="2714679" y="53339"/>
                </a:moveTo>
                <a:lnTo>
                  <a:pt x="2689859" y="53339"/>
                </a:lnTo>
                <a:lnTo>
                  <a:pt x="2689859" y="472439"/>
                </a:lnTo>
                <a:lnTo>
                  <a:pt x="2714461" y="472439"/>
                </a:lnTo>
                <a:lnTo>
                  <a:pt x="2715767" y="463295"/>
                </a:lnTo>
                <a:lnTo>
                  <a:pt x="2715767" y="60959"/>
                </a:lnTo>
                <a:lnTo>
                  <a:pt x="2714679" y="53339"/>
                </a:lnTo>
                <a:close/>
              </a:path>
              <a:path w="2715895" h="525779">
                <a:moveTo>
                  <a:pt x="26923" y="53339"/>
                </a:moveTo>
                <a:lnTo>
                  <a:pt x="25907" y="53339"/>
                </a:lnTo>
                <a:lnTo>
                  <a:pt x="25907" y="56387"/>
                </a:lnTo>
                <a:lnTo>
                  <a:pt x="26923" y="53339"/>
                </a:lnTo>
                <a:close/>
              </a:path>
              <a:path w="2715895" h="525779">
                <a:moveTo>
                  <a:pt x="2686811" y="47243"/>
                </a:moveTo>
                <a:lnTo>
                  <a:pt x="2689859" y="56387"/>
                </a:lnTo>
                <a:lnTo>
                  <a:pt x="2689859" y="53339"/>
                </a:lnTo>
                <a:lnTo>
                  <a:pt x="2714679" y="53339"/>
                </a:lnTo>
                <a:lnTo>
                  <a:pt x="2714243" y="50291"/>
                </a:lnTo>
                <a:lnTo>
                  <a:pt x="2714243" y="48767"/>
                </a:lnTo>
                <a:lnTo>
                  <a:pt x="2688335" y="48767"/>
                </a:lnTo>
                <a:lnTo>
                  <a:pt x="2686811" y="47243"/>
                </a:lnTo>
                <a:close/>
              </a:path>
              <a:path w="2715895" h="525779">
                <a:moveTo>
                  <a:pt x="28955" y="47243"/>
                </a:moveTo>
                <a:lnTo>
                  <a:pt x="27431" y="48767"/>
                </a:lnTo>
                <a:lnTo>
                  <a:pt x="28447" y="48767"/>
                </a:lnTo>
                <a:lnTo>
                  <a:pt x="28955" y="47243"/>
                </a:lnTo>
                <a:close/>
              </a:path>
              <a:path w="2715895" h="525779">
                <a:moveTo>
                  <a:pt x="2711703" y="41147"/>
                </a:moveTo>
                <a:lnTo>
                  <a:pt x="2683763" y="41147"/>
                </a:lnTo>
                <a:lnTo>
                  <a:pt x="2688335" y="48767"/>
                </a:lnTo>
                <a:lnTo>
                  <a:pt x="2714243" y="48767"/>
                </a:lnTo>
                <a:lnTo>
                  <a:pt x="2711703" y="41147"/>
                </a:lnTo>
                <a:close/>
              </a:path>
              <a:path w="2715895" h="525779">
                <a:moveTo>
                  <a:pt x="32003" y="41147"/>
                </a:moveTo>
                <a:lnTo>
                  <a:pt x="30479" y="42671"/>
                </a:lnTo>
                <a:lnTo>
                  <a:pt x="31089" y="42671"/>
                </a:lnTo>
                <a:lnTo>
                  <a:pt x="32003" y="41147"/>
                </a:lnTo>
                <a:close/>
              </a:path>
              <a:path w="2715895" h="525779">
                <a:moveTo>
                  <a:pt x="2677667" y="35051"/>
                </a:moveTo>
                <a:lnTo>
                  <a:pt x="2683763" y="42671"/>
                </a:lnTo>
                <a:lnTo>
                  <a:pt x="2683763" y="41147"/>
                </a:lnTo>
                <a:lnTo>
                  <a:pt x="2711703" y="41147"/>
                </a:lnTo>
                <a:lnTo>
                  <a:pt x="2711195" y="39623"/>
                </a:lnTo>
                <a:lnTo>
                  <a:pt x="2711195" y="38099"/>
                </a:lnTo>
                <a:lnTo>
                  <a:pt x="2709671" y="36575"/>
                </a:lnTo>
                <a:lnTo>
                  <a:pt x="2680715" y="36575"/>
                </a:lnTo>
                <a:lnTo>
                  <a:pt x="2677667" y="35051"/>
                </a:lnTo>
                <a:close/>
              </a:path>
              <a:path w="2715895" h="525779">
                <a:moveTo>
                  <a:pt x="36575" y="35051"/>
                </a:moveTo>
                <a:lnTo>
                  <a:pt x="35051" y="36575"/>
                </a:lnTo>
                <a:lnTo>
                  <a:pt x="35898" y="35898"/>
                </a:lnTo>
                <a:lnTo>
                  <a:pt x="36575" y="35051"/>
                </a:lnTo>
                <a:close/>
              </a:path>
              <a:path w="2715895" h="525779">
                <a:moveTo>
                  <a:pt x="35898" y="35898"/>
                </a:moveTo>
                <a:lnTo>
                  <a:pt x="35051" y="36575"/>
                </a:lnTo>
                <a:lnTo>
                  <a:pt x="35356" y="36575"/>
                </a:lnTo>
                <a:lnTo>
                  <a:pt x="35898" y="35898"/>
                </a:lnTo>
                <a:close/>
              </a:path>
              <a:path w="2715895" h="525779">
                <a:moveTo>
                  <a:pt x="2706014" y="30479"/>
                </a:moveTo>
                <a:lnTo>
                  <a:pt x="2673095" y="30479"/>
                </a:lnTo>
                <a:lnTo>
                  <a:pt x="2680715" y="36575"/>
                </a:lnTo>
                <a:lnTo>
                  <a:pt x="2709671" y="36575"/>
                </a:lnTo>
                <a:lnTo>
                  <a:pt x="2706014" y="30479"/>
                </a:lnTo>
                <a:close/>
              </a:path>
              <a:path w="2715895" h="525779">
                <a:moveTo>
                  <a:pt x="36956" y="35051"/>
                </a:moveTo>
                <a:lnTo>
                  <a:pt x="36575" y="35051"/>
                </a:lnTo>
                <a:lnTo>
                  <a:pt x="35898" y="35898"/>
                </a:lnTo>
                <a:lnTo>
                  <a:pt x="36956" y="35051"/>
                </a:lnTo>
                <a:close/>
              </a:path>
              <a:path w="2715895" h="525779">
                <a:moveTo>
                  <a:pt x="43687" y="30479"/>
                </a:moveTo>
                <a:lnTo>
                  <a:pt x="42671" y="30479"/>
                </a:lnTo>
                <a:lnTo>
                  <a:pt x="41147" y="32003"/>
                </a:lnTo>
                <a:lnTo>
                  <a:pt x="43687" y="30479"/>
                </a:lnTo>
                <a:close/>
              </a:path>
              <a:path w="2715895" h="525779">
                <a:moveTo>
                  <a:pt x="2705099" y="27431"/>
                </a:moveTo>
                <a:lnTo>
                  <a:pt x="2665475" y="27431"/>
                </a:lnTo>
                <a:lnTo>
                  <a:pt x="2674619" y="32003"/>
                </a:lnTo>
                <a:lnTo>
                  <a:pt x="2673095" y="30479"/>
                </a:lnTo>
                <a:lnTo>
                  <a:pt x="2706014" y="30479"/>
                </a:lnTo>
                <a:lnTo>
                  <a:pt x="2705099" y="28955"/>
                </a:lnTo>
                <a:lnTo>
                  <a:pt x="2705099" y="27431"/>
                </a:lnTo>
                <a:close/>
              </a:path>
              <a:path w="2715895" h="525779">
                <a:moveTo>
                  <a:pt x="51815" y="27431"/>
                </a:moveTo>
                <a:lnTo>
                  <a:pt x="48767" y="27431"/>
                </a:lnTo>
                <a:lnTo>
                  <a:pt x="47243" y="28955"/>
                </a:lnTo>
                <a:lnTo>
                  <a:pt x="51815" y="27431"/>
                </a:lnTo>
                <a:close/>
              </a:path>
              <a:path w="2715895" h="525779">
                <a:moveTo>
                  <a:pt x="2702356" y="24383"/>
                </a:moveTo>
                <a:lnTo>
                  <a:pt x="2653283" y="24383"/>
                </a:lnTo>
                <a:lnTo>
                  <a:pt x="2660903" y="25907"/>
                </a:lnTo>
                <a:lnTo>
                  <a:pt x="2659379" y="25907"/>
                </a:lnTo>
                <a:lnTo>
                  <a:pt x="2668523" y="28955"/>
                </a:lnTo>
                <a:lnTo>
                  <a:pt x="2665475" y="27431"/>
                </a:lnTo>
                <a:lnTo>
                  <a:pt x="2705099" y="27431"/>
                </a:lnTo>
                <a:lnTo>
                  <a:pt x="2703575" y="25907"/>
                </a:lnTo>
                <a:lnTo>
                  <a:pt x="2702356" y="24383"/>
                </a:lnTo>
                <a:close/>
              </a:path>
              <a:path w="2715895" h="525779">
                <a:moveTo>
                  <a:pt x="2677667" y="4571"/>
                </a:moveTo>
                <a:lnTo>
                  <a:pt x="36575" y="4571"/>
                </a:lnTo>
                <a:lnTo>
                  <a:pt x="28955" y="9143"/>
                </a:lnTo>
                <a:lnTo>
                  <a:pt x="27431" y="10667"/>
                </a:lnTo>
                <a:lnTo>
                  <a:pt x="2686811" y="10667"/>
                </a:lnTo>
                <a:lnTo>
                  <a:pt x="2686811" y="9143"/>
                </a:lnTo>
                <a:lnTo>
                  <a:pt x="2677667" y="4571"/>
                </a:lnTo>
                <a:close/>
              </a:path>
              <a:path w="2715895" h="525779">
                <a:moveTo>
                  <a:pt x="2666999" y="1523"/>
                </a:moveTo>
                <a:lnTo>
                  <a:pt x="48767" y="1523"/>
                </a:lnTo>
                <a:lnTo>
                  <a:pt x="39623" y="4571"/>
                </a:lnTo>
                <a:lnTo>
                  <a:pt x="2676143" y="4571"/>
                </a:lnTo>
                <a:lnTo>
                  <a:pt x="2666999" y="1523"/>
                </a:lnTo>
                <a:close/>
              </a:path>
              <a:path w="2715895" h="525779">
                <a:moveTo>
                  <a:pt x="2663951" y="0"/>
                </a:moveTo>
                <a:lnTo>
                  <a:pt x="51815" y="0"/>
                </a:lnTo>
                <a:lnTo>
                  <a:pt x="50291" y="1523"/>
                </a:lnTo>
                <a:lnTo>
                  <a:pt x="2665475" y="1523"/>
                </a:lnTo>
                <a:lnTo>
                  <a:pt x="2663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54093" y="3195896"/>
            <a:ext cx="140271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riki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8341" y="4663440"/>
            <a:ext cx="114300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8341" y="5385815"/>
            <a:ext cx="114300" cy="96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8341" y="6327647"/>
            <a:ext cx="114300" cy="94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21857" y="4603493"/>
            <a:ext cx="8853170" cy="208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Fo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ho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ra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-li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or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p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5" dirty="0">
                <a:latin typeface="Arial"/>
                <a:cs typeface="Arial"/>
              </a:rPr>
              <a:t>ir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5" dirty="0">
                <a:latin typeface="Arial"/>
                <a:cs typeface="Arial"/>
              </a:rPr>
              <a:t>ct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1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re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ip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ia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 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og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)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 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eg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h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le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w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20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re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ip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7583" y="3886200"/>
            <a:ext cx="2691765" cy="457200"/>
          </a:xfrm>
          <a:custGeom>
            <a:avLst/>
            <a:gdLst/>
            <a:ahLst/>
            <a:cxnLst/>
            <a:rect l="l" t="t" r="r" b="b"/>
            <a:pathLst>
              <a:path w="2691765" h="457200">
                <a:moveTo>
                  <a:pt x="2690856" y="0"/>
                </a:moveTo>
                <a:lnTo>
                  <a:pt x="896" y="0"/>
                </a:lnTo>
                <a:lnTo>
                  <a:pt x="0" y="6096"/>
                </a:lnTo>
                <a:lnTo>
                  <a:pt x="0" y="406908"/>
                </a:lnTo>
                <a:lnTo>
                  <a:pt x="765" y="415549"/>
                </a:lnTo>
                <a:lnTo>
                  <a:pt x="23484" y="449286"/>
                </a:lnTo>
                <a:lnTo>
                  <a:pt x="50291" y="457200"/>
                </a:lnTo>
                <a:lnTo>
                  <a:pt x="2641104" y="457200"/>
                </a:lnTo>
                <a:lnTo>
                  <a:pt x="2683482" y="433715"/>
                </a:lnTo>
                <a:lnTo>
                  <a:pt x="2691396" y="406908"/>
                </a:lnTo>
                <a:lnTo>
                  <a:pt x="2691396" y="6096"/>
                </a:lnTo>
                <a:lnTo>
                  <a:pt x="2690856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5391" y="3886200"/>
            <a:ext cx="2715895" cy="469900"/>
          </a:xfrm>
          <a:custGeom>
            <a:avLst/>
            <a:gdLst/>
            <a:ahLst/>
            <a:cxnLst/>
            <a:rect l="l" t="t" r="r" b="b"/>
            <a:pathLst>
              <a:path w="2715895" h="469900">
                <a:moveTo>
                  <a:pt x="2677680" y="464820"/>
                </a:moveTo>
                <a:lnTo>
                  <a:pt x="39623" y="464820"/>
                </a:lnTo>
                <a:lnTo>
                  <a:pt x="39623" y="466344"/>
                </a:lnTo>
                <a:lnTo>
                  <a:pt x="48767" y="467868"/>
                </a:lnTo>
                <a:lnTo>
                  <a:pt x="50291" y="469392"/>
                </a:lnTo>
                <a:lnTo>
                  <a:pt x="2667012" y="469392"/>
                </a:lnTo>
                <a:lnTo>
                  <a:pt x="2667012" y="467868"/>
                </a:lnTo>
                <a:lnTo>
                  <a:pt x="2676156" y="466344"/>
                </a:lnTo>
                <a:lnTo>
                  <a:pt x="2677680" y="464820"/>
                </a:lnTo>
                <a:close/>
              </a:path>
              <a:path w="2715895" h="469900">
                <a:moveTo>
                  <a:pt x="54863" y="443484"/>
                </a:moveTo>
                <a:lnTo>
                  <a:pt x="12191" y="443484"/>
                </a:lnTo>
                <a:lnTo>
                  <a:pt x="18287" y="451104"/>
                </a:lnTo>
                <a:lnTo>
                  <a:pt x="18287" y="452628"/>
                </a:lnTo>
                <a:lnTo>
                  <a:pt x="19811" y="452628"/>
                </a:lnTo>
                <a:lnTo>
                  <a:pt x="27431" y="458724"/>
                </a:lnTo>
                <a:lnTo>
                  <a:pt x="28955" y="460248"/>
                </a:lnTo>
                <a:lnTo>
                  <a:pt x="38099" y="464820"/>
                </a:lnTo>
                <a:lnTo>
                  <a:pt x="2679204" y="464820"/>
                </a:lnTo>
                <a:lnTo>
                  <a:pt x="2686824" y="460248"/>
                </a:lnTo>
                <a:lnTo>
                  <a:pt x="2688348" y="460248"/>
                </a:lnTo>
                <a:lnTo>
                  <a:pt x="2688348" y="458724"/>
                </a:lnTo>
                <a:lnTo>
                  <a:pt x="2689872" y="458724"/>
                </a:lnTo>
                <a:lnTo>
                  <a:pt x="2697492" y="452628"/>
                </a:lnTo>
                <a:lnTo>
                  <a:pt x="2697492" y="451104"/>
                </a:lnTo>
                <a:lnTo>
                  <a:pt x="2699016" y="451104"/>
                </a:lnTo>
                <a:lnTo>
                  <a:pt x="2703892" y="445008"/>
                </a:lnTo>
                <a:lnTo>
                  <a:pt x="62483" y="445008"/>
                </a:lnTo>
                <a:lnTo>
                  <a:pt x="54863" y="443484"/>
                </a:lnTo>
                <a:close/>
              </a:path>
              <a:path w="2715895" h="469900">
                <a:moveTo>
                  <a:pt x="2705112" y="441960"/>
                </a:moveTo>
                <a:lnTo>
                  <a:pt x="2668536" y="441960"/>
                </a:lnTo>
                <a:lnTo>
                  <a:pt x="2659392" y="443484"/>
                </a:lnTo>
                <a:lnTo>
                  <a:pt x="2662440" y="443484"/>
                </a:lnTo>
                <a:lnTo>
                  <a:pt x="2651772" y="445008"/>
                </a:lnTo>
                <a:lnTo>
                  <a:pt x="2703892" y="445008"/>
                </a:lnTo>
                <a:lnTo>
                  <a:pt x="2705112" y="443484"/>
                </a:lnTo>
                <a:lnTo>
                  <a:pt x="2705112" y="441960"/>
                </a:lnTo>
                <a:close/>
              </a:path>
              <a:path w="2715895" h="469900">
                <a:moveTo>
                  <a:pt x="35051" y="432816"/>
                </a:moveTo>
                <a:lnTo>
                  <a:pt x="6095" y="432816"/>
                </a:lnTo>
                <a:lnTo>
                  <a:pt x="10667" y="441960"/>
                </a:lnTo>
                <a:lnTo>
                  <a:pt x="10667" y="443484"/>
                </a:lnTo>
                <a:lnTo>
                  <a:pt x="56387" y="443484"/>
                </a:lnTo>
                <a:lnTo>
                  <a:pt x="47243" y="441960"/>
                </a:lnTo>
                <a:lnTo>
                  <a:pt x="50291" y="441960"/>
                </a:lnTo>
                <a:lnTo>
                  <a:pt x="44195" y="438912"/>
                </a:lnTo>
                <a:lnTo>
                  <a:pt x="42671" y="438912"/>
                </a:lnTo>
                <a:lnTo>
                  <a:pt x="35051" y="432816"/>
                </a:lnTo>
                <a:close/>
              </a:path>
              <a:path w="2715895" h="469900">
                <a:moveTo>
                  <a:pt x="2674632" y="437388"/>
                </a:moveTo>
                <a:lnTo>
                  <a:pt x="2667012" y="441960"/>
                </a:lnTo>
                <a:lnTo>
                  <a:pt x="2706636" y="441960"/>
                </a:lnTo>
                <a:lnTo>
                  <a:pt x="2708160" y="438912"/>
                </a:lnTo>
                <a:lnTo>
                  <a:pt x="2673108" y="438912"/>
                </a:lnTo>
                <a:lnTo>
                  <a:pt x="2674632" y="437388"/>
                </a:lnTo>
                <a:close/>
              </a:path>
              <a:path w="2715895" h="469900">
                <a:moveTo>
                  <a:pt x="41147" y="437388"/>
                </a:moveTo>
                <a:lnTo>
                  <a:pt x="42671" y="438912"/>
                </a:lnTo>
                <a:lnTo>
                  <a:pt x="44195" y="438912"/>
                </a:lnTo>
                <a:lnTo>
                  <a:pt x="41147" y="437388"/>
                </a:lnTo>
                <a:close/>
              </a:path>
              <a:path w="2715895" h="469900">
                <a:moveTo>
                  <a:pt x="2679881" y="433493"/>
                </a:moveTo>
                <a:lnTo>
                  <a:pt x="2673108" y="438912"/>
                </a:lnTo>
                <a:lnTo>
                  <a:pt x="2708160" y="438912"/>
                </a:lnTo>
                <a:lnTo>
                  <a:pt x="2710446" y="434340"/>
                </a:lnTo>
                <a:lnTo>
                  <a:pt x="2679204" y="434340"/>
                </a:lnTo>
                <a:lnTo>
                  <a:pt x="2679881" y="433493"/>
                </a:lnTo>
                <a:close/>
              </a:path>
              <a:path w="2715895" h="469900">
                <a:moveTo>
                  <a:pt x="25907" y="0"/>
                </a:moveTo>
                <a:lnTo>
                  <a:pt x="870" y="0"/>
                </a:lnTo>
                <a:lnTo>
                  <a:pt x="0" y="6096"/>
                </a:lnTo>
                <a:lnTo>
                  <a:pt x="0" y="408432"/>
                </a:lnTo>
                <a:lnTo>
                  <a:pt x="1523" y="419100"/>
                </a:lnTo>
                <a:lnTo>
                  <a:pt x="1523" y="420624"/>
                </a:lnTo>
                <a:lnTo>
                  <a:pt x="4571" y="431292"/>
                </a:lnTo>
                <a:lnTo>
                  <a:pt x="4571" y="432816"/>
                </a:lnTo>
                <a:lnTo>
                  <a:pt x="35051" y="432816"/>
                </a:lnTo>
                <a:lnTo>
                  <a:pt x="38099" y="434340"/>
                </a:lnTo>
                <a:lnTo>
                  <a:pt x="34442" y="429768"/>
                </a:lnTo>
                <a:lnTo>
                  <a:pt x="32003" y="429768"/>
                </a:lnTo>
                <a:lnTo>
                  <a:pt x="27431" y="420624"/>
                </a:lnTo>
                <a:lnTo>
                  <a:pt x="28085" y="420624"/>
                </a:lnTo>
                <a:lnTo>
                  <a:pt x="26778" y="416052"/>
                </a:lnTo>
                <a:lnTo>
                  <a:pt x="25907" y="416052"/>
                </a:lnTo>
                <a:lnTo>
                  <a:pt x="25907" y="0"/>
                </a:lnTo>
                <a:close/>
              </a:path>
              <a:path w="2715895" h="469900">
                <a:moveTo>
                  <a:pt x="2680728" y="432816"/>
                </a:moveTo>
                <a:lnTo>
                  <a:pt x="2679881" y="433493"/>
                </a:lnTo>
                <a:lnTo>
                  <a:pt x="2679204" y="434340"/>
                </a:lnTo>
                <a:lnTo>
                  <a:pt x="2680728" y="432816"/>
                </a:lnTo>
                <a:close/>
              </a:path>
              <a:path w="2715895" h="469900">
                <a:moveTo>
                  <a:pt x="2711208" y="432816"/>
                </a:moveTo>
                <a:lnTo>
                  <a:pt x="2680728" y="432816"/>
                </a:lnTo>
                <a:lnTo>
                  <a:pt x="2679204" y="434340"/>
                </a:lnTo>
                <a:lnTo>
                  <a:pt x="2710446" y="434340"/>
                </a:lnTo>
                <a:lnTo>
                  <a:pt x="2711208" y="432816"/>
                </a:lnTo>
                <a:close/>
              </a:path>
              <a:path w="2715895" h="469900">
                <a:moveTo>
                  <a:pt x="2685300" y="426720"/>
                </a:moveTo>
                <a:lnTo>
                  <a:pt x="2679881" y="433493"/>
                </a:lnTo>
                <a:lnTo>
                  <a:pt x="2680728" y="432816"/>
                </a:lnTo>
                <a:lnTo>
                  <a:pt x="2711208" y="432816"/>
                </a:lnTo>
                <a:lnTo>
                  <a:pt x="2711208" y="431292"/>
                </a:lnTo>
                <a:lnTo>
                  <a:pt x="2711643" y="429768"/>
                </a:lnTo>
                <a:lnTo>
                  <a:pt x="2683776" y="429768"/>
                </a:lnTo>
                <a:lnTo>
                  <a:pt x="2685300" y="426720"/>
                </a:lnTo>
                <a:close/>
              </a:path>
              <a:path w="2715895" h="469900">
                <a:moveTo>
                  <a:pt x="32003" y="426720"/>
                </a:moveTo>
                <a:lnTo>
                  <a:pt x="32003" y="429768"/>
                </a:lnTo>
                <a:lnTo>
                  <a:pt x="34442" y="429768"/>
                </a:lnTo>
                <a:lnTo>
                  <a:pt x="32003" y="426720"/>
                </a:lnTo>
                <a:close/>
              </a:path>
              <a:path w="2715895" h="469900">
                <a:moveTo>
                  <a:pt x="2714256" y="420624"/>
                </a:moveTo>
                <a:lnTo>
                  <a:pt x="2688348" y="420624"/>
                </a:lnTo>
                <a:lnTo>
                  <a:pt x="2683776" y="429768"/>
                </a:lnTo>
                <a:lnTo>
                  <a:pt x="2711643" y="429768"/>
                </a:lnTo>
                <a:lnTo>
                  <a:pt x="2714256" y="420624"/>
                </a:lnTo>
                <a:close/>
              </a:path>
              <a:path w="2715895" h="469900">
                <a:moveTo>
                  <a:pt x="28085" y="420624"/>
                </a:moveTo>
                <a:lnTo>
                  <a:pt x="27431" y="420624"/>
                </a:lnTo>
                <a:lnTo>
                  <a:pt x="28955" y="423672"/>
                </a:lnTo>
                <a:lnTo>
                  <a:pt x="28085" y="420624"/>
                </a:lnTo>
                <a:close/>
              </a:path>
              <a:path w="2715895" h="469900">
                <a:moveTo>
                  <a:pt x="2689872" y="413004"/>
                </a:moveTo>
                <a:lnTo>
                  <a:pt x="2686824" y="423672"/>
                </a:lnTo>
                <a:lnTo>
                  <a:pt x="2688348" y="420624"/>
                </a:lnTo>
                <a:lnTo>
                  <a:pt x="2714256" y="420624"/>
                </a:lnTo>
                <a:lnTo>
                  <a:pt x="2714256" y="419100"/>
                </a:lnTo>
                <a:lnTo>
                  <a:pt x="2714637" y="416052"/>
                </a:lnTo>
                <a:lnTo>
                  <a:pt x="2689872" y="416052"/>
                </a:lnTo>
                <a:lnTo>
                  <a:pt x="2689872" y="413004"/>
                </a:lnTo>
                <a:close/>
              </a:path>
              <a:path w="2715895" h="469900">
                <a:moveTo>
                  <a:pt x="25907" y="413004"/>
                </a:moveTo>
                <a:lnTo>
                  <a:pt x="25907" y="416052"/>
                </a:lnTo>
                <a:lnTo>
                  <a:pt x="26778" y="416052"/>
                </a:lnTo>
                <a:lnTo>
                  <a:pt x="25907" y="413004"/>
                </a:lnTo>
                <a:close/>
              </a:path>
              <a:path w="2715895" h="469900">
                <a:moveTo>
                  <a:pt x="2715018" y="0"/>
                </a:moveTo>
                <a:lnTo>
                  <a:pt x="2690126" y="0"/>
                </a:lnTo>
                <a:lnTo>
                  <a:pt x="2691396" y="7620"/>
                </a:lnTo>
                <a:lnTo>
                  <a:pt x="2691396" y="406908"/>
                </a:lnTo>
                <a:lnTo>
                  <a:pt x="2689872" y="416052"/>
                </a:lnTo>
                <a:lnTo>
                  <a:pt x="2714637" y="416052"/>
                </a:lnTo>
                <a:lnTo>
                  <a:pt x="2715780" y="406908"/>
                </a:lnTo>
                <a:lnTo>
                  <a:pt x="2715780" y="4572"/>
                </a:lnTo>
                <a:lnTo>
                  <a:pt x="2715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721613" y="4008188"/>
            <a:ext cx="406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</a:t>
            </a:r>
            <a:r>
              <a:rPr sz="1200" b="1" dirty="0">
                <a:latin typeface="Arial"/>
                <a:cs typeface="Arial"/>
              </a:rPr>
              <a:t>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94532" y="3886200"/>
            <a:ext cx="2689860" cy="457200"/>
          </a:xfrm>
          <a:custGeom>
            <a:avLst/>
            <a:gdLst/>
            <a:ahLst/>
            <a:cxnLst/>
            <a:rect l="l" t="t" r="r" b="b"/>
            <a:pathLst>
              <a:path w="2689860" h="457200">
                <a:moveTo>
                  <a:pt x="2689319" y="0"/>
                </a:moveTo>
                <a:lnTo>
                  <a:pt x="845" y="0"/>
                </a:lnTo>
                <a:lnTo>
                  <a:pt x="0" y="6096"/>
                </a:lnTo>
                <a:lnTo>
                  <a:pt x="0" y="406908"/>
                </a:lnTo>
                <a:lnTo>
                  <a:pt x="718" y="415549"/>
                </a:lnTo>
                <a:lnTo>
                  <a:pt x="22809" y="449286"/>
                </a:lnTo>
                <a:lnTo>
                  <a:pt x="50291" y="457200"/>
                </a:lnTo>
                <a:lnTo>
                  <a:pt x="2639567" y="457200"/>
                </a:lnTo>
                <a:lnTo>
                  <a:pt x="2681946" y="433715"/>
                </a:lnTo>
                <a:lnTo>
                  <a:pt x="2689859" y="406908"/>
                </a:lnTo>
                <a:lnTo>
                  <a:pt x="2689859" y="6096"/>
                </a:lnTo>
                <a:lnTo>
                  <a:pt x="2689319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80815" y="3886200"/>
            <a:ext cx="2717800" cy="469900"/>
          </a:xfrm>
          <a:custGeom>
            <a:avLst/>
            <a:gdLst/>
            <a:ahLst/>
            <a:cxnLst/>
            <a:rect l="l" t="t" r="r" b="b"/>
            <a:pathLst>
              <a:path w="2717800" h="469900">
                <a:moveTo>
                  <a:pt x="2677667" y="464820"/>
                </a:moveTo>
                <a:lnTo>
                  <a:pt x="39623" y="464820"/>
                </a:lnTo>
                <a:lnTo>
                  <a:pt x="39623" y="466344"/>
                </a:lnTo>
                <a:lnTo>
                  <a:pt x="50291" y="467868"/>
                </a:lnTo>
                <a:lnTo>
                  <a:pt x="50291" y="469392"/>
                </a:lnTo>
                <a:lnTo>
                  <a:pt x="2666999" y="469392"/>
                </a:lnTo>
                <a:lnTo>
                  <a:pt x="2666999" y="467868"/>
                </a:lnTo>
                <a:lnTo>
                  <a:pt x="2677667" y="466344"/>
                </a:lnTo>
                <a:lnTo>
                  <a:pt x="2677667" y="464820"/>
                </a:lnTo>
                <a:close/>
              </a:path>
              <a:path w="2717800" h="469900">
                <a:moveTo>
                  <a:pt x="27127" y="0"/>
                </a:moveTo>
                <a:lnTo>
                  <a:pt x="870" y="0"/>
                </a:lnTo>
                <a:lnTo>
                  <a:pt x="0" y="6096"/>
                </a:lnTo>
                <a:lnTo>
                  <a:pt x="0" y="408432"/>
                </a:lnTo>
                <a:lnTo>
                  <a:pt x="1523" y="419100"/>
                </a:lnTo>
                <a:lnTo>
                  <a:pt x="1523" y="420624"/>
                </a:lnTo>
                <a:lnTo>
                  <a:pt x="4571" y="431292"/>
                </a:lnTo>
                <a:lnTo>
                  <a:pt x="6095" y="431292"/>
                </a:lnTo>
                <a:lnTo>
                  <a:pt x="6095" y="432816"/>
                </a:lnTo>
                <a:lnTo>
                  <a:pt x="10667" y="441960"/>
                </a:lnTo>
                <a:lnTo>
                  <a:pt x="12191" y="443484"/>
                </a:lnTo>
                <a:lnTo>
                  <a:pt x="18287" y="451104"/>
                </a:lnTo>
                <a:lnTo>
                  <a:pt x="19811" y="452628"/>
                </a:lnTo>
                <a:lnTo>
                  <a:pt x="27431" y="458724"/>
                </a:lnTo>
                <a:lnTo>
                  <a:pt x="28955" y="460248"/>
                </a:lnTo>
                <a:lnTo>
                  <a:pt x="38099" y="464820"/>
                </a:lnTo>
                <a:lnTo>
                  <a:pt x="2679191" y="464820"/>
                </a:lnTo>
                <a:lnTo>
                  <a:pt x="2688335" y="460248"/>
                </a:lnTo>
                <a:lnTo>
                  <a:pt x="2689859" y="458724"/>
                </a:lnTo>
                <a:lnTo>
                  <a:pt x="2697479" y="452628"/>
                </a:lnTo>
                <a:lnTo>
                  <a:pt x="2699003" y="451104"/>
                </a:lnTo>
                <a:lnTo>
                  <a:pt x="2703880" y="445008"/>
                </a:lnTo>
                <a:lnTo>
                  <a:pt x="64007" y="445008"/>
                </a:lnTo>
                <a:lnTo>
                  <a:pt x="54863" y="443484"/>
                </a:lnTo>
                <a:lnTo>
                  <a:pt x="56387" y="443484"/>
                </a:lnTo>
                <a:lnTo>
                  <a:pt x="47243" y="441960"/>
                </a:lnTo>
                <a:lnTo>
                  <a:pt x="50291" y="441960"/>
                </a:lnTo>
                <a:lnTo>
                  <a:pt x="41147" y="437388"/>
                </a:lnTo>
                <a:lnTo>
                  <a:pt x="42290" y="437388"/>
                </a:lnTo>
                <a:lnTo>
                  <a:pt x="38480" y="434340"/>
                </a:lnTo>
                <a:lnTo>
                  <a:pt x="38099" y="434340"/>
                </a:lnTo>
                <a:lnTo>
                  <a:pt x="36575" y="432816"/>
                </a:lnTo>
                <a:lnTo>
                  <a:pt x="36880" y="432816"/>
                </a:lnTo>
                <a:lnTo>
                  <a:pt x="34442" y="429768"/>
                </a:lnTo>
                <a:lnTo>
                  <a:pt x="33527" y="429768"/>
                </a:lnTo>
                <a:lnTo>
                  <a:pt x="30479" y="423672"/>
                </a:lnTo>
                <a:lnTo>
                  <a:pt x="28955" y="423672"/>
                </a:lnTo>
                <a:lnTo>
                  <a:pt x="25907" y="413004"/>
                </a:lnTo>
                <a:lnTo>
                  <a:pt x="26996" y="413004"/>
                </a:lnTo>
                <a:lnTo>
                  <a:pt x="25907" y="405384"/>
                </a:lnTo>
                <a:lnTo>
                  <a:pt x="25907" y="6096"/>
                </a:lnTo>
                <a:lnTo>
                  <a:pt x="27127" y="0"/>
                </a:lnTo>
                <a:close/>
              </a:path>
              <a:path w="2717800" h="469900">
                <a:moveTo>
                  <a:pt x="2708909" y="437388"/>
                </a:moveTo>
                <a:lnTo>
                  <a:pt x="2676143" y="437388"/>
                </a:lnTo>
                <a:lnTo>
                  <a:pt x="2666999" y="441960"/>
                </a:lnTo>
                <a:lnTo>
                  <a:pt x="2670047" y="441960"/>
                </a:lnTo>
                <a:lnTo>
                  <a:pt x="2660903" y="443484"/>
                </a:lnTo>
                <a:lnTo>
                  <a:pt x="2662427" y="443484"/>
                </a:lnTo>
                <a:lnTo>
                  <a:pt x="2651759" y="445008"/>
                </a:lnTo>
                <a:lnTo>
                  <a:pt x="2703880" y="445008"/>
                </a:lnTo>
                <a:lnTo>
                  <a:pt x="2705099" y="443484"/>
                </a:lnTo>
                <a:lnTo>
                  <a:pt x="2706623" y="441960"/>
                </a:lnTo>
                <a:lnTo>
                  <a:pt x="2708909" y="437388"/>
                </a:lnTo>
                <a:close/>
              </a:path>
              <a:path w="2717800" h="469900">
                <a:moveTo>
                  <a:pt x="42290" y="437388"/>
                </a:moveTo>
                <a:lnTo>
                  <a:pt x="41147" y="437388"/>
                </a:lnTo>
                <a:lnTo>
                  <a:pt x="44195" y="438912"/>
                </a:lnTo>
                <a:lnTo>
                  <a:pt x="42290" y="437388"/>
                </a:lnTo>
                <a:close/>
              </a:path>
              <a:path w="2717800" h="469900">
                <a:moveTo>
                  <a:pt x="2679869" y="433493"/>
                </a:moveTo>
                <a:lnTo>
                  <a:pt x="2673095" y="438912"/>
                </a:lnTo>
                <a:lnTo>
                  <a:pt x="2676143" y="437388"/>
                </a:lnTo>
                <a:lnTo>
                  <a:pt x="2708909" y="437388"/>
                </a:lnTo>
                <a:lnTo>
                  <a:pt x="2710433" y="434340"/>
                </a:lnTo>
                <a:lnTo>
                  <a:pt x="2679191" y="434340"/>
                </a:lnTo>
                <a:lnTo>
                  <a:pt x="2679869" y="433493"/>
                </a:lnTo>
                <a:close/>
              </a:path>
              <a:path w="2717800" h="469900">
                <a:moveTo>
                  <a:pt x="36575" y="432816"/>
                </a:moveTo>
                <a:lnTo>
                  <a:pt x="38099" y="434340"/>
                </a:lnTo>
                <a:lnTo>
                  <a:pt x="37422" y="433493"/>
                </a:lnTo>
                <a:lnTo>
                  <a:pt x="36575" y="432816"/>
                </a:lnTo>
                <a:close/>
              </a:path>
              <a:path w="2717800" h="469900">
                <a:moveTo>
                  <a:pt x="37422" y="433493"/>
                </a:moveTo>
                <a:lnTo>
                  <a:pt x="38099" y="434340"/>
                </a:lnTo>
                <a:lnTo>
                  <a:pt x="38480" y="434340"/>
                </a:lnTo>
                <a:lnTo>
                  <a:pt x="37422" y="433493"/>
                </a:lnTo>
                <a:close/>
              </a:path>
              <a:path w="2717800" h="469900">
                <a:moveTo>
                  <a:pt x="2680715" y="432816"/>
                </a:moveTo>
                <a:lnTo>
                  <a:pt x="2679869" y="433493"/>
                </a:lnTo>
                <a:lnTo>
                  <a:pt x="2679191" y="434340"/>
                </a:lnTo>
                <a:lnTo>
                  <a:pt x="2680715" y="432816"/>
                </a:lnTo>
                <a:close/>
              </a:path>
              <a:path w="2717800" h="469900">
                <a:moveTo>
                  <a:pt x="2711195" y="432816"/>
                </a:moveTo>
                <a:lnTo>
                  <a:pt x="2680715" y="432816"/>
                </a:lnTo>
                <a:lnTo>
                  <a:pt x="2679191" y="434340"/>
                </a:lnTo>
                <a:lnTo>
                  <a:pt x="2710433" y="434340"/>
                </a:lnTo>
                <a:lnTo>
                  <a:pt x="2711195" y="432816"/>
                </a:lnTo>
                <a:close/>
              </a:path>
              <a:path w="2717800" h="469900">
                <a:moveTo>
                  <a:pt x="36880" y="432816"/>
                </a:moveTo>
                <a:lnTo>
                  <a:pt x="36575" y="432816"/>
                </a:lnTo>
                <a:lnTo>
                  <a:pt x="37422" y="433493"/>
                </a:lnTo>
                <a:lnTo>
                  <a:pt x="36880" y="432816"/>
                </a:lnTo>
                <a:close/>
              </a:path>
              <a:path w="2717800" h="469900">
                <a:moveTo>
                  <a:pt x="2685287" y="426720"/>
                </a:moveTo>
                <a:lnTo>
                  <a:pt x="2679869" y="433493"/>
                </a:lnTo>
                <a:lnTo>
                  <a:pt x="2680715" y="432816"/>
                </a:lnTo>
                <a:lnTo>
                  <a:pt x="2711195" y="432816"/>
                </a:lnTo>
                <a:lnTo>
                  <a:pt x="2711195" y="431292"/>
                </a:lnTo>
                <a:lnTo>
                  <a:pt x="2712719" y="431292"/>
                </a:lnTo>
                <a:lnTo>
                  <a:pt x="2713155" y="429768"/>
                </a:lnTo>
                <a:lnTo>
                  <a:pt x="2683763" y="429768"/>
                </a:lnTo>
                <a:lnTo>
                  <a:pt x="2685287" y="426720"/>
                </a:lnTo>
                <a:close/>
              </a:path>
              <a:path w="2717800" h="469900">
                <a:moveTo>
                  <a:pt x="32003" y="426720"/>
                </a:moveTo>
                <a:lnTo>
                  <a:pt x="33527" y="429768"/>
                </a:lnTo>
                <a:lnTo>
                  <a:pt x="34442" y="429768"/>
                </a:lnTo>
                <a:lnTo>
                  <a:pt x="32003" y="426720"/>
                </a:lnTo>
                <a:close/>
              </a:path>
              <a:path w="2717800" h="469900">
                <a:moveTo>
                  <a:pt x="2688335" y="420624"/>
                </a:moveTo>
                <a:lnTo>
                  <a:pt x="2683763" y="429768"/>
                </a:lnTo>
                <a:lnTo>
                  <a:pt x="2713155" y="429768"/>
                </a:lnTo>
                <a:lnTo>
                  <a:pt x="2714897" y="423672"/>
                </a:lnTo>
                <a:lnTo>
                  <a:pt x="2688335" y="423672"/>
                </a:lnTo>
                <a:lnTo>
                  <a:pt x="2688335" y="420624"/>
                </a:lnTo>
                <a:close/>
              </a:path>
              <a:path w="2717800" h="469900">
                <a:moveTo>
                  <a:pt x="28955" y="420624"/>
                </a:moveTo>
                <a:lnTo>
                  <a:pt x="28955" y="423672"/>
                </a:lnTo>
                <a:lnTo>
                  <a:pt x="30479" y="423672"/>
                </a:lnTo>
                <a:lnTo>
                  <a:pt x="28955" y="420624"/>
                </a:lnTo>
                <a:close/>
              </a:path>
              <a:path w="2717800" h="469900">
                <a:moveTo>
                  <a:pt x="2716529" y="413004"/>
                </a:moveTo>
                <a:lnTo>
                  <a:pt x="2691383" y="413004"/>
                </a:lnTo>
                <a:lnTo>
                  <a:pt x="2688335" y="423672"/>
                </a:lnTo>
                <a:lnTo>
                  <a:pt x="2714897" y="423672"/>
                </a:lnTo>
                <a:lnTo>
                  <a:pt x="2715767" y="420624"/>
                </a:lnTo>
                <a:lnTo>
                  <a:pt x="2715767" y="419100"/>
                </a:lnTo>
                <a:lnTo>
                  <a:pt x="2716529" y="413004"/>
                </a:lnTo>
                <a:close/>
              </a:path>
              <a:path w="2717800" h="469900">
                <a:moveTo>
                  <a:pt x="26996" y="413004"/>
                </a:moveTo>
                <a:lnTo>
                  <a:pt x="25907" y="413004"/>
                </a:lnTo>
                <a:lnTo>
                  <a:pt x="27431" y="416052"/>
                </a:lnTo>
                <a:lnTo>
                  <a:pt x="26996" y="413004"/>
                </a:lnTo>
                <a:close/>
              </a:path>
              <a:path w="2717800" h="469900">
                <a:moveTo>
                  <a:pt x="2716529" y="0"/>
                </a:moveTo>
                <a:lnTo>
                  <a:pt x="2690113" y="0"/>
                </a:lnTo>
                <a:lnTo>
                  <a:pt x="2691383" y="7620"/>
                </a:lnTo>
                <a:lnTo>
                  <a:pt x="2691383" y="406908"/>
                </a:lnTo>
                <a:lnTo>
                  <a:pt x="2689859" y="416052"/>
                </a:lnTo>
                <a:lnTo>
                  <a:pt x="2691383" y="413004"/>
                </a:lnTo>
                <a:lnTo>
                  <a:pt x="2716529" y="413004"/>
                </a:lnTo>
                <a:lnTo>
                  <a:pt x="2717291" y="406908"/>
                </a:lnTo>
                <a:lnTo>
                  <a:pt x="2717291" y="4572"/>
                </a:lnTo>
                <a:lnTo>
                  <a:pt x="27165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496819" y="4008188"/>
            <a:ext cx="687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irec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09944" y="3886200"/>
            <a:ext cx="2691765" cy="457200"/>
          </a:xfrm>
          <a:custGeom>
            <a:avLst/>
            <a:gdLst/>
            <a:ahLst/>
            <a:cxnLst/>
            <a:rect l="l" t="t" r="r" b="b"/>
            <a:pathLst>
              <a:path w="2691765" h="457200">
                <a:moveTo>
                  <a:pt x="2690843" y="0"/>
                </a:moveTo>
                <a:lnTo>
                  <a:pt x="896" y="0"/>
                </a:lnTo>
                <a:lnTo>
                  <a:pt x="0" y="6096"/>
                </a:lnTo>
                <a:lnTo>
                  <a:pt x="0" y="406908"/>
                </a:lnTo>
                <a:lnTo>
                  <a:pt x="765" y="415549"/>
                </a:lnTo>
                <a:lnTo>
                  <a:pt x="23484" y="449286"/>
                </a:lnTo>
                <a:lnTo>
                  <a:pt x="50291" y="457200"/>
                </a:lnTo>
                <a:lnTo>
                  <a:pt x="2641091" y="457200"/>
                </a:lnTo>
                <a:lnTo>
                  <a:pt x="2683470" y="433715"/>
                </a:lnTo>
                <a:lnTo>
                  <a:pt x="2691383" y="406908"/>
                </a:lnTo>
                <a:lnTo>
                  <a:pt x="2691383" y="6096"/>
                </a:lnTo>
                <a:lnTo>
                  <a:pt x="2690843" y="0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97751" y="3886200"/>
            <a:ext cx="2715895" cy="469900"/>
          </a:xfrm>
          <a:custGeom>
            <a:avLst/>
            <a:gdLst/>
            <a:ahLst/>
            <a:cxnLst/>
            <a:rect l="l" t="t" r="r" b="b"/>
            <a:pathLst>
              <a:path w="2715895" h="469900">
                <a:moveTo>
                  <a:pt x="2676143" y="464820"/>
                </a:moveTo>
                <a:lnTo>
                  <a:pt x="38099" y="464820"/>
                </a:lnTo>
                <a:lnTo>
                  <a:pt x="39623" y="466344"/>
                </a:lnTo>
                <a:lnTo>
                  <a:pt x="48767" y="467868"/>
                </a:lnTo>
                <a:lnTo>
                  <a:pt x="48767" y="469392"/>
                </a:lnTo>
                <a:lnTo>
                  <a:pt x="2665475" y="469392"/>
                </a:lnTo>
                <a:lnTo>
                  <a:pt x="2666999" y="467868"/>
                </a:lnTo>
                <a:lnTo>
                  <a:pt x="2676143" y="466344"/>
                </a:lnTo>
                <a:lnTo>
                  <a:pt x="2676143" y="464820"/>
                </a:lnTo>
                <a:close/>
              </a:path>
              <a:path w="2715895" h="469900">
                <a:moveTo>
                  <a:pt x="47243" y="441960"/>
                </a:moveTo>
                <a:lnTo>
                  <a:pt x="10667" y="441960"/>
                </a:lnTo>
                <a:lnTo>
                  <a:pt x="10667" y="443484"/>
                </a:lnTo>
                <a:lnTo>
                  <a:pt x="16763" y="451104"/>
                </a:lnTo>
                <a:lnTo>
                  <a:pt x="18287" y="451104"/>
                </a:lnTo>
                <a:lnTo>
                  <a:pt x="18287" y="452628"/>
                </a:lnTo>
                <a:lnTo>
                  <a:pt x="25907" y="458724"/>
                </a:lnTo>
                <a:lnTo>
                  <a:pt x="27431" y="458724"/>
                </a:lnTo>
                <a:lnTo>
                  <a:pt x="27431" y="460248"/>
                </a:lnTo>
                <a:lnTo>
                  <a:pt x="28955" y="460248"/>
                </a:lnTo>
                <a:lnTo>
                  <a:pt x="36575" y="464820"/>
                </a:lnTo>
                <a:lnTo>
                  <a:pt x="2677667" y="464820"/>
                </a:lnTo>
                <a:lnTo>
                  <a:pt x="2686811" y="460248"/>
                </a:lnTo>
                <a:lnTo>
                  <a:pt x="2688335" y="458724"/>
                </a:lnTo>
                <a:lnTo>
                  <a:pt x="2695955" y="452628"/>
                </a:lnTo>
                <a:lnTo>
                  <a:pt x="2697479" y="452628"/>
                </a:lnTo>
                <a:lnTo>
                  <a:pt x="2697479" y="451104"/>
                </a:lnTo>
                <a:lnTo>
                  <a:pt x="2702356" y="445008"/>
                </a:lnTo>
                <a:lnTo>
                  <a:pt x="62483" y="445008"/>
                </a:lnTo>
                <a:lnTo>
                  <a:pt x="53339" y="443484"/>
                </a:lnTo>
                <a:lnTo>
                  <a:pt x="56387" y="443484"/>
                </a:lnTo>
                <a:lnTo>
                  <a:pt x="47243" y="441960"/>
                </a:lnTo>
                <a:close/>
              </a:path>
              <a:path w="2715895" h="469900">
                <a:moveTo>
                  <a:pt x="2703575" y="443484"/>
                </a:moveTo>
                <a:lnTo>
                  <a:pt x="2660903" y="443484"/>
                </a:lnTo>
                <a:lnTo>
                  <a:pt x="2651759" y="445008"/>
                </a:lnTo>
                <a:lnTo>
                  <a:pt x="2702356" y="445008"/>
                </a:lnTo>
                <a:lnTo>
                  <a:pt x="2703575" y="443484"/>
                </a:lnTo>
                <a:close/>
              </a:path>
              <a:path w="2715895" h="469900">
                <a:moveTo>
                  <a:pt x="2674619" y="437388"/>
                </a:moveTo>
                <a:lnTo>
                  <a:pt x="2665475" y="441960"/>
                </a:lnTo>
                <a:lnTo>
                  <a:pt x="2668523" y="441960"/>
                </a:lnTo>
                <a:lnTo>
                  <a:pt x="2659379" y="443484"/>
                </a:lnTo>
                <a:lnTo>
                  <a:pt x="2705099" y="443484"/>
                </a:lnTo>
                <a:lnTo>
                  <a:pt x="2705099" y="441960"/>
                </a:lnTo>
                <a:lnTo>
                  <a:pt x="2706623" y="438912"/>
                </a:lnTo>
                <a:lnTo>
                  <a:pt x="2673095" y="438912"/>
                </a:lnTo>
                <a:lnTo>
                  <a:pt x="2674619" y="437388"/>
                </a:lnTo>
                <a:close/>
              </a:path>
              <a:path w="2715895" h="469900">
                <a:moveTo>
                  <a:pt x="25603" y="0"/>
                </a:moveTo>
                <a:lnTo>
                  <a:pt x="870" y="0"/>
                </a:lnTo>
                <a:lnTo>
                  <a:pt x="0" y="6096"/>
                </a:lnTo>
                <a:lnTo>
                  <a:pt x="0" y="408432"/>
                </a:lnTo>
                <a:lnTo>
                  <a:pt x="1523" y="419100"/>
                </a:lnTo>
                <a:lnTo>
                  <a:pt x="1523" y="420624"/>
                </a:lnTo>
                <a:lnTo>
                  <a:pt x="4571" y="431292"/>
                </a:lnTo>
                <a:lnTo>
                  <a:pt x="4571" y="432816"/>
                </a:lnTo>
                <a:lnTo>
                  <a:pt x="9143" y="441960"/>
                </a:lnTo>
                <a:lnTo>
                  <a:pt x="48767" y="441960"/>
                </a:lnTo>
                <a:lnTo>
                  <a:pt x="43687" y="438912"/>
                </a:lnTo>
                <a:lnTo>
                  <a:pt x="42671" y="438912"/>
                </a:lnTo>
                <a:lnTo>
                  <a:pt x="36956" y="434340"/>
                </a:lnTo>
                <a:lnTo>
                  <a:pt x="36575" y="434340"/>
                </a:lnTo>
                <a:lnTo>
                  <a:pt x="35051" y="432816"/>
                </a:lnTo>
                <a:lnTo>
                  <a:pt x="35356" y="432816"/>
                </a:lnTo>
                <a:lnTo>
                  <a:pt x="32918" y="429768"/>
                </a:lnTo>
                <a:lnTo>
                  <a:pt x="32003" y="429768"/>
                </a:lnTo>
                <a:lnTo>
                  <a:pt x="27431" y="420624"/>
                </a:lnTo>
                <a:lnTo>
                  <a:pt x="28085" y="420624"/>
                </a:lnTo>
                <a:lnTo>
                  <a:pt x="26778" y="416052"/>
                </a:lnTo>
                <a:lnTo>
                  <a:pt x="25907" y="416052"/>
                </a:lnTo>
                <a:lnTo>
                  <a:pt x="24383" y="405384"/>
                </a:lnTo>
                <a:lnTo>
                  <a:pt x="24383" y="6096"/>
                </a:lnTo>
                <a:lnTo>
                  <a:pt x="25603" y="0"/>
                </a:lnTo>
                <a:close/>
              </a:path>
              <a:path w="2715895" h="469900">
                <a:moveTo>
                  <a:pt x="41147" y="437388"/>
                </a:moveTo>
                <a:lnTo>
                  <a:pt x="42671" y="438912"/>
                </a:lnTo>
                <a:lnTo>
                  <a:pt x="43687" y="438912"/>
                </a:lnTo>
                <a:lnTo>
                  <a:pt x="41147" y="437388"/>
                </a:lnTo>
                <a:close/>
              </a:path>
              <a:path w="2715895" h="469900">
                <a:moveTo>
                  <a:pt x="2709671" y="432816"/>
                </a:moveTo>
                <a:lnTo>
                  <a:pt x="2680715" y="432816"/>
                </a:lnTo>
                <a:lnTo>
                  <a:pt x="2673095" y="438912"/>
                </a:lnTo>
                <a:lnTo>
                  <a:pt x="2706623" y="438912"/>
                </a:lnTo>
                <a:lnTo>
                  <a:pt x="2709671" y="432816"/>
                </a:lnTo>
                <a:close/>
              </a:path>
              <a:path w="2715895" h="469900">
                <a:moveTo>
                  <a:pt x="35051" y="432816"/>
                </a:moveTo>
                <a:lnTo>
                  <a:pt x="36575" y="434340"/>
                </a:lnTo>
                <a:lnTo>
                  <a:pt x="35898" y="433493"/>
                </a:lnTo>
                <a:lnTo>
                  <a:pt x="35051" y="432816"/>
                </a:lnTo>
                <a:close/>
              </a:path>
              <a:path w="2715895" h="469900">
                <a:moveTo>
                  <a:pt x="35898" y="433493"/>
                </a:moveTo>
                <a:lnTo>
                  <a:pt x="36575" y="434340"/>
                </a:lnTo>
                <a:lnTo>
                  <a:pt x="36956" y="434340"/>
                </a:lnTo>
                <a:lnTo>
                  <a:pt x="35898" y="433493"/>
                </a:lnTo>
                <a:close/>
              </a:path>
              <a:path w="2715895" h="469900">
                <a:moveTo>
                  <a:pt x="2683763" y="426720"/>
                </a:moveTo>
                <a:lnTo>
                  <a:pt x="2677667" y="434340"/>
                </a:lnTo>
                <a:lnTo>
                  <a:pt x="2680715" y="432816"/>
                </a:lnTo>
                <a:lnTo>
                  <a:pt x="2711195" y="432816"/>
                </a:lnTo>
                <a:lnTo>
                  <a:pt x="2711195" y="431292"/>
                </a:lnTo>
                <a:lnTo>
                  <a:pt x="2711631" y="429768"/>
                </a:lnTo>
                <a:lnTo>
                  <a:pt x="2683763" y="429768"/>
                </a:lnTo>
                <a:lnTo>
                  <a:pt x="2683763" y="426720"/>
                </a:lnTo>
                <a:close/>
              </a:path>
              <a:path w="2715895" h="469900">
                <a:moveTo>
                  <a:pt x="35356" y="432816"/>
                </a:moveTo>
                <a:lnTo>
                  <a:pt x="35051" y="432816"/>
                </a:lnTo>
                <a:lnTo>
                  <a:pt x="35898" y="433493"/>
                </a:lnTo>
                <a:lnTo>
                  <a:pt x="35356" y="432816"/>
                </a:lnTo>
                <a:close/>
              </a:path>
              <a:path w="2715895" h="469900">
                <a:moveTo>
                  <a:pt x="30479" y="426720"/>
                </a:moveTo>
                <a:lnTo>
                  <a:pt x="32003" y="429768"/>
                </a:lnTo>
                <a:lnTo>
                  <a:pt x="32918" y="429768"/>
                </a:lnTo>
                <a:lnTo>
                  <a:pt x="30479" y="426720"/>
                </a:lnTo>
                <a:close/>
              </a:path>
              <a:path w="2715895" h="469900">
                <a:moveTo>
                  <a:pt x="2714243" y="420624"/>
                </a:moveTo>
                <a:lnTo>
                  <a:pt x="2688335" y="420624"/>
                </a:lnTo>
                <a:lnTo>
                  <a:pt x="2683763" y="429768"/>
                </a:lnTo>
                <a:lnTo>
                  <a:pt x="2711631" y="429768"/>
                </a:lnTo>
                <a:lnTo>
                  <a:pt x="2714243" y="420624"/>
                </a:lnTo>
                <a:close/>
              </a:path>
              <a:path w="2715895" h="469900">
                <a:moveTo>
                  <a:pt x="28085" y="420624"/>
                </a:moveTo>
                <a:lnTo>
                  <a:pt x="27431" y="420624"/>
                </a:lnTo>
                <a:lnTo>
                  <a:pt x="28955" y="423672"/>
                </a:lnTo>
                <a:lnTo>
                  <a:pt x="28085" y="420624"/>
                </a:lnTo>
                <a:close/>
              </a:path>
              <a:path w="2715895" h="469900">
                <a:moveTo>
                  <a:pt x="2689859" y="413004"/>
                </a:moveTo>
                <a:lnTo>
                  <a:pt x="2686811" y="423672"/>
                </a:lnTo>
                <a:lnTo>
                  <a:pt x="2688335" y="420624"/>
                </a:lnTo>
                <a:lnTo>
                  <a:pt x="2714243" y="420624"/>
                </a:lnTo>
                <a:lnTo>
                  <a:pt x="2714243" y="419100"/>
                </a:lnTo>
                <a:lnTo>
                  <a:pt x="2714624" y="416052"/>
                </a:lnTo>
                <a:lnTo>
                  <a:pt x="2689859" y="416052"/>
                </a:lnTo>
                <a:lnTo>
                  <a:pt x="2689859" y="413004"/>
                </a:lnTo>
                <a:close/>
              </a:path>
              <a:path w="2715895" h="469900">
                <a:moveTo>
                  <a:pt x="25907" y="413004"/>
                </a:moveTo>
                <a:lnTo>
                  <a:pt x="25907" y="416052"/>
                </a:lnTo>
                <a:lnTo>
                  <a:pt x="26778" y="416052"/>
                </a:lnTo>
                <a:lnTo>
                  <a:pt x="25907" y="413004"/>
                </a:lnTo>
                <a:close/>
              </a:path>
              <a:path w="2715895" h="469900">
                <a:moveTo>
                  <a:pt x="2715005" y="413004"/>
                </a:moveTo>
                <a:lnTo>
                  <a:pt x="2689859" y="413004"/>
                </a:lnTo>
                <a:lnTo>
                  <a:pt x="2689859" y="416052"/>
                </a:lnTo>
                <a:lnTo>
                  <a:pt x="2714624" y="416052"/>
                </a:lnTo>
                <a:lnTo>
                  <a:pt x="2715005" y="413004"/>
                </a:lnTo>
                <a:close/>
              </a:path>
              <a:path w="2715895" h="469900">
                <a:moveTo>
                  <a:pt x="2715005" y="0"/>
                </a:moveTo>
                <a:lnTo>
                  <a:pt x="2689859" y="0"/>
                </a:lnTo>
                <a:lnTo>
                  <a:pt x="2689859" y="413004"/>
                </a:lnTo>
                <a:lnTo>
                  <a:pt x="2715005" y="413004"/>
                </a:lnTo>
                <a:lnTo>
                  <a:pt x="2715767" y="406908"/>
                </a:lnTo>
                <a:lnTo>
                  <a:pt x="2715767" y="4572"/>
                </a:lnTo>
                <a:lnTo>
                  <a:pt x="2715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428997" y="4008188"/>
            <a:ext cx="6521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re</a:t>
            </a:r>
            <a:r>
              <a:rPr sz="1200" b="1" spc="-5" dirty="0">
                <a:latin typeface="Arial"/>
                <a:cs typeface="Arial"/>
              </a:rPr>
              <a:t>ngt</a:t>
            </a:r>
            <a:r>
              <a:rPr sz="1200" b="1" dirty="0"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5.2</a:t>
            </a:r>
            <a:r>
              <a:rPr spc="-5" dirty="0"/>
              <a:t> </a:t>
            </a:r>
            <a:r>
              <a:rPr spc="-30" dirty="0"/>
              <a:t>C</a:t>
            </a:r>
            <a:r>
              <a:rPr spc="-25" dirty="0"/>
              <a:t>o</a:t>
            </a:r>
            <a:r>
              <a:rPr spc="-15" dirty="0"/>
              <a:t>rre</a:t>
            </a:r>
            <a:r>
              <a:rPr spc="-10" dirty="0"/>
              <a:t>l</a:t>
            </a:r>
            <a:r>
              <a:rPr spc="-15" dirty="0"/>
              <a:t>a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25" dirty="0"/>
              <a:t>o</a:t>
            </a:r>
            <a:r>
              <a:rPr spc="-2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160" y="1737704"/>
            <a:ext cx="9087485" cy="93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5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Pears</a:t>
            </a:r>
            <a:r>
              <a:rPr sz="1800" b="1" dirty="0">
                <a:latin typeface="Arial"/>
                <a:cs typeface="Arial"/>
              </a:rPr>
              <a:t>on’s</a:t>
            </a:r>
            <a:r>
              <a:rPr sz="1800" b="1" spc="-5" dirty="0">
                <a:latin typeface="Arial"/>
                <a:cs typeface="Arial"/>
              </a:rPr>
              <a:t> 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rre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tion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ffi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Arial"/>
                <a:cs typeface="Arial"/>
              </a:rPr>
              <a:t>Pea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n’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r) 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 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 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ss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ee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qu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 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ho</a:t>
            </a:r>
            <a:r>
              <a:rPr sz="1400" spc="-5" dirty="0">
                <a:latin typeface="Arial"/>
                <a:cs typeface="Arial"/>
              </a:rPr>
              <a:t>ug</a:t>
            </a:r>
            <a:r>
              <a:rPr sz="1400" dirty="0">
                <a:latin typeface="Arial"/>
                <a:cs typeface="Arial"/>
              </a:rPr>
              <a:t>h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n’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oe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ly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gh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-li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9744" y="2942844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487" y="0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1191" y="3590544"/>
            <a:ext cx="21590" cy="12700"/>
          </a:xfrm>
          <a:custGeom>
            <a:avLst/>
            <a:gdLst/>
            <a:ahLst/>
            <a:cxnLst/>
            <a:rect l="l" t="t" r="r" b="b"/>
            <a:pathLst>
              <a:path w="21589" h="12700">
                <a:moveTo>
                  <a:pt x="0" y="12191"/>
                </a:moveTo>
                <a:lnTo>
                  <a:pt x="21335" y="0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2527" y="3593592"/>
            <a:ext cx="30480" cy="167640"/>
          </a:xfrm>
          <a:custGeom>
            <a:avLst/>
            <a:gdLst/>
            <a:ahLst/>
            <a:cxnLst/>
            <a:rect l="l" t="t" r="r" b="b"/>
            <a:pathLst>
              <a:path w="30479" h="167639">
                <a:moveTo>
                  <a:pt x="0" y="0"/>
                </a:moveTo>
                <a:lnTo>
                  <a:pt x="30479" y="167639"/>
                </a:lnTo>
              </a:path>
            </a:pathLst>
          </a:custGeom>
          <a:ln w="14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7579" y="3310128"/>
            <a:ext cx="1708785" cy="451484"/>
          </a:xfrm>
          <a:custGeom>
            <a:avLst/>
            <a:gdLst/>
            <a:ahLst/>
            <a:cxnLst/>
            <a:rect l="l" t="t" r="r" b="b"/>
            <a:pathLst>
              <a:path w="1708785" h="451485">
                <a:moveTo>
                  <a:pt x="0" y="451103"/>
                </a:moveTo>
                <a:lnTo>
                  <a:pt x="41147" y="0"/>
                </a:lnTo>
                <a:lnTo>
                  <a:pt x="1708403" y="0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2903" y="3285744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6795" y="0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34436" y="3184814"/>
            <a:ext cx="6445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85" dirty="0">
                <a:latin typeface="Symbol"/>
                <a:cs typeface="Symbol"/>
              </a:rPr>
              <a:t></a:t>
            </a:r>
            <a:r>
              <a:rPr sz="1300" spc="40" dirty="0">
                <a:latin typeface="Times New Roman"/>
                <a:cs typeface="Times New Roman"/>
              </a:rPr>
              <a:t>[</a:t>
            </a:r>
            <a:r>
              <a:rPr sz="1300" spc="15" dirty="0">
                <a:latin typeface="Symbol"/>
                <a:cs typeface="Symbol"/>
              </a:rPr>
              <a:t></a:t>
            </a:r>
            <a:r>
              <a:rPr sz="1300" spc="-114" dirty="0">
                <a:latin typeface="Times New Roman"/>
                <a:cs typeface="Times New Roman"/>
              </a:rPr>
              <a:t>1</a:t>
            </a:r>
            <a:r>
              <a:rPr sz="1300" spc="30" dirty="0">
                <a:latin typeface="Times New Roman"/>
                <a:cs typeface="Times New Roman"/>
              </a:rPr>
              <a:t>,</a:t>
            </a:r>
            <a:r>
              <a:rPr sz="1300" spc="15" dirty="0">
                <a:latin typeface="Symbol"/>
                <a:cs typeface="Symbol"/>
              </a:rPr>
              <a:t></a:t>
            </a:r>
            <a:r>
              <a:rPr sz="1300" spc="-95" dirty="0">
                <a:latin typeface="Times New Roman"/>
                <a:cs typeface="Times New Roman"/>
              </a:rPr>
              <a:t>1</a:t>
            </a:r>
            <a:r>
              <a:rPr sz="1300" spc="10" dirty="0">
                <a:latin typeface="Times New Roman"/>
                <a:cs typeface="Times New Roman"/>
              </a:rPr>
              <a:t>]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7865" y="3446943"/>
            <a:ext cx="139890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88365" algn="l"/>
              </a:tabLst>
            </a:pPr>
            <a:r>
              <a:rPr sz="1300" spc="10" dirty="0">
                <a:latin typeface="Times New Roman"/>
                <a:cs typeface="Times New Roman"/>
              </a:rPr>
              <a:t>(</a:t>
            </a:r>
            <a:r>
              <a:rPr sz="1300" spc="-185" dirty="0">
                <a:latin typeface="Times New Roman"/>
                <a:cs typeface="Times New Roman"/>
              </a:rPr>
              <a:t> </a:t>
            </a:r>
            <a:r>
              <a:rPr sz="1300" i="1" spc="20" dirty="0">
                <a:latin typeface="Times New Roman"/>
                <a:cs typeface="Times New Roman"/>
              </a:rPr>
              <a:t>X</a:t>
            </a:r>
            <a:r>
              <a:rPr sz="1300" i="1" dirty="0">
                <a:latin typeface="Times New Roman"/>
                <a:cs typeface="Times New Roman"/>
              </a:rPr>
              <a:t> </a:t>
            </a:r>
            <a:r>
              <a:rPr sz="1300" i="1" spc="9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i="1" spc="20" dirty="0">
                <a:latin typeface="Times New Roman"/>
                <a:cs typeface="Times New Roman"/>
              </a:rPr>
              <a:t>X</a:t>
            </a:r>
            <a:r>
              <a:rPr sz="1300" i="1" spc="-1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)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-40" dirty="0">
                <a:latin typeface="Times New Roman"/>
                <a:cs typeface="Times New Roman"/>
              </a:rPr>
              <a:t>(</a:t>
            </a:r>
            <a:r>
              <a:rPr sz="1300" i="1" spc="20" dirty="0">
                <a:latin typeface="Times New Roman"/>
                <a:cs typeface="Times New Roman"/>
              </a:rPr>
              <a:t>Y</a:t>
            </a:r>
            <a:r>
              <a:rPr sz="1300" i="1" dirty="0">
                <a:latin typeface="Times New Roman"/>
                <a:cs typeface="Times New Roman"/>
              </a:rPr>
              <a:t> </a:t>
            </a:r>
            <a:r>
              <a:rPr sz="1300" i="1" spc="-12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-185" dirty="0">
                <a:latin typeface="Times New Roman"/>
                <a:cs typeface="Times New Roman"/>
              </a:rPr>
              <a:t> </a:t>
            </a:r>
            <a:r>
              <a:rPr sz="1300" i="1" spc="20" dirty="0">
                <a:latin typeface="Times New Roman"/>
                <a:cs typeface="Times New Roman"/>
              </a:rPr>
              <a:t>Y</a:t>
            </a:r>
            <a:r>
              <a:rPr sz="1300" i="1" spc="-1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163195" algn="ctr">
              <a:lnSpc>
                <a:spcPct val="100000"/>
              </a:lnSpc>
              <a:spcBef>
                <a:spcPts val="275"/>
              </a:spcBef>
            </a:pPr>
            <a:r>
              <a:rPr sz="750" i="1" spc="60" dirty="0">
                <a:latin typeface="Times New Roman"/>
                <a:cs typeface="Times New Roman"/>
              </a:rPr>
              <a:t>i</a:t>
            </a:r>
            <a:r>
              <a:rPr sz="750" spc="-20" dirty="0">
                <a:latin typeface="Symbol"/>
                <a:cs typeface="Symbol"/>
              </a:rPr>
              <a:t></a:t>
            </a:r>
            <a:r>
              <a:rPr sz="750" spc="15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3192" y="2840300"/>
            <a:ext cx="1319530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855"/>
              </a:lnSpc>
              <a:tabLst>
                <a:tab pos="611505" algn="l"/>
                <a:tab pos="768350" algn="l"/>
              </a:tabLst>
            </a:pPr>
            <a:r>
              <a:rPr sz="750" i="1" spc="15" dirty="0">
                <a:latin typeface="Times New Roman"/>
                <a:cs typeface="Times New Roman"/>
              </a:rPr>
              <a:t>n	</a:t>
            </a:r>
            <a:r>
              <a:rPr sz="750" i="1" u="sng" spc="5" dirty="0">
                <a:latin typeface="Times New Roman"/>
                <a:cs typeface="Times New Roman"/>
              </a:rPr>
              <a:t> 	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ts val="1515"/>
              </a:lnSpc>
            </a:pPr>
            <a:r>
              <a:rPr sz="3000" spc="1327" baseline="-8333" dirty="0">
                <a:latin typeface="Verdana"/>
                <a:cs typeface="Verdana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(</a:t>
            </a:r>
            <a:r>
              <a:rPr sz="1300" spc="-195" dirty="0">
                <a:latin typeface="Times New Roman"/>
                <a:cs typeface="Times New Roman"/>
              </a:rPr>
              <a:t> </a:t>
            </a:r>
            <a:r>
              <a:rPr sz="1300" i="1" spc="155" dirty="0">
                <a:latin typeface="Times New Roman"/>
                <a:cs typeface="Times New Roman"/>
              </a:rPr>
              <a:t>X</a:t>
            </a:r>
            <a:r>
              <a:rPr sz="1125" i="1" spc="7" baseline="-25925" dirty="0">
                <a:latin typeface="Times New Roman"/>
                <a:cs typeface="Times New Roman"/>
              </a:rPr>
              <a:t>i</a:t>
            </a:r>
            <a:r>
              <a:rPr sz="1125" i="1" baseline="-25925" dirty="0">
                <a:latin typeface="Times New Roman"/>
                <a:cs typeface="Times New Roman"/>
              </a:rPr>
              <a:t> </a:t>
            </a:r>
            <a:r>
              <a:rPr sz="1125" i="1" spc="7" baseline="-2592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i="1" spc="20" dirty="0">
                <a:latin typeface="Times New Roman"/>
                <a:cs typeface="Times New Roman"/>
              </a:rPr>
              <a:t>X</a:t>
            </a:r>
            <a:r>
              <a:rPr sz="1300" i="1" spc="-10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)</a:t>
            </a:r>
            <a:r>
              <a:rPr sz="1300" spc="-40" dirty="0">
                <a:latin typeface="Times New Roman"/>
                <a:cs typeface="Times New Roman"/>
              </a:rPr>
              <a:t>(</a:t>
            </a:r>
            <a:r>
              <a:rPr sz="1300" i="1" spc="-65" dirty="0">
                <a:latin typeface="Times New Roman"/>
                <a:cs typeface="Times New Roman"/>
              </a:rPr>
              <a:t>Y</a:t>
            </a:r>
            <a:r>
              <a:rPr sz="1125" i="1" spc="7" baseline="-25925" dirty="0">
                <a:latin typeface="Times New Roman"/>
                <a:cs typeface="Times New Roman"/>
              </a:rPr>
              <a:t>i</a:t>
            </a:r>
            <a:r>
              <a:rPr sz="1125" i="1" baseline="-25925" dirty="0">
                <a:latin typeface="Times New Roman"/>
                <a:cs typeface="Times New Roman"/>
              </a:rPr>
              <a:t> </a:t>
            </a:r>
            <a:r>
              <a:rPr sz="1125" i="1" spc="7" baseline="-2592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-175" dirty="0">
                <a:latin typeface="Times New Roman"/>
                <a:cs typeface="Times New Roman"/>
              </a:rPr>
              <a:t> </a:t>
            </a:r>
            <a:r>
              <a:rPr sz="1300" i="1" spc="20" dirty="0">
                <a:latin typeface="Times New Roman"/>
                <a:cs typeface="Times New Roman"/>
              </a:rPr>
              <a:t>Y</a:t>
            </a:r>
            <a:r>
              <a:rPr sz="1300" i="1" spc="-1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270"/>
              </a:spcBef>
            </a:pPr>
            <a:r>
              <a:rPr sz="750" i="1" spc="60" dirty="0">
                <a:latin typeface="Times New Roman"/>
                <a:cs typeface="Times New Roman"/>
              </a:rPr>
              <a:t>i</a:t>
            </a:r>
            <a:r>
              <a:rPr sz="750" spc="-30" dirty="0">
                <a:latin typeface="Symbol"/>
                <a:cs typeface="Symbol"/>
              </a:rPr>
              <a:t></a:t>
            </a:r>
            <a:r>
              <a:rPr sz="750" spc="15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2606" y="3664549"/>
            <a:ext cx="159385" cy="12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i="1" spc="60" dirty="0">
                <a:latin typeface="Times New Roman"/>
                <a:cs typeface="Times New Roman"/>
              </a:rPr>
              <a:t>i</a:t>
            </a:r>
            <a:r>
              <a:rPr sz="750" spc="-30" dirty="0">
                <a:latin typeface="Symbol"/>
                <a:cs typeface="Symbol"/>
              </a:rPr>
              <a:t></a:t>
            </a:r>
            <a:r>
              <a:rPr sz="750" spc="15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8614" y="3426416"/>
            <a:ext cx="7556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5" dirty="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2898" y="3426416"/>
            <a:ext cx="7556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5" dirty="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1793" y="3184814"/>
            <a:ext cx="23367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15" dirty="0">
                <a:latin typeface="Times New Roman"/>
                <a:cs typeface="Times New Roman"/>
              </a:rPr>
              <a:t>r</a:t>
            </a:r>
            <a:r>
              <a:rPr sz="1300" i="1" spc="5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6700" y="3408427"/>
            <a:ext cx="4495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8305" algn="l"/>
              </a:tabLst>
            </a:pPr>
            <a:r>
              <a:rPr sz="2000" spc="725" dirty="0">
                <a:latin typeface="Verdana"/>
                <a:cs typeface="Verdana"/>
              </a:rPr>
              <a:t> </a:t>
            </a:r>
            <a:r>
              <a:rPr sz="2000" spc="725" dirty="0">
                <a:latin typeface="Times New Roman"/>
                <a:cs typeface="Times New Roman"/>
              </a:rPr>
              <a:t>	</a:t>
            </a:r>
            <a:r>
              <a:rPr sz="750" i="1" spc="5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13025" y="3408427"/>
            <a:ext cx="38989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sz="2000" spc="725" dirty="0">
                <a:latin typeface="Verdana"/>
                <a:cs typeface="Verdana"/>
              </a:rPr>
              <a:t> </a:t>
            </a:r>
            <a:r>
              <a:rPr sz="2000" spc="725" dirty="0">
                <a:latin typeface="Times New Roman"/>
                <a:cs typeface="Times New Roman"/>
              </a:rPr>
              <a:t>	</a:t>
            </a:r>
            <a:r>
              <a:rPr sz="750" i="1" spc="5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02231" y="3329505"/>
            <a:ext cx="95186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4195" algn="l"/>
                <a:tab pos="701675" algn="l"/>
                <a:tab pos="888365" algn="l"/>
              </a:tabLst>
            </a:pPr>
            <a:r>
              <a:rPr sz="750" i="1" spc="15" dirty="0">
                <a:latin typeface="Times New Roman"/>
                <a:cs typeface="Times New Roman"/>
              </a:rPr>
              <a:t>n	</a:t>
            </a:r>
            <a:r>
              <a:rPr sz="750" i="1" u="sng" spc="5" dirty="0">
                <a:latin typeface="Times New Roman"/>
                <a:cs typeface="Times New Roman"/>
              </a:rPr>
              <a:t> 	</a:t>
            </a:r>
            <a:r>
              <a:rPr sz="750" i="1" spc="5" dirty="0">
                <a:latin typeface="Times New Roman"/>
                <a:cs typeface="Times New Roman"/>
              </a:rPr>
              <a:t>	</a:t>
            </a:r>
            <a:r>
              <a:rPr sz="750" i="1" spc="15" dirty="0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9444" y="3329505"/>
            <a:ext cx="143510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0175" algn="l"/>
              </a:tabLst>
            </a:pPr>
            <a:r>
              <a:rPr sz="750" i="1" u="sng" spc="5" dirty="0">
                <a:latin typeface="Times New Roman"/>
                <a:cs typeface="Times New Roman"/>
              </a:rPr>
              <a:t> 	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01000" y="3179064"/>
            <a:ext cx="1652270" cy="402590"/>
          </a:xfrm>
          <a:custGeom>
            <a:avLst/>
            <a:gdLst/>
            <a:ahLst/>
            <a:cxnLst/>
            <a:rect l="l" t="t" r="r" b="b"/>
            <a:pathLst>
              <a:path w="1652270" h="402589">
                <a:moveTo>
                  <a:pt x="0" y="402335"/>
                </a:moveTo>
                <a:lnTo>
                  <a:pt x="1652015" y="402335"/>
                </a:lnTo>
                <a:lnTo>
                  <a:pt x="16520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94903" y="3172968"/>
            <a:ext cx="1664335" cy="416559"/>
          </a:xfrm>
          <a:custGeom>
            <a:avLst/>
            <a:gdLst/>
            <a:ahLst/>
            <a:cxnLst/>
            <a:rect l="l" t="t" r="r" b="b"/>
            <a:pathLst>
              <a:path w="1664334" h="416560">
                <a:moveTo>
                  <a:pt x="1664207" y="0"/>
                </a:moveTo>
                <a:lnTo>
                  <a:pt x="0" y="0"/>
                </a:lnTo>
                <a:lnTo>
                  <a:pt x="0" y="416051"/>
                </a:lnTo>
                <a:lnTo>
                  <a:pt x="1664207" y="416051"/>
                </a:lnTo>
                <a:lnTo>
                  <a:pt x="1664207" y="408431"/>
                </a:lnTo>
                <a:lnTo>
                  <a:pt x="13715" y="408431"/>
                </a:lnTo>
                <a:lnTo>
                  <a:pt x="6095" y="402335"/>
                </a:lnTo>
                <a:lnTo>
                  <a:pt x="13715" y="402335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416560">
                <a:moveTo>
                  <a:pt x="13715" y="402335"/>
                </a:moveTo>
                <a:lnTo>
                  <a:pt x="6095" y="402335"/>
                </a:lnTo>
                <a:lnTo>
                  <a:pt x="13715" y="408431"/>
                </a:lnTo>
                <a:lnTo>
                  <a:pt x="13715" y="402335"/>
                </a:lnTo>
                <a:close/>
              </a:path>
              <a:path w="1664334" h="416560">
                <a:moveTo>
                  <a:pt x="1652015" y="402335"/>
                </a:moveTo>
                <a:lnTo>
                  <a:pt x="13715" y="402335"/>
                </a:lnTo>
                <a:lnTo>
                  <a:pt x="13715" y="408431"/>
                </a:lnTo>
                <a:lnTo>
                  <a:pt x="1652015" y="408431"/>
                </a:lnTo>
                <a:lnTo>
                  <a:pt x="1652015" y="402335"/>
                </a:lnTo>
                <a:close/>
              </a:path>
              <a:path w="1664334" h="416560">
                <a:moveTo>
                  <a:pt x="1652015" y="6095"/>
                </a:moveTo>
                <a:lnTo>
                  <a:pt x="1652015" y="408431"/>
                </a:lnTo>
                <a:lnTo>
                  <a:pt x="1658111" y="402335"/>
                </a:lnTo>
                <a:lnTo>
                  <a:pt x="1664207" y="402335"/>
                </a:lnTo>
                <a:lnTo>
                  <a:pt x="1664207" y="12191"/>
                </a:lnTo>
                <a:lnTo>
                  <a:pt x="1658111" y="12191"/>
                </a:lnTo>
                <a:lnTo>
                  <a:pt x="1652015" y="6095"/>
                </a:lnTo>
                <a:close/>
              </a:path>
              <a:path w="1664334" h="416560">
                <a:moveTo>
                  <a:pt x="1664207" y="402335"/>
                </a:moveTo>
                <a:lnTo>
                  <a:pt x="1658111" y="402335"/>
                </a:lnTo>
                <a:lnTo>
                  <a:pt x="1652015" y="408431"/>
                </a:lnTo>
                <a:lnTo>
                  <a:pt x="1664207" y="408431"/>
                </a:lnTo>
                <a:lnTo>
                  <a:pt x="1664207" y="402335"/>
                </a:lnTo>
                <a:close/>
              </a:path>
              <a:path w="1664334" h="41656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1664334" h="416560">
                <a:moveTo>
                  <a:pt x="1652015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1652015" y="12191"/>
                </a:lnTo>
                <a:lnTo>
                  <a:pt x="1652015" y="6095"/>
                </a:lnTo>
                <a:close/>
              </a:path>
              <a:path w="1664334" h="416560">
                <a:moveTo>
                  <a:pt x="1664207" y="6095"/>
                </a:moveTo>
                <a:lnTo>
                  <a:pt x="1652015" y="6095"/>
                </a:lnTo>
                <a:lnTo>
                  <a:pt x="1658111" y="12191"/>
                </a:lnTo>
                <a:lnTo>
                  <a:pt x="1664207" y="12191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181854" y="3221804"/>
            <a:ext cx="129159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OC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Arial"/>
                <a:cs typeface="Arial"/>
              </a:rPr>
              <a:t>(</a:t>
            </a:r>
            <a:r>
              <a:rPr sz="1100" b="1" spc="-5" dirty="0">
                <a:latin typeface="Arial"/>
                <a:cs typeface="Arial"/>
              </a:rPr>
              <a:t>Us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O</a:t>
            </a:r>
            <a:r>
              <a:rPr sz="1100" b="1" spc="-5" dirty="0">
                <a:latin typeface="Arial"/>
                <a:cs typeface="Arial"/>
              </a:rPr>
              <a:t>U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5" dirty="0">
                <a:latin typeface="Arial"/>
                <a:cs typeface="Arial"/>
              </a:rPr>
              <a:t>O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on</a:t>
            </a:r>
            <a:r>
              <a:rPr sz="1100" b="1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94903" y="2889504"/>
            <a:ext cx="1664335" cy="302260"/>
          </a:xfrm>
          <a:custGeom>
            <a:avLst/>
            <a:gdLst/>
            <a:ahLst/>
            <a:cxnLst/>
            <a:rect l="l" t="t" r="r" b="b"/>
            <a:pathLst>
              <a:path w="1664334" h="302260">
                <a:moveTo>
                  <a:pt x="1664207" y="0"/>
                </a:moveTo>
                <a:lnTo>
                  <a:pt x="0" y="0"/>
                </a:lnTo>
                <a:lnTo>
                  <a:pt x="0" y="301751"/>
                </a:lnTo>
                <a:lnTo>
                  <a:pt x="1664207" y="301751"/>
                </a:lnTo>
                <a:lnTo>
                  <a:pt x="1664207" y="295655"/>
                </a:lnTo>
                <a:lnTo>
                  <a:pt x="13715" y="295655"/>
                </a:lnTo>
                <a:lnTo>
                  <a:pt x="6095" y="289559"/>
                </a:lnTo>
                <a:lnTo>
                  <a:pt x="13715" y="289559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02260">
                <a:moveTo>
                  <a:pt x="13715" y="289559"/>
                </a:moveTo>
                <a:lnTo>
                  <a:pt x="6095" y="289559"/>
                </a:lnTo>
                <a:lnTo>
                  <a:pt x="13715" y="295655"/>
                </a:lnTo>
                <a:lnTo>
                  <a:pt x="13715" y="289559"/>
                </a:lnTo>
                <a:close/>
              </a:path>
              <a:path w="1664334" h="302260">
                <a:moveTo>
                  <a:pt x="1652015" y="289559"/>
                </a:moveTo>
                <a:lnTo>
                  <a:pt x="13715" y="289559"/>
                </a:lnTo>
                <a:lnTo>
                  <a:pt x="13715" y="295655"/>
                </a:lnTo>
                <a:lnTo>
                  <a:pt x="1652015" y="295655"/>
                </a:lnTo>
                <a:lnTo>
                  <a:pt x="1652015" y="289559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652015" y="295655"/>
                </a:lnTo>
                <a:lnTo>
                  <a:pt x="1658111" y="289559"/>
                </a:lnTo>
                <a:lnTo>
                  <a:pt x="1664207" y="289559"/>
                </a:lnTo>
                <a:lnTo>
                  <a:pt x="1664207" y="13715"/>
                </a:lnTo>
                <a:lnTo>
                  <a:pt x="1658111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289559"/>
                </a:moveTo>
                <a:lnTo>
                  <a:pt x="1658111" y="289559"/>
                </a:lnTo>
                <a:lnTo>
                  <a:pt x="1652015" y="295655"/>
                </a:lnTo>
                <a:lnTo>
                  <a:pt x="1664207" y="295655"/>
                </a:lnTo>
                <a:lnTo>
                  <a:pt x="1664207" y="289559"/>
                </a:lnTo>
                <a:close/>
              </a:path>
              <a:path w="1664334" h="302260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1652015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6095"/>
                </a:moveTo>
                <a:lnTo>
                  <a:pt x="1652015" y="6095"/>
                </a:lnTo>
                <a:lnTo>
                  <a:pt x="1658111" y="13715"/>
                </a:lnTo>
                <a:lnTo>
                  <a:pt x="1664207" y="13715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524754" y="2965772"/>
            <a:ext cx="6051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-40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89392" y="2926079"/>
            <a:ext cx="216407" cy="216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5541" y="4064508"/>
            <a:ext cx="11430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2741" y="4306823"/>
            <a:ext cx="100584" cy="7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12741" y="4526279"/>
            <a:ext cx="100584" cy="7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5541" y="4759452"/>
            <a:ext cx="114300" cy="960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2741" y="5001767"/>
            <a:ext cx="100584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2741" y="5221223"/>
            <a:ext cx="100584" cy="77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2741" y="5440679"/>
            <a:ext cx="100584" cy="7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2741" y="5655564"/>
            <a:ext cx="100584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12741" y="5875020"/>
            <a:ext cx="100584" cy="822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5541" y="6112764"/>
            <a:ext cx="114300" cy="914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5541" y="6373367"/>
            <a:ext cx="114300" cy="899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5541" y="6624828"/>
            <a:ext cx="114300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230873" y="4006084"/>
            <a:ext cx="7922259" cy="2764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ir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e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ct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n</a:t>
            </a:r>
            <a:r>
              <a:rPr sz="1400" spc="-4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nea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ip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411480" marR="5422900">
              <a:lnSpc>
                <a:spcPct val="12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&gt;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assoc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 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assoc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st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F78C33"/>
                </a:solidFill>
                <a:latin typeface="Arial"/>
                <a:cs typeface="Arial"/>
              </a:rPr>
              <a:t>eng</a:t>
            </a:r>
            <a:r>
              <a:rPr sz="1400" spc="5" dirty="0">
                <a:solidFill>
                  <a:srgbClr val="F78C33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78C33"/>
                </a:solidFill>
                <a:latin typeface="Arial"/>
                <a:cs typeface="Arial"/>
              </a:rPr>
              <a:t>h</a:t>
            </a:r>
            <a:r>
              <a:rPr sz="1400" spc="-4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nea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ip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agn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ud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" dirty="0">
                <a:latin typeface="Arial"/>
                <a:cs typeface="Arial"/>
              </a:rPr>
              <a:t> 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ng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+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411480" marR="3215640">
              <a:lnSpc>
                <a:spcPct val="120000"/>
              </a:lnSpc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</a:t>
            </a:r>
            <a:r>
              <a:rPr sz="1200" dirty="0">
                <a:latin typeface="Arial"/>
                <a:cs typeface="Arial"/>
              </a:rPr>
              <a:t>oser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–1,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N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near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ons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p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</a:t>
            </a:r>
            <a:r>
              <a:rPr sz="1200" dirty="0">
                <a:latin typeface="Arial"/>
                <a:cs typeface="Arial"/>
              </a:rPr>
              <a:t>oser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+</a:t>
            </a:r>
            <a:r>
              <a:rPr sz="1200" dirty="0">
                <a:latin typeface="Arial"/>
                <a:cs typeface="Arial"/>
              </a:rPr>
              <a:t>1, 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near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onsh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p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</a:t>
            </a:r>
            <a:r>
              <a:rPr sz="1200" dirty="0">
                <a:latin typeface="Arial"/>
                <a:cs typeface="Arial"/>
              </a:rPr>
              <a:t>oser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0,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W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ak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near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onsh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  <a:p>
            <a:pPr marL="12700" indent="39878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u="sng" spc="-5" dirty="0">
                <a:latin typeface="Arial"/>
                <a:cs typeface="Arial"/>
              </a:rPr>
              <a:t>+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5" dirty="0">
                <a:latin typeface="Arial"/>
                <a:cs typeface="Arial"/>
              </a:rPr>
              <a:t> m</a:t>
            </a:r>
            <a:r>
              <a:rPr sz="1200" dirty="0">
                <a:latin typeface="Arial"/>
                <a:cs typeface="Arial"/>
              </a:rPr>
              <a:t>eans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ect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</a:t>
            </a:r>
            <a:r>
              <a:rPr sz="1200" spc="-5" dirty="0">
                <a:latin typeface="Arial"/>
                <a:cs typeface="Arial"/>
              </a:rPr>
              <a:t>rr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occu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scatte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act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 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ht 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ne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gno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ana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pon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2700" marR="1206500">
              <a:lnSpc>
                <a:spcPct val="12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hange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le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ly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hang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3436" y="2906268"/>
            <a:ext cx="0" cy="1199515"/>
          </a:xfrm>
          <a:custGeom>
            <a:avLst/>
            <a:gdLst/>
            <a:ahLst/>
            <a:cxnLst/>
            <a:rect l="l" t="t" r="r" b="b"/>
            <a:pathLst>
              <a:path h="1199514">
                <a:moveTo>
                  <a:pt x="0" y="0"/>
                </a:moveTo>
                <a:lnTo>
                  <a:pt x="0" y="1199387"/>
                </a:lnTo>
              </a:path>
            </a:pathLst>
          </a:custGeom>
          <a:ln w="20047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83436" y="3022092"/>
            <a:ext cx="2033270" cy="688975"/>
          </a:xfrm>
          <a:custGeom>
            <a:avLst/>
            <a:gdLst/>
            <a:ahLst/>
            <a:cxnLst/>
            <a:rect l="l" t="t" r="r" b="b"/>
            <a:pathLst>
              <a:path w="2033270" h="688975">
                <a:moveTo>
                  <a:pt x="2033015" y="688847"/>
                </a:moveTo>
                <a:lnTo>
                  <a:pt x="0" y="0"/>
                </a:lnTo>
              </a:path>
            </a:pathLst>
          </a:custGeom>
          <a:ln w="2255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56202" y="356385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91489" y="0"/>
                </a:moveTo>
                <a:lnTo>
                  <a:pt x="46536" y="11590"/>
                </a:lnTo>
                <a:lnTo>
                  <a:pt x="11018" y="46481"/>
                </a:lnTo>
                <a:lnTo>
                  <a:pt x="0" y="91014"/>
                </a:lnTo>
                <a:lnTo>
                  <a:pt x="1099" y="102374"/>
                </a:lnTo>
                <a:lnTo>
                  <a:pt x="20615" y="145133"/>
                </a:lnTo>
                <a:lnTo>
                  <a:pt x="50847" y="171035"/>
                </a:lnTo>
                <a:lnTo>
                  <a:pt x="85951" y="179923"/>
                </a:lnTo>
                <a:lnTo>
                  <a:pt x="97791" y="179644"/>
                </a:lnTo>
                <a:lnTo>
                  <a:pt x="141709" y="163387"/>
                </a:lnTo>
                <a:lnTo>
                  <a:pt x="169537" y="131567"/>
                </a:lnTo>
                <a:lnTo>
                  <a:pt x="179305" y="88054"/>
                </a:lnTo>
                <a:lnTo>
                  <a:pt x="177947" y="76794"/>
                </a:lnTo>
                <a:lnTo>
                  <a:pt x="157355" y="33959"/>
                </a:lnTo>
                <a:lnTo>
                  <a:pt x="126039" y="7637"/>
                </a:lnTo>
                <a:lnTo>
                  <a:pt x="9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6202" y="356385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66701" y="136421"/>
                </a:moveTo>
                <a:lnTo>
                  <a:pt x="131555" y="169642"/>
                </a:lnTo>
                <a:lnTo>
                  <a:pt x="85951" y="179923"/>
                </a:lnTo>
                <a:lnTo>
                  <a:pt x="74078" y="178609"/>
                </a:lnTo>
                <a:lnTo>
                  <a:pt x="29224" y="154554"/>
                </a:lnTo>
                <a:lnTo>
                  <a:pt x="3720" y="113585"/>
                </a:lnTo>
                <a:lnTo>
                  <a:pt x="0" y="91014"/>
                </a:lnTo>
                <a:lnTo>
                  <a:pt x="432" y="79625"/>
                </a:lnTo>
                <a:lnTo>
                  <a:pt x="18526" y="35669"/>
                </a:lnTo>
                <a:lnTo>
                  <a:pt x="57237" y="6441"/>
                </a:lnTo>
                <a:lnTo>
                  <a:pt x="91489" y="0"/>
                </a:lnTo>
                <a:lnTo>
                  <a:pt x="103158" y="945"/>
                </a:lnTo>
                <a:lnTo>
                  <a:pt x="148426" y="24425"/>
                </a:lnTo>
                <a:lnTo>
                  <a:pt x="175071" y="65629"/>
                </a:lnTo>
                <a:lnTo>
                  <a:pt x="179305" y="88054"/>
                </a:lnTo>
                <a:lnTo>
                  <a:pt x="179145" y="99286"/>
                </a:lnTo>
                <a:lnTo>
                  <a:pt x="177464" y="110366"/>
                </a:lnTo>
                <a:lnTo>
                  <a:pt x="174262" y="121167"/>
                </a:lnTo>
                <a:lnTo>
                  <a:pt x="169537" y="131567"/>
                </a:lnTo>
                <a:lnTo>
                  <a:pt x="166701" y="136421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4181" y="332303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92244" y="0"/>
                </a:moveTo>
                <a:lnTo>
                  <a:pt x="46873" y="11560"/>
                </a:lnTo>
                <a:lnTo>
                  <a:pt x="11369" y="45954"/>
                </a:lnTo>
                <a:lnTo>
                  <a:pt x="0" y="90626"/>
                </a:lnTo>
                <a:lnTo>
                  <a:pt x="1027" y="102027"/>
                </a:lnTo>
                <a:lnTo>
                  <a:pt x="20248" y="144886"/>
                </a:lnTo>
                <a:lnTo>
                  <a:pt x="50181" y="170727"/>
                </a:lnTo>
                <a:lnTo>
                  <a:pt x="85450" y="180275"/>
                </a:lnTo>
                <a:lnTo>
                  <a:pt x="97361" y="180241"/>
                </a:lnTo>
                <a:lnTo>
                  <a:pt x="141582" y="164802"/>
                </a:lnTo>
                <a:lnTo>
                  <a:pt x="169956" y="132230"/>
                </a:lnTo>
                <a:lnTo>
                  <a:pt x="179744" y="87950"/>
                </a:lnTo>
                <a:lnTo>
                  <a:pt x="178481" y="76615"/>
                </a:lnTo>
                <a:lnTo>
                  <a:pt x="158300" y="33728"/>
                </a:lnTo>
                <a:lnTo>
                  <a:pt x="127013" y="7414"/>
                </a:lnTo>
                <a:lnTo>
                  <a:pt x="92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4181" y="332303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66741" y="137970"/>
                </a:moveTo>
                <a:lnTo>
                  <a:pt x="131356" y="170899"/>
                </a:lnTo>
                <a:lnTo>
                  <a:pt x="85450" y="180275"/>
                </a:lnTo>
                <a:lnTo>
                  <a:pt x="73511" y="178720"/>
                </a:lnTo>
                <a:lnTo>
                  <a:pt x="38751" y="162958"/>
                </a:lnTo>
                <a:lnTo>
                  <a:pt x="7641" y="124250"/>
                </a:lnTo>
                <a:lnTo>
                  <a:pt x="0" y="90626"/>
                </a:lnTo>
                <a:lnTo>
                  <a:pt x="507" y="79197"/>
                </a:lnTo>
                <a:lnTo>
                  <a:pt x="18798" y="35315"/>
                </a:lnTo>
                <a:lnTo>
                  <a:pt x="57663" y="6458"/>
                </a:lnTo>
                <a:lnTo>
                  <a:pt x="92244" y="0"/>
                </a:lnTo>
                <a:lnTo>
                  <a:pt x="104012" y="891"/>
                </a:lnTo>
                <a:lnTo>
                  <a:pt x="149425" y="24204"/>
                </a:lnTo>
                <a:lnTo>
                  <a:pt x="175715" y="65408"/>
                </a:lnTo>
                <a:lnTo>
                  <a:pt x="179744" y="87950"/>
                </a:lnTo>
                <a:lnTo>
                  <a:pt x="179514" y="99296"/>
                </a:lnTo>
                <a:lnTo>
                  <a:pt x="177799" y="110536"/>
                </a:lnTo>
                <a:lnTo>
                  <a:pt x="174610" y="121553"/>
                </a:lnTo>
                <a:lnTo>
                  <a:pt x="169956" y="132230"/>
                </a:lnTo>
                <a:lnTo>
                  <a:pt x="166741" y="137970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3454" y="3263595"/>
            <a:ext cx="180975" cy="180340"/>
          </a:xfrm>
          <a:custGeom>
            <a:avLst/>
            <a:gdLst/>
            <a:ahLst/>
            <a:cxnLst/>
            <a:rect l="l" t="t" r="r" b="b"/>
            <a:pathLst>
              <a:path w="180975" h="180339">
                <a:moveTo>
                  <a:pt x="91692" y="0"/>
                </a:moveTo>
                <a:lnTo>
                  <a:pt x="46348" y="11686"/>
                </a:lnTo>
                <a:lnTo>
                  <a:pt x="10442" y="45996"/>
                </a:lnTo>
                <a:lnTo>
                  <a:pt x="0" y="90678"/>
                </a:lnTo>
                <a:lnTo>
                  <a:pt x="1180" y="102118"/>
                </a:lnTo>
                <a:lnTo>
                  <a:pt x="20778" y="145167"/>
                </a:lnTo>
                <a:lnTo>
                  <a:pt x="50823" y="171062"/>
                </a:lnTo>
                <a:lnTo>
                  <a:pt x="85927" y="179950"/>
                </a:lnTo>
                <a:lnTo>
                  <a:pt x="97766" y="179671"/>
                </a:lnTo>
                <a:lnTo>
                  <a:pt x="141685" y="163413"/>
                </a:lnTo>
                <a:lnTo>
                  <a:pt x="171626" y="127748"/>
                </a:lnTo>
                <a:lnTo>
                  <a:pt x="180764" y="92897"/>
                </a:lnTo>
                <a:lnTo>
                  <a:pt x="180525" y="81161"/>
                </a:lnTo>
                <a:lnTo>
                  <a:pt x="164285" y="37620"/>
                </a:lnTo>
                <a:lnTo>
                  <a:pt x="126353" y="7159"/>
                </a:lnTo>
                <a:lnTo>
                  <a:pt x="91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3454" y="3263595"/>
            <a:ext cx="180975" cy="180340"/>
          </a:xfrm>
          <a:custGeom>
            <a:avLst/>
            <a:gdLst/>
            <a:ahLst/>
            <a:cxnLst/>
            <a:rect l="l" t="t" r="r" b="b"/>
            <a:pathLst>
              <a:path w="180975" h="180339">
                <a:moveTo>
                  <a:pt x="166677" y="136448"/>
                </a:moveTo>
                <a:lnTo>
                  <a:pt x="131531" y="169669"/>
                </a:lnTo>
                <a:lnTo>
                  <a:pt x="85927" y="179950"/>
                </a:lnTo>
                <a:lnTo>
                  <a:pt x="74053" y="178635"/>
                </a:lnTo>
                <a:lnTo>
                  <a:pt x="29348" y="154618"/>
                </a:lnTo>
                <a:lnTo>
                  <a:pt x="3858" y="113414"/>
                </a:lnTo>
                <a:lnTo>
                  <a:pt x="0" y="90678"/>
                </a:lnTo>
                <a:lnTo>
                  <a:pt x="326" y="79219"/>
                </a:lnTo>
                <a:lnTo>
                  <a:pt x="18030" y="35396"/>
                </a:lnTo>
                <a:lnTo>
                  <a:pt x="57159" y="6574"/>
                </a:lnTo>
                <a:lnTo>
                  <a:pt x="91692" y="0"/>
                </a:lnTo>
                <a:lnTo>
                  <a:pt x="103423" y="823"/>
                </a:lnTo>
                <a:lnTo>
                  <a:pt x="147599" y="19987"/>
                </a:lnTo>
                <a:lnTo>
                  <a:pt x="175376" y="58411"/>
                </a:lnTo>
                <a:lnTo>
                  <a:pt x="180764" y="92897"/>
                </a:lnTo>
                <a:lnTo>
                  <a:pt x="179390" y="104673"/>
                </a:lnTo>
                <a:lnTo>
                  <a:pt x="176358" y="116340"/>
                </a:lnTo>
                <a:lnTo>
                  <a:pt x="171626" y="127748"/>
                </a:lnTo>
                <a:lnTo>
                  <a:pt x="166677" y="136448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1642" y="2961902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91172" y="0"/>
                </a:moveTo>
                <a:lnTo>
                  <a:pt x="46116" y="12215"/>
                </a:lnTo>
                <a:lnTo>
                  <a:pt x="10442" y="47461"/>
                </a:lnTo>
                <a:lnTo>
                  <a:pt x="0" y="92143"/>
                </a:lnTo>
                <a:lnTo>
                  <a:pt x="1180" y="103584"/>
                </a:lnTo>
                <a:lnTo>
                  <a:pt x="20778" y="146632"/>
                </a:lnTo>
                <a:lnTo>
                  <a:pt x="50823" y="172528"/>
                </a:lnTo>
                <a:lnTo>
                  <a:pt x="85927" y="181416"/>
                </a:lnTo>
                <a:lnTo>
                  <a:pt x="97766" y="181136"/>
                </a:lnTo>
                <a:lnTo>
                  <a:pt x="141685" y="164879"/>
                </a:lnTo>
                <a:lnTo>
                  <a:pt x="171484" y="128929"/>
                </a:lnTo>
                <a:lnTo>
                  <a:pt x="180073" y="93773"/>
                </a:lnTo>
                <a:lnTo>
                  <a:pt x="179807" y="81871"/>
                </a:lnTo>
                <a:lnTo>
                  <a:pt x="163727" y="37570"/>
                </a:lnTo>
                <a:lnTo>
                  <a:pt x="125675" y="6815"/>
                </a:lnTo>
                <a:lnTo>
                  <a:pt x="91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1642" y="2961902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166677" y="137913"/>
                </a:moveTo>
                <a:lnTo>
                  <a:pt x="131531" y="171134"/>
                </a:lnTo>
                <a:lnTo>
                  <a:pt x="85927" y="181416"/>
                </a:lnTo>
                <a:lnTo>
                  <a:pt x="74053" y="180101"/>
                </a:lnTo>
                <a:lnTo>
                  <a:pt x="29348" y="156084"/>
                </a:lnTo>
                <a:lnTo>
                  <a:pt x="3858" y="114879"/>
                </a:lnTo>
                <a:lnTo>
                  <a:pt x="0" y="92143"/>
                </a:lnTo>
                <a:lnTo>
                  <a:pt x="326" y="80684"/>
                </a:lnTo>
                <a:lnTo>
                  <a:pt x="17985" y="36569"/>
                </a:lnTo>
                <a:lnTo>
                  <a:pt x="56854" y="6946"/>
                </a:lnTo>
                <a:lnTo>
                  <a:pt x="91172" y="0"/>
                </a:lnTo>
                <a:lnTo>
                  <a:pt x="102841" y="712"/>
                </a:lnTo>
                <a:lnTo>
                  <a:pt x="147005" y="19620"/>
                </a:lnTo>
                <a:lnTo>
                  <a:pt x="174724" y="58743"/>
                </a:lnTo>
                <a:lnTo>
                  <a:pt x="180073" y="93773"/>
                </a:lnTo>
                <a:lnTo>
                  <a:pt x="178790" y="105689"/>
                </a:lnTo>
                <a:lnTo>
                  <a:pt x="175935" y="117461"/>
                </a:lnTo>
                <a:lnTo>
                  <a:pt x="171484" y="128929"/>
                </a:lnTo>
                <a:lnTo>
                  <a:pt x="166677" y="137913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2955" y="3082256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5" h="180339">
                <a:moveTo>
                  <a:pt x="92168" y="0"/>
                </a:moveTo>
                <a:lnTo>
                  <a:pt x="47130" y="11418"/>
                </a:lnTo>
                <a:lnTo>
                  <a:pt x="11658" y="46088"/>
                </a:lnTo>
                <a:lnTo>
                  <a:pt x="0" y="90741"/>
                </a:lnTo>
                <a:lnTo>
                  <a:pt x="903" y="102146"/>
                </a:lnTo>
                <a:lnTo>
                  <a:pt x="19825" y="145133"/>
                </a:lnTo>
                <a:lnTo>
                  <a:pt x="50120" y="171238"/>
                </a:lnTo>
                <a:lnTo>
                  <a:pt x="85485" y="180308"/>
                </a:lnTo>
                <a:lnTo>
                  <a:pt x="97466" y="180174"/>
                </a:lnTo>
                <a:lnTo>
                  <a:pt x="141962" y="164611"/>
                </a:lnTo>
                <a:lnTo>
                  <a:pt x="170330" y="132200"/>
                </a:lnTo>
                <a:lnTo>
                  <a:pt x="179707" y="87943"/>
                </a:lnTo>
                <a:lnTo>
                  <a:pt x="178303" y="76625"/>
                </a:lnTo>
                <a:lnTo>
                  <a:pt x="157776" y="33885"/>
                </a:lnTo>
                <a:lnTo>
                  <a:pt x="126789" y="7797"/>
                </a:lnTo>
                <a:lnTo>
                  <a:pt x="92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2955" y="3082256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5" h="180339">
                <a:moveTo>
                  <a:pt x="167116" y="137955"/>
                </a:moveTo>
                <a:lnTo>
                  <a:pt x="131682" y="170699"/>
                </a:lnTo>
                <a:lnTo>
                  <a:pt x="85485" y="180308"/>
                </a:lnTo>
                <a:lnTo>
                  <a:pt x="73490" y="178882"/>
                </a:lnTo>
                <a:lnTo>
                  <a:pt x="38486" y="163361"/>
                </a:lnTo>
                <a:lnTo>
                  <a:pt x="12796" y="135022"/>
                </a:lnTo>
                <a:lnTo>
                  <a:pt x="0" y="90741"/>
                </a:lnTo>
                <a:lnTo>
                  <a:pt x="624" y="79312"/>
                </a:lnTo>
                <a:lnTo>
                  <a:pt x="19135" y="35341"/>
                </a:lnTo>
                <a:lnTo>
                  <a:pt x="57846" y="6312"/>
                </a:lnTo>
                <a:lnTo>
                  <a:pt x="92168" y="0"/>
                </a:lnTo>
                <a:lnTo>
                  <a:pt x="103863" y="993"/>
                </a:lnTo>
                <a:lnTo>
                  <a:pt x="148928" y="24424"/>
                </a:lnTo>
                <a:lnTo>
                  <a:pt x="175406" y="65442"/>
                </a:lnTo>
                <a:lnTo>
                  <a:pt x="179707" y="87943"/>
                </a:lnTo>
                <a:lnTo>
                  <a:pt x="179613" y="99278"/>
                </a:lnTo>
                <a:lnTo>
                  <a:pt x="178021" y="110511"/>
                </a:lnTo>
                <a:lnTo>
                  <a:pt x="174927" y="121525"/>
                </a:lnTo>
                <a:lnTo>
                  <a:pt x="170330" y="132200"/>
                </a:lnTo>
                <a:lnTo>
                  <a:pt x="167116" y="137955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73782" y="3143226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5" h="180339">
                <a:moveTo>
                  <a:pt x="91823" y="0"/>
                </a:moveTo>
                <a:lnTo>
                  <a:pt x="46875" y="11607"/>
                </a:lnTo>
                <a:lnTo>
                  <a:pt x="11326" y="46501"/>
                </a:lnTo>
                <a:lnTo>
                  <a:pt x="0" y="90449"/>
                </a:lnTo>
                <a:lnTo>
                  <a:pt x="973" y="101854"/>
                </a:lnTo>
                <a:lnTo>
                  <a:pt x="20187" y="145174"/>
                </a:lnTo>
                <a:lnTo>
                  <a:pt x="50779" y="171539"/>
                </a:lnTo>
                <a:lnTo>
                  <a:pt x="85984" y="179954"/>
                </a:lnTo>
                <a:lnTo>
                  <a:pt x="97895" y="179578"/>
                </a:lnTo>
                <a:lnTo>
                  <a:pt x="142092" y="163209"/>
                </a:lnTo>
                <a:lnTo>
                  <a:pt x="169939" y="131361"/>
                </a:lnTo>
                <a:lnTo>
                  <a:pt x="179681" y="87348"/>
                </a:lnTo>
                <a:lnTo>
                  <a:pt x="178317" y="76133"/>
                </a:lnTo>
                <a:lnTo>
                  <a:pt x="157702" y="33737"/>
                </a:lnTo>
                <a:lnTo>
                  <a:pt x="126362" y="7611"/>
                </a:lnTo>
                <a:lnTo>
                  <a:pt x="91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3782" y="3143226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5" h="180339">
                <a:moveTo>
                  <a:pt x="167081" y="136421"/>
                </a:moveTo>
                <a:lnTo>
                  <a:pt x="131884" y="169452"/>
                </a:lnTo>
                <a:lnTo>
                  <a:pt x="85984" y="179954"/>
                </a:lnTo>
                <a:lnTo>
                  <a:pt x="74053" y="178766"/>
                </a:lnTo>
                <a:lnTo>
                  <a:pt x="39034" y="163599"/>
                </a:lnTo>
                <a:lnTo>
                  <a:pt x="13078" y="134954"/>
                </a:lnTo>
                <a:lnTo>
                  <a:pt x="0" y="90449"/>
                </a:lnTo>
                <a:lnTo>
                  <a:pt x="552" y="79079"/>
                </a:lnTo>
                <a:lnTo>
                  <a:pt x="18846" y="35688"/>
                </a:lnTo>
                <a:lnTo>
                  <a:pt x="57578" y="6455"/>
                </a:lnTo>
                <a:lnTo>
                  <a:pt x="91823" y="0"/>
                </a:lnTo>
                <a:lnTo>
                  <a:pt x="103489" y="938"/>
                </a:lnTo>
                <a:lnTo>
                  <a:pt x="148765" y="24305"/>
                </a:lnTo>
                <a:lnTo>
                  <a:pt x="175435" y="65055"/>
                </a:lnTo>
                <a:lnTo>
                  <a:pt x="179681" y="87348"/>
                </a:lnTo>
                <a:lnTo>
                  <a:pt x="179526" y="98588"/>
                </a:lnTo>
                <a:lnTo>
                  <a:pt x="177852" y="109744"/>
                </a:lnTo>
                <a:lnTo>
                  <a:pt x="174657" y="120705"/>
                </a:lnTo>
                <a:lnTo>
                  <a:pt x="169939" y="131361"/>
                </a:lnTo>
                <a:lnTo>
                  <a:pt x="167081" y="136421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55558" y="3443444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5" h="180339">
                <a:moveTo>
                  <a:pt x="92175" y="0"/>
                </a:moveTo>
                <a:lnTo>
                  <a:pt x="47135" y="11414"/>
                </a:lnTo>
                <a:lnTo>
                  <a:pt x="11664" y="46077"/>
                </a:lnTo>
                <a:lnTo>
                  <a:pt x="0" y="90733"/>
                </a:lnTo>
                <a:lnTo>
                  <a:pt x="902" y="102139"/>
                </a:lnTo>
                <a:lnTo>
                  <a:pt x="19823" y="145123"/>
                </a:lnTo>
                <a:lnTo>
                  <a:pt x="50120" y="171223"/>
                </a:lnTo>
                <a:lnTo>
                  <a:pt x="85485" y="179994"/>
                </a:lnTo>
                <a:lnTo>
                  <a:pt x="97466" y="179732"/>
                </a:lnTo>
                <a:lnTo>
                  <a:pt x="141962" y="163963"/>
                </a:lnTo>
                <a:lnTo>
                  <a:pt x="170326" y="132207"/>
                </a:lnTo>
                <a:lnTo>
                  <a:pt x="179707" y="87949"/>
                </a:lnTo>
                <a:lnTo>
                  <a:pt x="178305" y="76630"/>
                </a:lnTo>
                <a:lnTo>
                  <a:pt x="157781" y="33889"/>
                </a:lnTo>
                <a:lnTo>
                  <a:pt x="126798" y="7802"/>
                </a:lnTo>
                <a:lnTo>
                  <a:pt x="92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5558" y="3443444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5" h="180339">
                <a:moveTo>
                  <a:pt x="167117" y="137955"/>
                </a:moveTo>
                <a:lnTo>
                  <a:pt x="131682" y="170022"/>
                </a:lnTo>
                <a:lnTo>
                  <a:pt x="85485" y="179994"/>
                </a:lnTo>
                <a:lnTo>
                  <a:pt x="73490" y="178694"/>
                </a:lnTo>
                <a:lnTo>
                  <a:pt x="38485" y="163348"/>
                </a:lnTo>
                <a:lnTo>
                  <a:pt x="12794" y="135014"/>
                </a:lnTo>
                <a:lnTo>
                  <a:pt x="0" y="90733"/>
                </a:lnTo>
                <a:lnTo>
                  <a:pt x="625" y="79303"/>
                </a:lnTo>
                <a:lnTo>
                  <a:pt x="19141" y="35332"/>
                </a:lnTo>
                <a:lnTo>
                  <a:pt x="57851" y="6309"/>
                </a:lnTo>
                <a:lnTo>
                  <a:pt x="92175" y="0"/>
                </a:lnTo>
                <a:lnTo>
                  <a:pt x="103871" y="994"/>
                </a:lnTo>
                <a:lnTo>
                  <a:pt x="148934" y="24427"/>
                </a:lnTo>
                <a:lnTo>
                  <a:pt x="175409" y="65447"/>
                </a:lnTo>
                <a:lnTo>
                  <a:pt x="179707" y="87949"/>
                </a:lnTo>
                <a:lnTo>
                  <a:pt x="179613" y="99284"/>
                </a:lnTo>
                <a:lnTo>
                  <a:pt x="178020" y="110517"/>
                </a:lnTo>
                <a:lnTo>
                  <a:pt x="174925" y="121531"/>
                </a:lnTo>
                <a:lnTo>
                  <a:pt x="170326" y="132207"/>
                </a:lnTo>
                <a:lnTo>
                  <a:pt x="167117" y="137955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89832" y="2906268"/>
            <a:ext cx="0" cy="1199515"/>
          </a:xfrm>
          <a:custGeom>
            <a:avLst/>
            <a:gdLst/>
            <a:ahLst/>
            <a:cxnLst/>
            <a:rect l="l" t="t" r="r" b="b"/>
            <a:pathLst>
              <a:path h="1199514">
                <a:moveTo>
                  <a:pt x="0" y="0"/>
                </a:moveTo>
                <a:lnTo>
                  <a:pt x="0" y="1199387"/>
                </a:lnTo>
              </a:path>
            </a:pathLst>
          </a:custGeom>
          <a:ln w="20047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89832" y="3022092"/>
            <a:ext cx="2033270" cy="688975"/>
          </a:xfrm>
          <a:custGeom>
            <a:avLst/>
            <a:gdLst/>
            <a:ahLst/>
            <a:cxnLst/>
            <a:rect l="l" t="t" r="r" b="b"/>
            <a:pathLst>
              <a:path w="2033270" h="688975">
                <a:moveTo>
                  <a:pt x="2033015" y="688847"/>
                </a:moveTo>
                <a:lnTo>
                  <a:pt x="0" y="0"/>
                </a:lnTo>
              </a:path>
            </a:pathLst>
          </a:custGeom>
          <a:ln w="2255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61221" y="3804666"/>
            <a:ext cx="180975" cy="81915"/>
          </a:xfrm>
          <a:custGeom>
            <a:avLst/>
            <a:gdLst/>
            <a:ahLst/>
            <a:cxnLst/>
            <a:rect l="l" t="t" r="r" b="b"/>
            <a:pathLst>
              <a:path w="180975" h="81914">
                <a:moveTo>
                  <a:pt x="89547" y="0"/>
                </a:moveTo>
                <a:lnTo>
                  <a:pt x="44127" y="12344"/>
                </a:lnTo>
                <a:lnTo>
                  <a:pt x="10341" y="47622"/>
                </a:lnTo>
                <a:lnTo>
                  <a:pt x="0" y="81532"/>
                </a:lnTo>
                <a:lnTo>
                  <a:pt x="180505" y="81532"/>
                </a:lnTo>
                <a:lnTo>
                  <a:pt x="162763" y="36427"/>
                </a:lnTo>
                <a:lnTo>
                  <a:pt x="123895" y="6891"/>
                </a:lnTo>
                <a:lnTo>
                  <a:pt x="895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61221" y="3804666"/>
            <a:ext cx="180975" cy="81915"/>
          </a:xfrm>
          <a:custGeom>
            <a:avLst/>
            <a:gdLst/>
            <a:ahLst/>
            <a:cxnLst/>
            <a:rect l="l" t="t" r="r" b="b"/>
            <a:pathLst>
              <a:path w="180975" h="81914">
                <a:moveTo>
                  <a:pt x="180505" y="81532"/>
                </a:moveTo>
                <a:lnTo>
                  <a:pt x="162763" y="36427"/>
                </a:lnTo>
                <a:lnTo>
                  <a:pt x="123895" y="6891"/>
                </a:lnTo>
                <a:lnTo>
                  <a:pt x="89547" y="0"/>
                </a:lnTo>
                <a:lnTo>
                  <a:pt x="77867" y="732"/>
                </a:lnTo>
                <a:lnTo>
                  <a:pt x="33644" y="19694"/>
                </a:lnTo>
                <a:lnTo>
                  <a:pt x="5409" y="58393"/>
                </a:lnTo>
                <a:lnTo>
                  <a:pt x="10" y="81232"/>
                </a:lnTo>
                <a:lnTo>
                  <a:pt x="0" y="81532"/>
                </a:lnTo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01823" y="350406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928" y="0"/>
                </a:moveTo>
                <a:lnTo>
                  <a:pt x="41424" y="15860"/>
                </a:lnTo>
                <a:lnTo>
                  <a:pt x="14588" y="44056"/>
                </a:lnTo>
                <a:lnTo>
                  <a:pt x="0" y="87644"/>
                </a:lnTo>
                <a:lnTo>
                  <a:pt x="144" y="98879"/>
                </a:lnTo>
                <a:lnTo>
                  <a:pt x="12592" y="136775"/>
                </a:lnTo>
                <a:lnTo>
                  <a:pt x="47738" y="169995"/>
                </a:lnTo>
                <a:lnTo>
                  <a:pt x="93342" y="180277"/>
                </a:lnTo>
                <a:lnTo>
                  <a:pt x="105216" y="178962"/>
                </a:lnTo>
                <a:lnTo>
                  <a:pt x="149921" y="154945"/>
                </a:lnTo>
                <a:lnTo>
                  <a:pt x="175411" y="113741"/>
                </a:lnTo>
                <a:lnTo>
                  <a:pt x="179270" y="91005"/>
                </a:lnTo>
                <a:lnTo>
                  <a:pt x="178944" y="79545"/>
                </a:lnTo>
                <a:lnTo>
                  <a:pt x="161201" y="35318"/>
                </a:lnTo>
                <a:lnTo>
                  <a:pt x="122226" y="6071"/>
                </a:lnTo>
                <a:lnTo>
                  <a:pt x="87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1823" y="350406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592" y="136775"/>
                </a:moveTo>
                <a:lnTo>
                  <a:pt x="47738" y="169995"/>
                </a:lnTo>
                <a:lnTo>
                  <a:pt x="93342" y="180277"/>
                </a:lnTo>
                <a:lnTo>
                  <a:pt x="105216" y="178962"/>
                </a:lnTo>
                <a:lnTo>
                  <a:pt x="149921" y="154945"/>
                </a:lnTo>
                <a:lnTo>
                  <a:pt x="175411" y="113741"/>
                </a:lnTo>
                <a:lnTo>
                  <a:pt x="179270" y="91005"/>
                </a:lnTo>
                <a:lnTo>
                  <a:pt x="178944" y="79545"/>
                </a:lnTo>
                <a:lnTo>
                  <a:pt x="161201" y="35318"/>
                </a:lnTo>
                <a:lnTo>
                  <a:pt x="122226" y="6071"/>
                </a:lnTo>
                <a:lnTo>
                  <a:pt x="87928" y="0"/>
                </a:lnTo>
                <a:lnTo>
                  <a:pt x="76260" y="1064"/>
                </a:lnTo>
                <a:lnTo>
                  <a:pt x="30967" y="24611"/>
                </a:lnTo>
                <a:lnTo>
                  <a:pt x="4263" y="65360"/>
                </a:lnTo>
                <a:lnTo>
                  <a:pt x="0" y="87644"/>
                </a:lnTo>
                <a:lnTo>
                  <a:pt x="144" y="98879"/>
                </a:lnTo>
                <a:lnTo>
                  <a:pt x="1807" y="110029"/>
                </a:lnTo>
                <a:lnTo>
                  <a:pt x="4990" y="120986"/>
                </a:lnTo>
                <a:lnTo>
                  <a:pt x="9694" y="131638"/>
                </a:lnTo>
                <a:lnTo>
                  <a:pt x="12592" y="136775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8595" y="2722249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928" y="0"/>
                </a:moveTo>
                <a:lnTo>
                  <a:pt x="41424" y="15860"/>
                </a:lnTo>
                <a:lnTo>
                  <a:pt x="14588" y="44056"/>
                </a:lnTo>
                <a:lnTo>
                  <a:pt x="0" y="87644"/>
                </a:lnTo>
                <a:lnTo>
                  <a:pt x="144" y="98879"/>
                </a:lnTo>
                <a:lnTo>
                  <a:pt x="12592" y="136775"/>
                </a:lnTo>
                <a:lnTo>
                  <a:pt x="47738" y="169995"/>
                </a:lnTo>
                <a:lnTo>
                  <a:pt x="93342" y="180277"/>
                </a:lnTo>
                <a:lnTo>
                  <a:pt x="105216" y="178962"/>
                </a:lnTo>
                <a:lnTo>
                  <a:pt x="149921" y="154945"/>
                </a:lnTo>
                <a:lnTo>
                  <a:pt x="175411" y="113741"/>
                </a:lnTo>
                <a:lnTo>
                  <a:pt x="179270" y="91005"/>
                </a:lnTo>
                <a:lnTo>
                  <a:pt x="178944" y="79545"/>
                </a:lnTo>
                <a:lnTo>
                  <a:pt x="161201" y="35318"/>
                </a:lnTo>
                <a:lnTo>
                  <a:pt x="122226" y="6071"/>
                </a:lnTo>
                <a:lnTo>
                  <a:pt x="87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8595" y="2722249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592" y="136775"/>
                </a:moveTo>
                <a:lnTo>
                  <a:pt x="47738" y="169995"/>
                </a:lnTo>
                <a:lnTo>
                  <a:pt x="93342" y="180277"/>
                </a:lnTo>
                <a:lnTo>
                  <a:pt x="105216" y="178962"/>
                </a:lnTo>
                <a:lnTo>
                  <a:pt x="149921" y="154945"/>
                </a:lnTo>
                <a:lnTo>
                  <a:pt x="175411" y="113741"/>
                </a:lnTo>
                <a:lnTo>
                  <a:pt x="179270" y="91005"/>
                </a:lnTo>
                <a:lnTo>
                  <a:pt x="178944" y="79545"/>
                </a:lnTo>
                <a:lnTo>
                  <a:pt x="161201" y="35318"/>
                </a:lnTo>
                <a:lnTo>
                  <a:pt x="122226" y="6071"/>
                </a:lnTo>
                <a:lnTo>
                  <a:pt x="87928" y="0"/>
                </a:lnTo>
                <a:lnTo>
                  <a:pt x="76260" y="1064"/>
                </a:lnTo>
                <a:lnTo>
                  <a:pt x="30967" y="24611"/>
                </a:lnTo>
                <a:lnTo>
                  <a:pt x="4263" y="65360"/>
                </a:lnTo>
                <a:lnTo>
                  <a:pt x="0" y="87644"/>
                </a:lnTo>
                <a:lnTo>
                  <a:pt x="144" y="98879"/>
                </a:lnTo>
                <a:lnTo>
                  <a:pt x="1807" y="110029"/>
                </a:lnTo>
                <a:lnTo>
                  <a:pt x="4990" y="120986"/>
                </a:lnTo>
                <a:lnTo>
                  <a:pt x="9694" y="131638"/>
                </a:lnTo>
                <a:lnTo>
                  <a:pt x="12592" y="136775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3186" y="2897422"/>
            <a:ext cx="1211898" cy="791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1028" y="368425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889" y="0"/>
                </a:moveTo>
                <a:lnTo>
                  <a:pt x="41398" y="15538"/>
                </a:lnTo>
                <a:lnTo>
                  <a:pt x="14572" y="43725"/>
                </a:lnTo>
                <a:lnTo>
                  <a:pt x="0" y="87319"/>
                </a:lnTo>
                <a:lnTo>
                  <a:pt x="149" y="98556"/>
                </a:lnTo>
                <a:lnTo>
                  <a:pt x="12595" y="136417"/>
                </a:lnTo>
                <a:lnTo>
                  <a:pt x="47793" y="169449"/>
                </a:lnTo>
                <a:lnTo>
                  <a:pt x="93692" y="179951"/>
                </a:lnTo>
                <a:lnTo>
                  <a:pt x="105623" y="178763"/>
                </a:lnTo>
                <a:lnTo>
                  <a:pt x="150318" y="154864"/>
                </a:lnTo>
                <a:lnTo>
                  <a:pt x="175617" y="113716"/>
                </a:lnTo>
                <a:lnTo>
                  <a:pt x="179314" y="91122"/>
                </a:lnTo>
                <a:lnTo>
                  <a:pt x="178884" y="79732"/>
                </a:lnTo>
                <a:lnTo>
                  <a:pt x="160831" y="35771"/>
                </a:lnTo>
                <a:lnTo>
                  <a:pt x="122119" y="6481"/>
                </a:lnTo>
                <a:lnTo>
                  <a:pt x="87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61028" y="368425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595" y="136417"/>
                </a:moveTo>
                <a:lnTo>
                  <a:pt x="47793" y="169449"/>
                </a:lnTo>
                <a:lnTo>
                  <a:pt x="93692" y="179951"/>
                </a:lnTo>
                <a:lnTo>
                  <a:pt x="105623" y="178763"/>
                </a:lnTo>
                <a:lnTo>
                  <a:pt x="150318" y="154864"/>
                </a:lnTo>
                <a:lnTo>
                  <a:pt x="175617" y="113716"/>
                </a:lnTo>
                <a:lnTo>
                  <a:pt x="179314" y="91122"/>
                </a:lnTo>
                <a:lnTo>
                  <a:pt x="178884" y="79732"/>
                </a:lnTo>
                <a:lnTo>
                  <a:pt x="160831" y="35771"/>
                </a:lnTo>
                <a:lnTo>
                  <a:pt x="122119" y="6481"/>
                </a:lnTo>
                <a:lnTo>
                  <a:pt x="87889" y="0"/>
                </a:lnTo>
                <a:lnTo>
                  <a:pt x="76228" y="930"/>
                </a:lnTo>
                <a:lnTo>
                  <a:pt x="30944" y="24284"/>
                </a:lnTo>
                <a:lnTo>
                  <a:pt x="4254" y="65030"/>
                </a:lnTo>
                <a:lnTo>
                  <a:pt x="0" y="87319"/>
                </a:lnTo>
                <a:lnTo>
                  <a:pt x="149" y="98556"/>
                </a:lnTo>
                <a:lnTo>
                  <a:pt x="1818" y="109709"/>
                </a:lnTo>
                <a:lnTo>
                  <a:pt x="5008" y="120668"/>
                </a:lnTo>
                <a:lnTo>
                  <a:pt x="9719" y="131322"/>
                </a:lnTo>
                <a:lnTo>
                  <a:pt x="12595" y="136417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81413" y="3323042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389" y="0"/>
                </a:moveTo>
                <a:lnTo>
                  <a:pt x="40946" y="15779"/>
                </a:lnTo>
                <a:lnTo>
                  <a:pt x="14483" y="44042"/>
                </a:lnTo>
                <a:lnTo>
                  <a:pt x="0" y="88068"/>
                </a:lnTo>
                <a:lnTo>
                  <a:pt x="114" y="99414"/>
                </a:lnTo>
                <a:lnTo>
                  <a:pt x="12606" y="137961"/>
                </a:lnTo>
                <a:lnTo>
                  <a:pt x="48347" y="170890"/>
                </a:lnTo>
                <a:lnTo>
                  <a:pt x="94573" y="180266"/>
                </a:lnTo>
                <a:lnTo>
                  <a:pt x="106455" y="178711"/>
                </a:lnTo>
                <a:lnTo>
                  <a:pt x="150721" y="154281"/>
                </a:lnTo>
                <a:lnTo>
                  <a:pt x="175814" y="113213"/>
                </a:lnTo>
                <a:lnTo>
                  <a:pt x="179359" y="90544"/>
                </a:lnTo>
                <a:lnTo>
                  <a:pt x="178835" y="79105"/>
                </a:lnTo>
                <a:lnTo>
                  <a:pt x="160464" y="35137"/>
                </a:lnTo>
                <a:lnTo>
                  <a:pt x="121755" y="6232"/>
                </a:lnTo>
                <a:lnTo>
                  <a:pt x="87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1413" y="3323042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606" y="137961"/>
                </a:moveTo>
                <a:lnTo>
                  <a:pt x="48347" y="170890"/>
                </a:lnTo>
                <a:lnTo>
                  <a:pt x="94573" y="180266"/>
                </a:lnTo>
                <a:lnTo>
                  <a:pt x="106455" y="178711"/>
                </a:lnTo>
                <a:lnTo>
                  <a:pt x="150721" y="154281"/>
                </a:lnTo>
                <a:lnTo>
                  <a:pt x="175814" y="113213"/>
                </a:lnTo>
                <a:lnTo>
                  <a:pt x="179359" y="90544"/>
                </a:lnTo>
                <a:lnTo>
                  <a:pt x="178835" y="79105"/>
                </a:lnTo>
                <a:lnTo>
                  <a:pt x="160464" y="35137"/>
                </a:lnTo>
                <a:lnTo>
                  <a:pt x="121755" y="6232"/>
                </a:lnTo>
                <a:lnTo>
                  <a:pt x="87389" y="0"/>
                </a:lnTo>
                <a:lnTo>
                  <a:pt x="75677" y="1023"/>
                </a:lnTo>
                <a:lnTo>
                  <a:pt x="30646" y="24509"/>
                </a:lnTo>
                <a:lnTo>
                  <a:pt x="4259" y="65545"/>
                </a:lnTo>
                <a:lnTo>
                  <a:pt x="0" y="88068"/>
                </a:lnTo>
                <a:lnTo>
                  <a:pt x="114" y="99414"/>
                </a:lnTo>
                <a:lnTo>
                  <a:pt x="1729" y="110658"/>
                </a:lnTo>
                <a:lnTo>
                  <a:pt x="4848" y="121681"/>
                </a:lnTo>
                <a:lnTo>
                  <a:pt x="9474" y="132364"/>
                </a:lnTo>
                <a:lnTo>
                  <a:pt x="12606" y="137961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00836" y="314321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8174" y="0"/>
                </a:moveTo>
                <a:lnTo>
                  <a:pt x="42572" y="12828"/>
                </a:lnTo>
                <a:lnTo>
                  <a:pt x="9494" y="48248"/>
                </a:lnTo>
                <a:lnTo>
                  <a:pt x="0" y="94094"/>
                </a:lnTo>
                <a:lnTo>
                  <a:pt x="1521" y="106014"/>
                </a:lnTo>
                <a:lnTo>
                  <a:pt x="20615" y="146747"/>
                </a:lnTo>
                <a:lnTo>
                  <a:pt x="59305" y="174474"/>
                </a:lnTo>
                <a:lnTo>
                  <a:pt x="94101" y="179934"/>
                </a:lnTo>
                <a:lnTo>
                  <a:pt x="105975" y="178619"/>
                </a:lnTo>
                <a:lnTo>
                  <a:pt x="150829" y="154463"/>
                </a:lnTo>
                <a:lnTo>
                  <a:pt x="176333" y="113038"/>
                </a:lnTo>
                <a:lnTo>
                  <a:pt x="180053" y="90348"/>
                </a:lnTo>
                <a:lnTo>
                  <a:pt x="179621" y="78979"/>
                </a:lnTo>
                <a:lnTo>
                  <a:pt x="161560" y="35681"/>
                </a:lnTo>
                <a:lnTo>
                  <a:pt x="122676" y="6606"/>
                </a:lnTo>
                <a:lnTo>
                  <a:pt x="88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00836" y="314321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3351" y="136432"/>
                </a:moveTo>
                <a:lnTo>
                  <a:pt x="48497" y="169652"/>
                </a:lnTo>
                <a:lnTo>
                  <a:pt x="94101" y="179934"/>
                </a:lnTo>
                <a:lnTo>
                  <a:pt x="105975" y="178619"/>
                </a:lnTo>
                <a:lnTo>
                  <a:pt x="150829" y="154463"/>
                </a:lnTo>
                <a:lnTo>
                  <a:pt x="176333" y="113038"/>
                </a:lnTo>
                <a:lnTo>
                  <a:pt x="180053" y="90348"/>
                </a:lnTo>
                <a:lnTo>
                  <a:pt x="179621" y="78979"/>
                </a:lnTo>
                <a:lnTo>
                  <a:pt x="161560" y="35681"/>
                </a:lnTo>
                <a:lnTo>
                  <a:pt x="122676" y="6606"/>
                </a:lnTo>
                <a:lnTo>
                  <a:pt x="88174" y="0"/>
                </a:lnTo>
                <a:lnTo>
                  <a:pt x="76438" y="835"/>
                </a:lnTo>
                <a:lnTo>
                  <a:pt x="32189" y="20159"/>
                </a:lnTo>
                <a:lnTo>
                  <a:pt x="4839" y="59122"/>
                </a:lnTo>
                <a:lnTo>
                  <a:pt x="0" y="94094"/>
                </a:lnTo>
                <a:lnTo>
                  <a:pt x="1521" y="106014"/>
                </a:lnTo>
                <a:lnTo>
                  <a:pt x="4656" y="117806"/>
                </a:lnTo>
                <a:lnTo>
                  <a:pt x="9434" y="129313"/>
                </a:lnTo>
                <a:lnTo>
                  <a:pt x="13351" y="136432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3555" y="2906268"/>
            <a:ext cx="0" cy="1199515"/>
          </a:xfrm>
          <a:custGeom>
            <a:avLst/>
            <a:gdLst/>
            <a:ahLst/>
            <a:cxnLst/>
            <a:rect l="l" t="t" r="r" b="b"/>
            <a:pathLst>
              <a:path h="1199514">
                <a:moveTo>
                  <a:pt x="0" y="0"/>
                </a:moveTo>
                <a:lnTo>
                  <a:pt x="0" y="1199387"/>
                </a:lnTo>
              </a:path>
            </a:pathLst>
          </a:custGeom>
          <a:ln w="20047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82826" y="356384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87902" y="0"/>
                </a:moveTo>
                <a:lnTo>
                  <a:pt x="42312" y="12795"/>
                </a:lnTo>
                <a:lnTo>
                  <a:pt x="9884" y="48576"/>
                </a:lnTo>
                <a:lnTo>
                  <a:pt x="0" y="94732"/>
                </a:lnTo>
                <a:lnTo>
                  <a:pt x="1389" y="106594"/>
                </a:lnTo>
                <a:lnTo>
                  <a:pt x="20308" y="146743"/>
                </a:lnTo>
                <a:lnTo>
                  <a:pt x="58998" y="174470"/>
                </a:lnTo>
                <a:lnTo>
                  <a:pt x="93795" y="179930"/>
                </a:lnTo>
                <a:lnTo>
                  <a:pt x="105668" y="178616"/>
                </a:lnTo>
                <a:lnTo>
                  <a:pt x="150522" y="154561"/>
                </a:lnTo>
                <a:lnTo>
                  <a:pt x="176026" y="113593"/>
                </a:lnTo>
                <a:lnTo>
                  <a:pt x="179746" y="91021"/>
                </a:lnTo>
                <a:lnTo>
                  <a:pt x="179314" y="79632"/>
                </a:lnTo>
                <a:lnTo>
                  <a:pt x="161256" y="35760"/>
                </a:lnTo>
                <a:lnTo>
                  <a:pt x="122389" y="6631"/>
                </a:lnTo>
                <a:lnTo>
                  <a:pt x="87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82826" y="356384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13044" y="136428"/>
                </a:moveTo>
                <a:lnTo>
                  <a:pt x="48190" y="169649"/>
                </a:lnTo>
                <a:lnTo>
                  <a:pt x="93795" y="179930"/>
                </a:lnTo>
                <a:lnTo>
                  <a:pt x="105668" y="178616"/>
                </a:lnTo>
                <a:lnTo>
                  <a:pt x="150522" y="154561"/>
                </a:lnTo>
                <a:lnTo>
                  <a:pt x="176026" y="113593"/>
                </a:lnTo>
                <a:lnTo>
                  <a:pt x="179746" y="91021"/>
                </a:lnTo>
                <a:lnTo>
                  <a:pt x="179314" y="79632"/>
                </a:lnTo>
                <a:lnTo>
                  <a:pt x="161256" y="35760"/>
                </a:lnTo>
                <a:lnTo>
                  <a:pt x="122389" y="6631"/>
                </a:lnTo>
                <a:lnTo>
                  <a:pt x="87902" y="0"/>
                </a:lnTo>
                <a:lnTo>
                  <a:pt x="76170" y="827"/>
                </a:lnTo>
                <a:lnTo>
                  <a:pt x="32250" y="20162"/>
                </a:lnTo>
                <a:lnTo>
                  <a:pt x="5187" y="59576"/>
                </a:lnTo>
                <a:lnTo>
                  <a:pt x="0" y="94732"/>
                </a:lnTo>
                <a:lnTo>
                  <a:pt x="1389" y="106594"/>
                </a:lnTo>
                <a:lnTo>
                  <a:pt x="4414" y="118238"/>
                </a:lnTo>
                <a:lnTo>
                  <a:pt x="9119" y="129492"/>
                </a:lnTo>
                <a:lnTo>
                  <a:pt x="13044" y="136428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72488" y="3017818"/>
            <a:ext cx="1958697" cy="730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85034" y="302282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87902" y="0"/>
                </a:moveTo>
                <a:lnTo>
                  <a:pt x="42312" y="12795"/>
                </a:lnTo>
                <a:lnTo>
                  <a:pt x="9884" y="48222"/>
                </a:lnTo>
                <a:lnTo>
                  <a:pt x="0" y="94057"/>
                </a:lnTo>
                <a:lnTo>
                  <a:pt x="1389" y="105974"/>
                </a:lnTo>
                <a:lnTo>
                  <a:pt x="20308" y="146743"/>
                </a:lnTo>
                <a:lnTo>
                  <a:pt x="58998" y="174470"/>
                </a:lnTo>
                <a:lnTo>
                  <a:pt x="93795" y="179930"/>
                </a:lnTo>
                <a:lnTo>
                  <a:pt x="105668" y="178616"/>
                </a:lnTo>
                <a:lnTo>
                  <a:pt x="150522" y="154561"/>
                </a:lnTo>
                <a:lnTo>
                  <a:pt x="176026" y="113593"/>
                </a:lnTo>
                <a:lnTo>
                  <a:pt x="179746" y="91021"/>
                </a:lnTo>
                <a:lnTo>
                  <a:pt x="179314" y="79632"/>
                </a:lnTo>
                <a:lnTo>
                  <a:pt x="161256" y="35760"/>
                </a:lnTo>
                <a:lnTo>
                  <a:pt x="122389" y="6631"/>
                </a:lnTo>
                <a:lnTo>
                  <a:pt x="87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5034" y="302282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13044" y="136428"/>
                </a:moveTo>
                <a:lnTo>
                  <a:pt x="48190" y="169649"/>
                </a:lnTo>
                <a:lnTo>
                  <a:pt x="93795" y="179930"/>
                </a:lnTo>
                <a:lnTo>
                  <a:pt x="105668" y="178616"/>
                </a:lnTo>
                <a:lnTo>
                  <a:pt x="150522" y="154561"/>
                </a:lnTo>
                <a:lnTo>
                  <a:pt x="176026" y="113593"/>
                </a:lnTo>
                <a:lnTo>
                  <a:pt x="179746" y="91021"/>
                </a:lnTo>
                <a:lnTo>
                  <a:pt x="179314" y="79632"/>
                </a:lnTo>
                <a:lnTo>
                  <a:pt x="161256" y="35760"/>
                </a:lnTo>
                <a:lnTo>
                  <a:pt x="122389" y="6631"/>
                </a:lnTo>
                <a:lnTo>
                  <a:pt x="87902" y="0"/>
                </a:lnTo>
                <a:lnTo>
                  <a:pt x="76170" y="827"/>
                </a:lnTo>
                <a:lnTo>
                  <a:pt x="32250" y="20131"/>
                </a:lnTo>
                <a:lnTo>
                  <a:pt x="5187" y="59094"/>
                </a:lnTo>
                <a:lnTo>
                  <a:pt x="0" y="94057"/>
                </a:lnTo>
                <a:lnTo>
                  <a:pt x="1389" y="105974"/>
                </a:lnTo>
                <a:lnTo>
                  <a:pt x="4414" y="117762"/>
                </a:lnTo>
                <a:lnTo>
                  <a:pt x="9119" y="129267"/>
                </a:lnTo>
                <a:lnTo>
                  <a:pt x="13044" y="136428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05208" y="2961902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88900" y="0"/>
                </a:moveTo>
                <a:lnTo>
                  <a:pt x="43517" y="12250"/>
                </a:lnTo>
                <a:lnTo>
                  <a:pt x="10120" y="47833"/>
                </a:lnTo>
                <a:lnTo>
                  <a:pt x="0" y="93773"/>
                </a:lnTo>
                <a:lnTo>
                  <a:pt x="1283" y="105689"/>
                </a:lnTo>
                <a:lnTo>
                  <a:pt x="20660" y="148228"/>
                </a:lnTo>
                <a:lnTo>
                  <a:pt x="59349" y="175955"/>
                </a:lnTo>
                <a:lnTo>
                  <a:pt x="94146" y="181416"/>
                </a:lnTo>
                <a:lnTo>
                  <a:pt x="106019" y="180101"/>
                </a:lnTo>
                <a:lnTo>
                  <a:pt x="150725" y="156084"/>
                </a:lnTo>
                <a:lnTo>
                  <a:pt x="176214" y="114879"/>
                </a:lnTo>
                <a:lnTo>
                  <a:pt x="180073" y="92143"/>
                </a:lnTo>
                <a:lnTo>
                  <a:pt x="179747" y="80684"/>
                </a:lnTo>
                <a:lnTo>
                  <a:pt x="162087" y="36569"/>
                </a:lnTo>
                <a:lnTo>
                  <a:pt x="123219" y="6946"/>
                </a:lnTo>
                <a:lnTo>
                  <a:pt x="8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05208" y="2961902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3396" y="137913"/>
                </a:moveTo>
                <a:lnTo>
                  <a:pt x="48542" y="171134"/>
                </a:lnTo>
                <a:lnTo>
                  <a:pt x="94146" y="181416"/>
                </a:lnTo>
                <a:lnTo>
                  <a:pt x="106019" y="180101"/>
                </a:lnTo>
                <a:lnTo>
                  <a:pt x="150725" y="156084"/>
                </a:lnTo>
                <a:lnTo>
                  <a:pt x="176214" y="114879"/>
                </a:lnTo>
                <a:lnTo>
                  <a:pt x="180073" y="92143"/>
                </a:lnTo>
                <a:lnTo>
                  <a:pt x="179747" y="80684"/>
                </a:lnTo>
                <a:lnTo>
                  <a:pt x="162087" y="36569"/>
                </a:lnTo>
                <a:lnTo>
                  <a:pt x="123219" y="6946"/>
                </a:lnTo>
                <a:lnTo>
                  <a:pt x="88900" y="0"/>
                </a:lnTo>
                <a:lnTo>
                  <a:pt x="77231" y="712"/>
                </a:lnTo>
                <a:lnTo>
                  <a:pt x="33068" y="19620"/>
                </a:lnTo>
                <a:lnTo>
                  <a:pt x="5349" y="58743"/>
                </a:lnTo>
                <a:lnTo>
                  <a:pt x="0" y="93773"/>
                </a:lnTo>
                <a:lnTo>
                  <a:pt x="1283" y="105689"/>
                </a:lnTo>
                <a:lnTo>
                  <a:pt x="4138" y="117461"/>
                </a:lnTo>
                <a:lnTo>
                  <a:pt x="8589" y="128929"/>
                </a:lnTo>
                <a:lnTo>
                  <a:pt x="13396" y="137913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83436" y="3022092"/>
            <a:ext cx="2033270" cy="688975"/>
          </a:xfrm>
          <a:custGeom>
            <a:avLst/>
            <a:gdLst/>
            <a:ahLst/>
            <a:cxnLst/>
            <a:rect l="l" t="t" r="r" b="b"/>
            <a:pathLst>
              <a:path w="2033270" h="688975">
                <a:moveTo>
                  <a:pt x="2033015" y="688847"/>
                </a:moveTo>
                <a:lnTo>
                  <a:pt x="0" y="0"/>
                </a:lnTo>
              </a:path>
            </a:pathLst>
          </a:custGeom>
          <a:ln w="2255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56202" y="356385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91489" y="0"/>
                </a:moveTo>
                <a:lnTo>
                  <a:pt x="46536" y="11590"/>
                </a:lnTo>
                <a:lnTo>
                  <a:pt x="11018" y="46481"/>
                </a:lnTo>
                <a:lnTo>
                  <a:pt x="0" y="91014"/>
                </a:lnTo>
                <a:lnTo>
                  <a:pt x="1099" y="102374"/>
                </a:lnTo>
                <a:lnTo>
                  <a:pt x="20615" y="145133"/>
                </a:lnTo>
                <a:lnTo>
                  <a:pt x="50847" y="171035"/>
                </a:lnTo>
                <a:lnTo>
                  <a:pt x="85951" y="179923"/>
                </a:lnTo>
                <a:lnTo>
                  <a:pt x="97791" y="179644"/>
                </a:lnTo>
                <a:lnTo>
                  <a:pt x="141709" y="163387"/>
                </a:lnTo>
                <a:lnTo>
                  <a:pt x="169537" y="131567"/>
                </a:lnTo>
                <a:lnTo>
                  <a:pt x="179305" y="88054"/>
                </a:lnTo>
                <a:lnTo>
                  <a:pt x="177947" y="76794"/>
                </a:lnTo>
                <a:lnTo>
                  <a:pt x="157355" y="33959"/>
                </a:lnTo>
                <a:lnTo>
                  <a:pt x="126039" y="7637"/>
                </a:lnTo>
                <a:lnTo>
                  <a:pt x="9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56202" y="356385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66701" y="136421"/>
                </a:moveTo>
                <a:lnTo>
                  <a:pt x="131555" y="169642"/>
                </a:lnTo>
                <a:lnTo>
                  <a:pt x="85951" y="179923"/>
                </a:lnTo>
                <a:lnTo>
                  <a:pt x="74078" y="178609"/>
                </a:lnTo>
                <a:lnTo>
                  <a:pt x="29224" y="154554"/>
                </a:lnTo>
                <a:lnTo>
                  <a:pt x="3720" y="113585"/>
                </a:lnTo>
                <a:lnTo>
                  <a:pt x="0" y="91014"/>
                </a:lnTo>
                <a:lnTo>
                  <a:pt x="432" y="79625"/>
                </a:lnTo>
                <a:lnTo>
                  <a:pt x="18526" y="35669"/>
                </a:lnTo>
                <a:lnTo>
                  <a:pt x="57237" y="6441"/>
                </a:lnTo>
                <a:lnTo>
                  <a:pt x="91489" y="0"/>
                </a:lnTo>
                <a:lnTo>
                  <a:pt x="103158" y="945"/>
                </a:lnTo>
                <a:lnTo>
                  <a:pt x="148426" y="24425"/>
                </a:lnTo>
                <a:lnTo>
                  <a:pt x="175071" y="65629"/>
                </a:lnTo>
                <a:lnTo>
                  <a:pt x="179305" y="88054"/>
                </a:lnTo>
                <a:lnTo>
                  <a:pt x="179145" y="99286"/>
                </a:lnTo>
                <a:lnTo>
                  <a:pt x="177464" y="110366"/>
                </a:lnTo>
                <a:lnTo>
                  <a:pt x="174262" y="121167"/>
                </a:lnTo>
                <a:lnTo>
                  <a:pt x="169537" y="131567"/>
                </a:lnTo>
                <a:lnTo>
                  <a:pt x="166701" y="136421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54181" y="332303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92244" y="0"/>
                </a:moveTo>
                <a:lnTo>
                  <a:pt x="46873" y="11560"/>
                </a:lnTo>
                <a:lnTo>
                  <a:pt x="11369" y="45954"/>
                </a:lnTo>
                <a:lnTo>
                  <a:pt x="0" y="90626"/>
                </a:lnTo>
                <a:lnTo>
                  <a:pt x="1027" y="102027"/>
                </a:lnTo>
                <a:lnTo>
                  <a:pt x="20248" y="144886"/>
                </a:lnTo>
                <a:lnTo>
                  <a:pt x="50181" y="170727"/>
                </a:lnTo>
                <a:lnTo>
                  <a:pt x="85450" y="180275"/>
                </a:lnTo>
                <a:lnTo>
                  <a:pt x="97361" y="180241"/>
                </a:lnTo>
                <a:lnTo>
                  <a:pt x="141582" y="164802"/>
                </a:lnTo>
                <a:lnTo>
                  <a:pt x="169956" y="132230"/>
                </a:lnTo>
                <a:lnTo>
                  <a:pt x="179744" y="87950"/>
                </a:lnTo>
                <a:lnTo>
                  <a:pt x="178481" y="76615"/>
                </a:lnTo>
                <a:lnTo>
                  <a:pt x="158300" y="33728"/>
                </a:lnTo>
                <a:lnTo>
                  <a:pt x="127013" y="7414"/>
                </a:lnTo>
                <a:lnTo>
                  <a:pt x="92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54181" y="332303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66741" y="137970"/>
                </a:moveTo>
                <a:lnTo>
                  <a:pt x="131356" y="170899"/>
                </a:lnTo>
                <a:lnTo>
                  <a:pt x="85450" y="180275"/>
                </a:lnTo>
                <a:lnTo>
                  <a:pt x="73511" y="178720"/>
                </a:lnTo>
                <a:lnTo>
                  <a:pt x="38751" y="162958"/>
                </a:lnTo>
                <a:lnTo>
                  <a:pt x="7641" y="124250"/>
                </a:lnTo>
                <a:lnTo>
                  <a:pt x="0" y="90626"/>
                </a:lnTo>
                <a:lnTo>
                  <a:pt x="507" y="79197"/>
                </a:lnTo>
                <a:lnTo>
                  <a:pt x="18798" y="35315"/>
                </a:lnTo>
                <a:lnTo>
                  <a:pt x="57663" y="6458"/>
                </a:lnTo>
                <a:lnTo>
                  <a:pt x="92244" y="0"/>
                </a:lnTo>
                <a:lnTo>
                  <a:pt x="104012" y="891"/>
                </a:lnTo>
                <a:lnTo>
                  <a:pt x="149425" y="24204"/>
                </a:lnTo>
                <a:lnTo>
                  <a:pt x="175715" y="65408"/>
                </a:lnTo>
                <a:lnTo>
                  <a:pt x="179744" y="87950"/>
                </a:lnTo>
                <a:lnTo>
                  <a:pt x="179514" y="99296"/>
                </a:lnTo>
                <a:lnTo>
                  <a:pt x="177799" y="110536"/>
                </a:lnTo>
                <a:lnTo>
                  <a:pt x="174610" y="121553"/>
                </a:lnTo>
                <a:lnTo>
                  <a:pt x="169956" y="132230"/>
                </a:lnTo>
                <a:lnTo>
                  <a:pt x="166741" y="137970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13454" y="3263595"/>
            <a:ext cx="180975" cy="180340"/>
          </a:xfrm>
          <a:custGeom>
            <a:avLst/>
            <a:gdLst/>
            <a:ahLst/>
            <a:cxnLst/>
            <a:rect l="l" t="t" r="r" b="b"/>
            <a:pathLst>
              <a:path w="180975" h="180339">
                <a:moveTo>
                  <a:pt x="91692" y="0"/>
                </a:moveTo>
                <a:lnTo>
                  <a:pt x="46348" y="11686"/>
                </a:lnTo>
                <a:lnTo>
                  <a:pt x="10442" y="45996"/>
                </a:lnTo>
                <a:lnTo>
                  <a:pt x="0" y="90678"/>
                </a:lnTo>
                <a:lnTo>
                  <a:pt x="1180" y="102118"/>
                </a:lnTo>
                <a:lnTo>
                  <a:pt x="20778" y="145167"/>
                </a:lnTo>
                <a:lnTo>
                  <a:pt x="50823" y="171062"/>
                </a:lnTo>
                <a:lnTo>
                  <a:pt x="85927" y="179950"/>
                </a:lnTo>
                <a:lnTo>
                  <a:pt x="97766" y="179671"/>
                </a:lnTo>
                <a:lnTo>
                  <a:pt x="141685" y="163413"/>
                </a:lnTo>
                <a:lnTo>
                  <a:pt x="171626" y="127748"/>
                </a:lnTo>
                <a:lnTo>
                  <a:pt x="180764" y="92897"/>
                </a:lnTo>
                <a:lnTo>
                  <a:pt x="180525" y="81161"/>
                </a:lnTo>
                <a:lnTo>
                  <a:pt x="164285" y="37620"/>
                </a:lnTo>
                <a:lnTo>
                  <a:pt x="126353" y="7159"/>
                </a:lnTo>
                <a:lnTo>
                  <a:pt x="91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13454" y="3263595"/>
            <a:ext cx="180975" cy="180340"/>
          </a:xfrm>
          <a:custGeom>
            <a:avLst/>
            <a:gdLst/>
            <a:ahLst/>
            <a:cxnLst/>
            <a:rect l="l" t="t" r="r" b="b"/>
            <a:pathLst>
              <a:path w="180975" h="180339">
                <a:moveTo>
                  <a:pt x="166677" y="136448"/>
                </a:moveTo>
                <a:lnTo>
                  <a:pt x="131531" y="169669"/>
                </a:lnTo>
                <a:lnTo>
                  <a:pt x="85927" y="179950"/>
                </a:lnTo>
                <a:lnTo>
                  <a:pt x="74053" y="178635"/>
                </a:lnTo>
                <a:lnTo>
                  <a:pt x="29348" y="154618"/>
                </a:lnTo>
                <a:lnTo>
                  <a:pt x="3858" y="113414"/>
                </a:lnTo>
                <a:lnTo>
                  <a:pt x="0" y="90678"/>
                </a:lnTo>
                <a:lnTo>
                  <a:pt x="326" y="79219"/>
                </a:lnTo>
                <a:lnTo>
                  <a:pt x="18030" y="35396"/>
                </a:lnTo>
                <a:lnTo>
                  <a:pt x="57159" y="6574"/>
                </a:lnTo>
                <a:lnTo>
                  <a:pt x="91692" y="0"/>
                </a:lnTo>
                <a:lnTo>
                  <a:pt x="103423" y="823"/>
                </a:lnTo>
                <a:lnTo>
                  <a:pt x="147599" y="19987"/>
                </a:lnTo>
                <a:lnTo>
                  <a:pt x="175376" y="58411"/>
                </a:lnTo>
                <a:lnTo>
                  <a:pt x="180764" y="92897"/>
                </a:lnTo>
                <a:lnTo>
                  <a:pt x="179390" y="104673"/>
                </a:lnTo>
                <a:lnTo>
                  <a:pt x="176358" y="116340"/>
                </a:lnTo>
                <a:lnTo>
                  <a:pt x="171626" y="127748"/>
                </a:lnTo>
                <a:lnTo>
                  <a:pt x="166677" y="136448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31642" y="2961902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91172" y="0"/>
                </a:moveTo>
                <a:lnTo>
                  <a:pt x="46116" y="12215"/>
                </a:lnTo>
                <a:lnTo>
                  <a:pt x="10442" y="47461"/>
                </a:lnTo>
                <a:lnTo>
                  <a:pt x="0" y="92143"/>
                </a:lnTo>
                <a:lnTo>
                  <a:pt x="1180" y="103584"/>
                </a:lnTo>
                <a:lnTo>
                  <a:pt x="20778" y="146632"/>
                </a:lnTo>
                <a:lnTo>
                  <a:pt x="50823" y="172528"/>
                </a:lnTo>
                <a:lnTo>
                  <a:pt x="85927" y="181416"/>
                </a:lnTo>
                <a:lnTo>
                  <a:pt x="97766" y="181136"/>
                </a:lnTo>
                <a:lnTo>
                  <a:pt x="141685" y="164879"/>
                </a:lnTo>
                <a:lnTo>
                  <a:pt x="171484" y="128929"/>
                </a:lnTo>
                <a:lnTo>
                  <a:pt x="180073" y="93773"/>
                </a:lnTo>
                <a:lnTo>
                  <a:pt x="179807" y="81871"/>
                </a:lnTo>
                <a:lnTo>
                  <a:pt x="163727" y="37570"/>
                </a:lnTo>
                <a:lnTo>
                  <a:pt x="125675" y="6815"/>
                </a:lnTo>
                <a:lnTo>
                  <a:pt x="91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31642" y="2961902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166677" y="137913"/>
                </a:moveTo>
                <a:lnTo>
                  <a:pt x="131531" y="171134"/>
                </a:lnTo>
                <a:lnTo>
                  <a:pt x="85927" y="181416"/>
                </a:lnTo>
                <a:lnTo>
                  <a:pt x="74053" y="180101"/>
                </a:lnTo>
                <a:lnTo>
                  <a:pt x="29348" y="156084"/>
                </a:lnTo>
                <a:lnTo>
                  <a:pt x="3858" y="114879"/>
                </a:lnTo>
                <a:lnTo>
                  <a:pt x="0" y="92143"/>
                </a:lnTo>
                <a:lnTo>
                  <a:pt x="326" y="80684"/>
                </a:lnTo>
                <a:lnTo>
                  <a:pt x="17985" y="36569"/>
                </a:lnTo>
                <a:lnTo>
                  <a:pt x="56854" y="6946"/>
                </a:lnTo>
                <a:lnTo>
                  <a:pt x="91172" y="0"/>
                </a:lnTo>
                <a:lnTo>
                  <a:pt x="102841" y="712"/>
                </a:lnTo>
                <a:lnTo>
                  <a:pt x="147005" y="19620"/>
                </a:lnTo>
                <a:lnTo>
                  <a:pt x="174724" y="58743"/>
                </a:lnTo>
                <a:lnTo>
                  <a:pt x="180073" y="93773"/>
                </a:lnTo>
                <a:lnTo>
                  <a:pt x="178790" y="105689"/>
                </a:lnTo>
                <a:lnTo>
                  <a:pt x="175935" y="117461"/>
                </a:lnTo>
                <a:lnTo>
                  <a:pt x="171484" y="128929"/>
                </a:lnTo>
                <a:lnTo>
                  <a:pt x="166677" y="137913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32955" y="3082256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5" h="180339">
                <a:moveTo>
                  <a:pt x="92168" y="0"/>
                </a:moveTo>
                <a:lnTo>
                  <a:pt x="47130" y="11418"/>
                </a:lnTo>
                <a:lnTo>
                  <a:pt x="11658" y="46088"/>
                </a:lnTo>
                <a:lnTo>
                  <a:pt x="0" y="90741"/>
                </a:lnTo>
                <a:lnTo>
                  <a:pt x="903" y="102146"/>
                </a:lnTo>
                <a:lnTo>
                  <a:pt x="19825" y="145133"/>
                </a:lnTo>
                <a:lnTo>
                  <a:pt x="50120" y="171238"/>
                </a:lnTo>
                <a:lnTo>
                  <a:pt x="85485" y="180308"/>
                </a:lnTo>
                <a:lnTo>
                  <a:pt x="97466" y="180174"/>
                </a:lnTo>
                <a:lnTo>
                  <a:pt x="141962" y="164611"/>
                </a:lnTo>
                <a:lnTo>
                  <a:pt x="170330" y="132200"/>
                </a:lnTo>
                <a:lnTo>
                  <a:pt x="179707" y="87943"/>
                </a:lnTo>
                <a:lnTo>
                  <a:pt x="178303" y="76625"/>
                </a:lnTo>
                <a:lnTo>
                  <a:pt x="157776" y="33885"/>
                </a:lnTo>
                <a:lnTo>
                  <a:pt x="126789" y="7797"/>
                </a:lnTo>
                <a:lnTo>
                  <a:pt x="92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32955" y="3082256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5" h="180339">
                <a:moveTo>
                  <a:pt x="167116" y="137955"/>
                </a:moveTo>
                <a:lnTo>
                  <a:pt x="131682" y="170699"/>
                </a:lnTo>
                <a:lnTo>
                  <a:pt x="85485" y="180308"/>
                </a:lnTo>
                <a:lnTo>
                  <a:pt x="73490" y="178882"/>
                </a:lnTo>
                <a:lnTo>
                  <a:pt x="38486" y="163361"/>
                </a:lnTo>
                <a:lnTo>
                  <a:pt x="12796" y="135022"/>
                </a:lnTo>
                <a:lnTo>
                  <a:pt x="0" y="90741"/>
                </a:lnTo>
                <a:lnTo>
                  <a:pt x="624" y="79312"/>
                </a:lnTo>
                <a:lnTo>
                  <a:pt x="19135" y="35341"/>
                </a:lnTo>
                <a:lnTo>
                  <a:pt x="57846" y="6312"/>
                </a:lnTo>
                <a:lnTo>
                  <a:pt x="92168" y="0"/>
                </a:lnTo>
                <a:lnTo>
                  <a:pt x="103863" y="993"/>
                </a:lnTo>
                <a:lnTo>
                  <a:pt x="148928" y="24424"/>
                </a:lnTo>
                <a:lnTo>
                  <a:pt x="175406" y="65442"/>
                </a:lnTo>
                <a:lnTo>
                  <a:pt x="179707" y="87943"/>
                </a:lnTo>
                <a:lnTo>
                  <a:pt x="179613" y="99278"/>
                </a:lnTo>
                <a:lnTo>
                  <a:pt x="178021" y="110511"/>
                </a:lnTo>
                <a:lnTo>
                  <a:pt x="174927" y="121525"/>
                </a:lnTo>
                <a:lnTo>
                  <a:pt x="170330" y="132200"/>
                </a:lnTo>
                <a:lnTo>
                  <a:pt x="167116" y="137955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73782" y="3143226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5" h="180339">
                <a:moveTo>
                  <a:pt x="91823" y="0"/>
                </a:moveTo>
                <a:lnTo>
                  <a:pt x="46875" y="11607"/>
                </a:lnTo>
                <a:lnTo>
                  <a:pt x="11326" y="46501"/>
                </a:lnTo>
                <a:lnTo>
                  <a:pt x="0" y="90449"/>
                </a:lnTo>
                <a:lnTo>
                  <a:pt x="973" y="101854"/>
                </a:lnTo>
                <a:lnTo>
                  <a:pt x="20187" y="145174"/>
                </a:lnTo>
                <a:lnTo>
                  <a:pt x="50779" y="171539"/>
                </a:lnTo>
                <a:lnTo>
                  <a:pt x="85984" y="179954"/>
                </a:lnTo>
                <a:lnTo>
                  <a:pt x="97895" y="179578"/>
                </a:lnTo>
                <a:lnTo>
                  <a:pt x="142092" y="163209"/>
                </a:lnTo>
                <a:lnTo>
                  <a:pt x="169939" y="131361"/>
                </a:lnTo>
                <a:lnTo>
                  <a:pt x="179681" y="87348"/>
                </a:lnTo>
                <a:lnTo>
                  <a:pt x="178317" y="76133"/>
                </a:lnTo>
                <a:lnTo>
                  <a:pt x="157702" y="33737"/>
                </a:lnTo>
                <a:lnTo>
                  <a:pt x="126362" y="7611"/>
                </a:lnTo>
                <a:lnTo>
                  <a:pt x="91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73782" y="3143226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5" h="180339">
                <a:moveTo>
                  <a:pt x="167081" y="136421"/>
                </a:moveTo>
                <a:lnTo>
                  <a:pt x="131884" y="169452"/>
                </a:lnTo>
                <a:lnTo>
                  <a:pt x="85984" y="179954"/>
                </a:lnTo>
                <a:lnTo>
                  <a:pt x="74053" y="178766"/>
                </a:lnTo>
                <a:lnTo>
                  <a:pt x="39034" y="163599"/>
                </a:lnTo>
                <a:lnTo>
                  <a:pt x="13078" y="134954"/>
                </a:lnTo>
                <a:lnTo>
                  <a:pt x="0" y="90449"/>
                </a:lnTo>
                <a:lnTo>
                  <a:pt x="552" y="79079"/>
                </a:lnTo>
                <a:lnTo>
                  <a:pt x="18846" y="35688"/>
                </a:lnTo>
                <a:lnTo>
                  <a:pt x="57578" y="6455"/>
                </a:lnTo>
                <a:lnTo>
                  <a:pt x="91823" y="0"/>
                </a:lnTo>
                <a:lnTo>
                  <a:pt x="103489" y="938"/>
                </a:lnTo>
                <a:lnTo>
                  <a:pt x="148765" y="24305"/>
                </a:lnTo>
                <a:lnTo>
                  <a:pt x="175435" y="65055"/>
                </a:lnTo>
                <a:lnTo>
                  <a:pt x="179681" y="87348"/>
                </a:lnTo>
                <a:lnTo>
                  <a:pt x="179526" y="98588"/>
                </a:lnTo>
                <a:lnTo>
                  <a:pt x="177852" y="109744"/>
                </a:lnTo>
                <a:lnTo>
                  <a:pt x="174657" y="120705"/>
                </a:lnTo>
                <a:lnTo>
                  <a:pt x="169939" y="131361"/>
                </a:lnTo>
                <a:lnTo>
                  <a:pt x="167081" y="136421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85636" y="1737716"/>
            <a:ext cx="2311400" cy="103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G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phi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ca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l</a:t>
            </a:r>
            <a:r>
              <a:rPr sz="1800" b="1" spc="-2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Illu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850">
              <a:latin typeface="Times New Roman"/>
              <a:cs typeface="Times New Roman"/>
            </a:endParaRPr>
          </a:p>
          <a:p>
            <a:pPr marR="88900" algn="ctr">
              <a:lnSpc>
                <a:spcPts val="2035"/>
              </a:lnSpc>
            </a:pPr>
            <a:r>
              <a:rPr sz="1900" b="1" spc="-15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955558" y="3443444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5" h="180339">
                <a:moveTo>
                  <a:pt x="92175" y="0"/>
                </a:moveTo>
                <a:lnTo>
                  <a:pt x="47135" y="11414"/>
                </a:lnTo>
                <a:lnTo>
                  <a:pt x="11664" y="46077"/>
                </a:lnTo>
                <a:lnTo>
                  <a:pt x="0" y="90733"/>
                </a:lnTo>
                <a:lnTo>
                  <a:pt x="902" y="102139"/>
                </a:lnTo>
                <a:lnTo>
                  <a:pt x="19823" y="145123"/>
                </a:lnTo>
                <a:lnTo>
                  <a:pt x="50120" y="171223"/>
                </a:lnTo>
                <a:lnTo>
                  <a:pt x="85485" y="179994"/>
                </a:lnTo>
                <a:lnTo>
                  <a:pt x="97466" y="179732"/>
                </a:lnTo>
                <a:lnTo>
                  <a:pt x="141962" y="163963"/>
                </a:lnTo>
                <a:lnTo>
                  <a:pt x="170326" y="132207"/>
                </a:lnTo>
                <a:lnTo>
                  <a:pt x="179707" y="87949"/>
                </a:lnTo>
                <a:lnTo>
                  <a:pt x="178305" y="76630"/>
                </a:lnTo>
                <a:lnTo>
                  <a:pt x="157781" y="33889"/>
                </a:lnTo>
                <a:lnTo>
                  <a:pt x="126798" y="7802"/>
                </a:lnTo>
                <a:lnTo>
                  <a:pt x="92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55558" y="3443444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5" h="180339">
                <a:moveTo>
                  <a:pt x="167117" y="137955"/>
                </a:moveTo>
                <a:lnTo>
                  <a:pt x="131682" y="170022"/>
                </a:lnTo>
                <a:lnTo>
                  <a:pt x="85485" y="179994"/>
                </a:lnTo>
                <a:lnTo>
                  <a:pt x="73490" y="178694"/>
                </a:lnTo>
                <a:lnTo>
                  <a:pt x="38485" y="163348"/>
                </a:lnTo>
                <a:lnTo>
                  <a:pt x="12794" y="135014"/>
                </a:lnTo>
                <a:lnTo>
                  <a:pt x="0" y="90733"/>
                </a:lnTo>
                <a:lnTo>
                  <a:pt x="625" y="79303"/>
                </a:lnTo>
                <a:lnTo>
                  <a:pt x="19141" y="35332"/>
                </a:lnTo>
                <a:lnTo>
                  <a:pt x="57851" y="6309"/>
                </a:lnTo>
                <a:lnTo>
                  <a:pt x="92175" y="0"/>
                </a:lnTo>
                <a:lnTo>
                  <a:pt x="103871" y="994"/>
                </a:lnTo>
                <a:lnTo>
                  <a:pt x="148934" y="24427"/>
                </a:lnTo>
                <a:lnTo>
                  <a:pt x="175409" y="65447"/>
                </a:lnTo>
                <a:lnTo>
                  <a:pt x="179707" y="87949"/>
                </a:lnTo>
                <a:lnTo>
                  <a:pt x="179613" y="99284"/>
                </a:lnTo>
                <a:lnTo>
                  <a:pt x="178020" y="110517"/>
                </a:lnTo>
                <a:lnTo>
                  <a:pt x="174925" y="121531"/>
                </a:lnTo>
                <a:lnTo>
                  <a:pt x="170326" y="132207"/>
                </a:lnTo>
                <a:lnTo>
                  <a:pt x="167117" y="137955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9832" y="3022092"/>
            <a:ext cx="2033270" cy="688975"/>
          </a:xfrm>
          <a:custGeom>
            <a:avLst/>
            <a:gdLst/>
            <a:ahLst/>
            <a:cxnLst/>
            <a:rect l="l" t="t" r="r" b="b"/>
            <a:pathLst>
              <a:path w="2033270" h="688975">
                <a:moveTo>
                  <a:pt x="2033015" y="688847"/>
                </a:moveTo>
                <a:lnTo>
                  <a:pt x="0" y="0"/>
                </a:lnTo>
              </a:path>
            </a:pathLst>
          </a:custGeom>
          <a:ln w="2255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61221" y="3804666"/>
            <a:ext cx="180975" cy="81915"/>
          </a:xfrm>
          <a:custGeom>
            <a:avLst/>
            <a:gdLst/>
            <a:ahLst/>
            <a:cxnLst/>
            <a:rect l="l" t="t" r="r" b="b"/>
            <a:pathLst>
              <a:path w="180975" h="81914">
                <a:moveTo>
                  <a:pt x="89547" y="0"/>
                </a:moveTo>
                <a:lnTo>
                  <a:pt x="44127" y="12344"/>
                </a:lnTo>
                <a:lnTo>
                  <a:pt x="10341" y="47622"/>
                </a:lnTo>
                <a:lnTo>
                  <a:pt x="0" y="81532"/>
                </a:lnTo>
                <a:lnTo>
                  <a:pt x="180505" y="81532"/>
                </a:lnTo>
                <a:lnTo>
                  <a:pt x="162763" y="36427"/>
                </a:lnTo>
                <a:lnTo>
                  <a:pt x="123895" y="6891"/>
                </a:lnTo>
                <a:lnTo>
                  <a:pt x="895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61221" y="3804666"/>
            <a:ext cx="180975" cy="81915"/>
          </a:xfrm>
          <a:custGeom>
            <a:avLst/>
            <a:gdLst/>
            <a:ahLst/>
            <a:cxnLst/>
            <a:rect l="l" t="t" r="r" b="b"/>
            <a:pathLst>
              <a:path w="180975" h="81914">
                <a:moveTo>
                  <a:pt x="180505" y="81532"/>
                </a:moveTo>
                <a:lnTo>
                  <a:pt x="162763" y="36427"/>
                </a:lnTo>
                <a:lnTo>
                  <a:pt x="123895" y="6891"/>
                </a:lnTo>
                <a:lnTo>
                  <a:pt x="89547" y="0"/>
                </a:lnTo>
                <a:lnTo>
                  <a:pt x="77867" y="732"/>
                </a:lnTo>
                <a:lnTo>
                  <a:pt x="33644" y="19694"/>
                </a:lnTo>
                <a:lnTo>
                  <a:pt x="5409" y="58393"/>
                </a:lnTo>
                <a:lnTo>
                  <a:pt x="10" y="81232"/>
                </a:lnTo>
                <a:lnTo>
                  <a:pt x="0" y="81532"/>
                </a:lnTo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01823" y="350406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928" y="0"/>
                </a:moveTo>
                <a:lnTo>
                  <a:pt x="41424" y="15860"/>
                </a:lnTo>
                <a:lnTo>
                  <a:pt x="14588" y="44056"/>
                </a:lnTo>
                <a:lnTo>
                  <a:pt x="0" y="87644"/>
                </a:lnTo>
                <a:lnTo>
                  <a:pt x="144" y="98879"/>
                </a:lnTo>
                <a:lnTo>
                  <a:pt x="12592" y="136775"/>
                </a:lnTo>
                <a:lnTo>
                  <a:pt x="47738" y="169995"/>
                </a:lnTo>
                <a:lnTo>
                  <a:pt x="93342" y="180277"/>
                </a:lnTo>
                <a:lnTo>
                  <a:pt x="105216" y="178962"/>
                </a:lnTo>
                <a:lnTo>
                  <a:pt x="149921" y="154945"/>
                </a:lnTo>
                <a:lnTo>
                  <a:pt x="175411" y="113741"/>
                </a:lnTo>
                <a:lnTo>
                  <a:pt x="179270" y="91005"/>
                </a:lnTo>
                <a:lnTo>
                  <a:pt x="178944" y="79545"/>
                </a:lnTo>
                <a:lnTo>
                  <a:pt x="161201" y="35318"/>
                </a:lnTo>
                <a:lnTo>
                  <a:pt x="122226" y="6071"/>
                </a:lnTo>
                <a:lnTo>
                  <a:pt x="87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01823" y="350406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592" y="136775"/>
                </a:moveTo>
                <a:lnTo>
                  <a:pt x="47738" y="169995"/>
                </a:lnTo>
                <a:lnTo>
                  <a:pt x="93342" y="180277"/>
                </a:lnTo>
                <a:lnTo>
                  <a:pt x="105216" y="178962"/>
                </a:lnTo>
                <a:lnTo>
                  <a:pt x="149921" y="154945"/>
                </a:lnTo>
                <a:lnTo>
                  <a:pt x="175411" y="113741"/>
                </a:lnTo>
                <a:lnTo>
                  <a:pt x="179270" y="91005"/>
                </a:lnTo>
                <a:lnTo>
                  <a:pt x="178944" y="79545"/>
                </a:lnTo>
                <a:lnTo>
                  <a:pt x="161201" y="35318"/>
                </a:lnTo>
                <a:lnTo>
                  <a:pt x="122226" y="6071"/>
                </a:lnTo>
                <a:lnTo>
                  <a:pt x="87928" y="0"/>
                </a:lnTo>
                <a:lnTo>
                  <a:pt x="76260" y="1064"/>
                </a:lnTo>
                <a:lnTo>
                  <a:pt x="30967" y="24611"/>
                </a:lnTo>
                <a:lnTo>
                  <a:pt x="4263" y="65360"/>
                </a:lnTo>
                <a:lnTo>
                  <a:pt x="0" y="87644"/>
                </a:lnTo>
                <a:lnTo>
                  <a:pt x="144" y="98879"/>
                </a:lnTo>
                <a:lnTo>
                  <a:pt x="1807" y="110029"/>
                </a:lnTo>
                <a:lnTo>
                  <a:pt x="4990" y="120986"/>
                </a:lnTo>
                <a:lnTo>
                  <a:pt x="9694" y="131638"/>
                </a:lnTo>
                <a:lnTo>
                  <a:pt x="12592" y="136775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58595" y="2722249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928" y="0"/>
                </a:moveTo>
                <a:lnTo>
                  <a:pt x="41424" y="15860"/>
                </a:lnTo>
                <a:lnTo>
                  <a:pt x="14588" y="44056"/>
                </a:lnTo>
                <a:lnTo>
                  <a:pt x="0" y="87644"/>
                </a:lnTo>
                <a:lnTo>
                  <a:pt x="144" y="98879"/>
                </a:lnTo>
                <a:lnTo>
                  <a:pt x="12592" y="136775"/>
                </a:lnTo>
                <a:lnTo>
                  <a:pt x="47738" y="169995"/>
                </a:lnTo>
                <a:lnTo>
                  <a:pt x="93342" y="180277"/>
                </a:lnTo>
                <a:lnTo>
                  <a:pt x="105216" y="178962"/>
                </a:lnTo>
                <a:lnTo>
                  <a:pt x="149921" y="154945"/>
                </a:lnTo>
                <a:lnTo>
                  <a:pt x="175411" y="113741"/>
                </a:lnTo>
                <a:lnTo>
                  <a:pt x="179270" y="91005"/>
                </a:lnTo>
                <a:lnTo>
                  <a:pt x="178944" y="79545"/>
                </a:lnTo>
                <a:lnTo>
                  <a:pt x="161201" y="35318"/>
                </a:lnTo>
                <a:lnTo>
                  <a:pt x="122226" y="6071"/>
                </a:lnTo>
                <a:lnTo>
                  <a:pt x="87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58595" y="2722249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592" y="136775"/>
                </a:moveTo>
                <a:lnTo>
                  <a:pt x="47738" y="169995"/>
                </a:lnTo>
                <a:lnTo>
                  <a:pt x="93342" y="180277"/>
                </a:lnTo>
                <a:lnTo>
                  <a:pt x="105216" y="178962"/>
                </a:lnTo>
                <a:lnTo>
                  <a:pt x="149921" y="154945"/>
                </a:lnTo>
                <a:lnTo>
                  <a:pt x="175411" y="113741"/>
                </a:lnTo>
                <a:lnTo>
                  <a:pt x="179270" y="91005"/>
                </a:lnTo>
                <a:lnTo>
                  <a:pt x="178944" y="79545"/>
                </a:lnTo>
                <a:lnTo>
                  <a:pt x="161201" y="35318"/>
                </a:lnTo>
                <a:lnTo>
                  <a:pt x="122226" y="6071"/>
                </a:lnTo>
                <a:lnTo>
                  <a:pt x="87928" y="0"/>
                </a:lnTo>
                <a:lnTo>
                  <a:pt x="76260" y="1064"/>
                </a:lnTo>
                <a:lnTo>
                  <a:pt x="30967" y="24611"/>
                </a:lnTo>
                <a:lnTo>
                  <a:pt x="4263" y="65360"/>
                </a:lnTo>
                <a:lnTo>
                  <a:pt x="0" y="87644"/>
                </a:lnTo>
                <a:lnTo>
                  <a:pt x="144" y="98879"/>
                </a:lnTo>
                <a:lnTo>
                  <a:pt x="1807" y="110029"/>
                </a:lnTo>
                <a:lnTo>
                  <a:pt x="4990" y="120986"/>
                </a:lnTo>
                <a:lnTo>
                  <a:pt x="9694" y="131638"/>
                </a:lnTo>
                <a:lnTo>
                  <a:pt x="12592" y="136775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33186" y="2897422"/>
            <a:ext cx="1211898" cy="791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1028" y="368425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889" y="0"/>
                </a:moveTo>
                <a:lnTo>
                  <a:pt x="41398" y="15538"/>
                </a:lnTo>
                <a:lnTo>
                  <a:pt x="14572" y="43725"/>
                </a:lnTo>
                <a:lnTo>
                  <a:pt x="0" y="87319"/>
                </a:lnTo>
                <a:lnTo>
                  <a:pt x="149" y="98556"/>
                </a:lnTo>
                <a:lnTo>
                  <a:pt x="12595" y="136417"/>
                </a:lnTo>
                <a:lnTo>
                  <a:pt x="47793" y="169449"/>
                </a:lnTo>
                <a:lnTo>
                  <a:pt x="93692" y="179951"/>
                </a:lnTo>
                <a:lnTo>
                  <a:pt x="105623" y="178763"/>
                </a:lnTo>
                <a:lnTo>
                  <a:pt x="150318" y="154864"/>
                </a:lnTo>
                <a:lnTo>
                  <a:pt x="175617" y="113716"/>
                </a:lnTo>
                <a:lnTo>
                  <a:pt x="179314" y="91122"/>
                </a:lnTo>
                <a:lnTo>
                  <a:pt x="178884" y="79732"/>
                </a:lnTo>
                <a:lnTo>
                  <a:pt x="160831" y="35771"/>
                </a:lnTo>
                <a:lnTo>
                  <a:pt x="122119" y="6481"/>
                </a:lnTo>
                <a:lnTo>
                  <a:pt x="87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61028" y="368425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595" y="136417"/>
                </a:moveTo>
                <a:lnTo>
                  <a:pt x="47793" y="169449"/>
                </a:lnTo>
                <a:lnTo>
                  <a:pt x="93692" y="179951"/>
                </a:lnTo>
                <a:lnTo>
                  <a:pt x="105623" y="178763"/>
                </a:lnTo>
                <a:lnTo>
                  <a:pt x="150318" y="154864"/>
                </a:lnTo>
                <a:lnTo>
                  <a:pt x="175617" y="113716"/>
                </a:lnTo>
                <a:lnTo>
                  <a:pt x="179314" y="91122"/>
                </a:lnTo>
                <a:lnTo>
                  <a:pt x="178884" y="79732"/>
                </a:lnTo>
                <a:lnTo>
                  <a:pt x="160831" y="35771"/>
                </a:lnTo>
                <a:lnTo>
                  <a:pt x="122119" y="6481"/>
                </a:lnTo>
                <a:lnTo>
                  <a:pt x="87889" y="0"/>
                </a:lnTo>
                <a:lnTo>
                  <a:pt x="76228" y="930"/>
                </a:lnTo>
                <a:lnTo>
                  <a:pt x="30944" y="24284"/>
                </a:lnTo>
                <a:lnTo>
                  <a:pt x="4254" y="65030"/>
                </a:lnTo>
                <a:lnTo>
                  <a:pt x="0" y="87319"/>
                </a:lnTo>
                <a:lnTo>
                  <a:pt x="149" y="98556"/>
                </a:lnTo>
                <a:lnTo>
                  <a:pt x="1818" y="109709"/>
                </a:lnTo>
                <a:lnTo>
                  <a:pt x="5008" y="120668"/>
                </a:lnTo>
                <a:lnTo>
                  <a:pt x="9719" y="131322"/>
                </a:lnTo>
                <a:lnTo>
                  <a:pt x="12595" y="136417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81413" y="3323042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389" y="0"/>
                </a:moveTo>
                <a:lnTo>
                  <a:pt x="40946" y="15779"/>
                </a:lnTo>
                <a:lnTo>
                  <a:pt x="14483" y="44042"/>
                </a:lnTo>
                <a:lnTo>
                  <a:pt x="0" y="88068"/>
                </a:lnTo>
                <a:lnTo>
                  <a:pt x="114" y="99414"/>
                </a:lnTo>
                <a:lnTo>
                  <a:pt x="12606" y="137961"/>
                </a:lnTo>
                <a:lnTo>
                  <a:pt x="48347" y="170890"/>
                </a:lnTo>
                <a:lnTo>
                  <a:pt x="94573" y="180266"/>
                </a:lnTo>
                <a:lnTo>
                  <a:pt x="106455" y="178711"/>
                </a:lnTo>
                <a:lnTo>
                  <a:pt x="150721" y="154281"/>
                </a:lnTo>
                <a:lnTo>
                  <a:pt x="175814" y="113213"/>
                </a:lnTo>
                <a:lnTo>
                  <a:pt x="179359" y="90544"/>
                </a:lnTo>
                <a:lnTo>
                  <a:pt x="178835" y="79105"/>
                </a:lnTo>
                <a:lnTo>
                  <a:pt x="160464" y="35137"/>
                </a:lnTo>
                <a:lnTo>
                  <a:pt x="121755" y="6232"/>
                </a:lnTo>
                <a:lnTo>
                  <a:pt x="87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81413" y="3323042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606" y="137961"/>
                </a:moveTo>
                <a:lnTo>
                  <a:pt x="48347" y="170890"/>
                </a:lnTo>
                <a:lnTo>
                  <a:pt x="94573" y="180266"/>
                </a:lnTo>
                <a:lnTo>
                  <a:pt x="106455" y="178711"/>
                </a:lnTo>
                <a:lnTo>
                  <a:pt x="150721" y="154281"/>
                </a:lnTo>
                <a:lnTo>
                  <a:pt x="175814" y="113213"/>
                </a:lnTo>
                <a:lnTo>
                  <a:pt x="179359" y="90544"/>
                </a:lnTo>
                <a:lnTo>
                  <a:pt x="178835" y="79105"/>
                </a:lnTo>
                <a:lnTo>
                  <a:pt x="160464" y="35137"/>
                </a:lnTo>
                <a:lnTo>
                  <a:pt x="121755" y="6232"/>
                </a:lnTo>
                <a:lnTo>
                  <a:pt x="87389" y="0"/>
                </a:lnTo>
                <a:lnTo>
                  <a:pt x="75677" y="1023"/>
                </a:lnTo>
                <a:lnTo>
                  <a:pt x="30646" y="24509"/>
                </a:lnTo>
                <a:lnTo>
                  <a:pt x="4259" y="65545"/>
                </a:lnTo>
                <a:lnTo>
                  <a:pt x="0" y="88068"/>
                </a:lnTo>
                <a:lnTo>
                  <a:pt x="114" y="99414"/>
                </a:lnTo>
                <a:lnTo>
                  <a:pt x="1729" y="110658"/>
                </a:lnTo>
                <a:lnTo>
                  <a:pt x="4848" y="121681"/>
                </a:lnTo>
                <a:lnTo>
                  <a:pt x="9474" y="132364"/>
                </a:lnTo>
                <a:lnTo>
                  <a:pt x="12606" y="137961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00836" y="314321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8174" y="0"/>
                </a:moveTo>
                <a:lnTo>
                  <a:pt x="42572" y="12828"/>
                </a:lnTo>
                <a:lnTo>
                  <a:pt x="9494" y="48248"/>
                </a:lnTo>
                <a:lnTo>
                  <a:pt x="0" y="94094"/>
                </a:lnTo>
                <a:lnTo>
                  <a:pt x="1521" y="106014"/>
                </a:lnTo>
                <a:lnTo>
                  <a:pt x="20615" y="146747"/>
                </a:lnTo>
                <a:lnTo>
                  <a:pt x="59305" y="174474"/>
                </a:lnTo>
                <a:lnTo>
                  <a:pt x="94101" y="179934"/>
                </a:lnTo>
                <a:lnTo>
                  <a:pt x="105975" y="178619"/>
                </a:lnTo>
                <a:lnTo>
                  <a:pt x="150829" y="154463"/>
                </a:lnTo>
                <a:lnTo>
                  <a:pt x="176333" y="113038"/>
                </a:lnTo>
                <a:lnTo>
                  <a:pt x="180053" y="90348"/>
                </a:lnTo>
                <a:lnTo>
                  <a:pt x="179621" y="78979"/>
                </a:lnTo>
                <a:lnTo>
                  <a:pt x="161560" y="35681"/>
                </a:lnTo>
                <a:lnTo>
                  <a:pt x="122676" y="6606"/>
                </a:lnTo>
                <a:lnTo>
                  <a:pt x="88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00836" y="314321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3351" y="136432"/>
                </a:moveTo>
                <a:lnTo>
                  <a:pt x="48497" y="169652"/>
                </a:lnTo>
                <a:lnTo>
                  <a:pt x="94101" y="179934"/>
                </a:lnTo>
                <a:lnTo>
                  <a:pt x="105975" y="178619"/>
                </a:lnTo>
                <a:lnTo>
                  <a:pt x="150829" y="154463"/>
                </a:lnTo>
                <a:lnTo>
                  <a:pt x="176333" y="113038"/>
                </a:lnTo>
                <a:lnTo>
                  <a:pt x="180053" y="90348"/>
                </a:lnTo>
                <a:lnTo>
                  <a:pt x="179621" y="78979"/>
                </a:lnTo>
                <a:lnTo>
                  <a:pt x="161560" y="35681"/>
                </a:lnTo>
                <a:lnTo>
                  <a:pt x="122676" y="6606"/>
                </a:lnTo>
                <a:lnTo>
                  <a:pt x="88174" y="0"/>
                </a:lnTo>
                <a:lnTo>
                  <a:pt x="76438" y="835"/>
                </a:lnTo>
                <a:lnTo>
                  <a:pt x="32189" y="20159"/>
                </a:lnTo>
                <a:lnTo>
                  <a:pt x="4839" y="59122"/>
                </a:lnTo>
                <a:lnTo>
                  <a:pt x="0" y="94094"/>
                </a:lnTo>
                <a:lnTo>
                  <a:pt x="1521" y="106014"/>
                </a:lnTo>
                <a:lnTo>
                  <a:pt x="4656" y="117806"/>
                </a:lnTo>
                <a:lnTo>
                  <a:pt x="9434" y="129313"/>
                </a:lnTo>
                <a:lnTo>
                  <a:pt x="13351" y="136432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82826" y="356384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87902" y="0"/>
                </a:moveTo>
                <a:lnTo>
                  <a:pt x="42312" y="12795"/>
                </a:lnTo>
                <a:lnTo>
                  <a:pt x="9884" y="48576"/>
                </a:lnTo>
                <a:lnTo>
                  <a:pt x="0" y="94732"/>
                </a:lnTo>
                <a:lnTo>
                  <a:pt x="1389" y="106594"/>
                </a:lnTo>
                <a:lnTo>
                  <a:pt x="20308" y="146743"/>
                </a:lnTo>
                <a:lnTo>
                  <a:pt x="58998" y="174470"/>
                </a:lnTo>
                <a:lnTo>
                  <a:pt x="93795" y="179930"/>
                </a:lnTo>
                <a:lnTo>
                  <a:pt x="105668" y="178616"/>
                </a:lnTo>
                <a:lnTo>
                  <a:pt x="150522" y="154561"/>
                </a:lnTo>
                <a:lnTo>
                  <a:pt x="176026" y="113593"/>
                </a:lnTo>
                <a:lnTo>
                  <a:pt x="179746" y="91021"/>
                </a:lnTo>
                <a:lnTo>
                  <a:pt x="179314" y="79632"/>
                </a:lnTo>
                <a:lnTo>
                  <a:pt x="161256" y="35760"/>
                </a:lnTo>
                <a:lnTo>
                  <a:pt x="122389" y="6631"/>
                </a:lnTo>
                <a:lnTo>
                  <a:pt x="87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82826" y="356384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13044" y="136428"/>
                </a:moveTo>
                <a:lnTo>
                  <a:pt x="48190" y="169649"/>
                </a:lnTo>
                <a:lnTo>
                  <a:pt x="93795" y="179930"/>
                </a:lnTo>
                <a:lnTo>
                  <a:pt x="105668" y="178616"/>
                </a:lnTo>
                <a:lnTo>
                  <a:pt x="150522" y="154561"/>
                </a:lnTo>
                <a:lnTo>
                  <a:pt x="176026" y="113593"/>
                </a:lnTo>
                <a:lnTo>
                  <a:pt x="179746" y="91021"/>
                </a:lnTo>
                <a:lnTo>
                  <a:pt x="179314" y="79632"/>
                </a:lnTo>
                <a:lnTo>
                  <a:pt x="161256" y="35760"/>
                </a:lnTo>
                <a:lnTo>
                  <a:pt x="122389" y="6631"/>
                </a:lnTo>
                <a:lnTo>
                  <a:pt x="87902" y="0"/>
                </a:lnTo>
                <a:lnTo>
                  <a:pt x="76170" y="827"/>
                </a:lnTo>
                <a:lnTo>
                  <a:pt x="32250" y="20162"/>
                </a:lnTo>
                <a:lnTo>
                  <a:pt x="5187" y="59576"/>
                </a:lnTo>
                <a:lnTo>
                  <a:pt x="0" y="94732"/>
                </a:lnTo>
                <a:lnTo>
                  <a:pt x="1389" y="106594"/>
                </a:lnTo>
                <a:lnTo>
                  <a:pt x="4414" y="118238"/>
                </a:lnTo>
                <a:lnTo>
                  <a:pt x="9119" y="129492"/>
                </a:lnTo>
                <a:lnTo>
                  <a:pt x="13044" y="136428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26496" y="302283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815" y="0"/>
                </a:moveTo>
                <a:lnTo>
                  <a:pt x="41318" y="15582"/>
                </a:lnTo>
                <a:lnTo>
                  <a:pt x="14531" y="43769"/>
                </a:lnTo>
                <a:lnTo>
                  <a:pt x="0" y="87380"/>
                </a:lnTo>
                <a:lnTo>
                  <a:pt x="160" y="98623"/>
                </a:lnTo>
                <a:lnTo>
                  <a:pt x="12603" y="136421"/>
                </a:lnTo>
                <a:lnTo>
                  <a:pt x="47749" y="169642"/>
                </a:lnTo>
                <a:lnTo>
                  <a:pt x="93353" y="179923"/>
                </a:lnTo>
                <a:lnTo>
                  <a:pt x="105227" y="178609"/>
                </a:lnTo>
                <a:lnTo>
                  <a:pt x="150081" y="154554"/>
                </a:lnTo>
                <a:lnTo>
                  <a:pt x="175584" y="113585"/>
                </a:lnTo>
                <a:lnTo>
                  <a:pt x="179305" y="91014"/>
                </a:lnTo>
                <a:lnTo>
                  <a:pt x="178873" y="79625"/>
                </a:lnTo>
                <a:lnTo>
                  <a:pt x="160779" y="35669"/>
                </a:lnTo>
                <a:lnTo>
                  <a:pt x="122067" y="6441"/>
                </a:lnTo>
                <a:lnTo>
                  <a:pt x="87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26496" y="302283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603" y="136421"/>
                </a:moveTo>
                <a:lnTo>
                  <a:pt x="47749" y="169642"/>
                </a:lnTo>
                <a:lnTo>
                  <a:pt x="93353" y="179923"/>
                </a:lnTo>
                <a:lnTo>
                  <a:pt x="105227" y="178609"/>
                </a:lnTo>
                <a:lnTo>
                  <a:pt x="150081" y="154554"/>
                </a:lnTo>
                <a:lnTo>
                  <a:pt x="175584" y="113585"/>
                </a:lnTo>
                <a:lnTo>
                  <a:pt x="179305" y="91014"/>
                </a:lnTo>
                <a:lnTo>
                  <a:pt x="178873" y="79625"/>
                </a:lnTo>
                <a:lnTo>
                  <a:pt x="160779" y="35669"/>
                </a:lnTo>
                <a:lnTo>
                  <a:pt x="122067" y="6441"/>
                </a:lnTo>
                <a:lnTo>
                  <a:pt x="87815" y="0"/>
                </a:lnTo>
                <a:lnTo>
                  <a:pt x="76146" y="945"/>
                </a:lnTo>
                <a:lnTo>
                  <a:pt x="30879" y="24326"/>
                </a:lnTo>
                <a:lnTo>
                  <a:pt x="4234" y="65081"/>
                </a:lnTo>
                <a:lnTo>
                  <a:pt x="0" y="87380"/>
                </a:lnTo>
                <a:lnTo>
                  <a:pt x="160" y="98623"/>
                </a:lnTo>
                <a:lnTo>
                  <a:pt x="1840" y="109782"/>
                </a:lnTo>
                <a:lnTo>
                  <a:pt x="5042" y="120745"/>
                </a:lnTo>
                <a:lnTo>
                  <a:pt x="9768" y="131404"/>
                </a:lnTo>
                <a:lnTo>
                  <a:pt x="12603" y="136421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46882" y="3263602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271" y="0"/>
                </a:moveTo>
                <a:lnTo>
                  <a:pt x="41192" y="15557"/>
                </a:lnTo>
                <a:lnTo>
                  <a:pt x="14479" y="43782"/>
                </a:lnTo>
                <a:lnTo>
                  <a:pt x="0" y="87425"/>
                </a:lnTo>
                <a:lnTo>
                  <a:pt x="168" y="98673"/>
                </a:lnTo>
                <a:lnTo>
                  <a:pt x="12612" y="136441"/>
                </a:lnTo>
                <a:lnTo>
                  <a:pt x="47759" y="169661"/>
                </a:lnTo>
                <a:lnTo>
                  <a:pt x="93363" y="179943"/>
                </a:lnTo>
                <a:lnTo>
                  <a:pt x="105236" y="178628"/>
                </a:lnTo>
                <a:lnTo>
                  <a:pt x="149942" y="154611"/>
                </a:lnTo>
                <a:lnTo>
                  <a:pt x="175431" y="113407"/>
                </a:lnTo>
                <a:lnTo>
                  <a:pt x="179290" y="90671"/>
                </a:lnTo>
                <a:lnTo>
                  <a:pt x="178964" y="79212"/>
                </a:lnTo>
                <a:lnTo>
                  <a:pt x="161192" y="35305"/>
                </a:lnTo>
                <a:lnTo>
                  <a:pt x="121780" y="6384"/>
                </a:lnTo>
                <a:lnTo>
                  <a:pt x="87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46882" y="3263602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612" y="136441"/>
                </a:moveTo>
                <a:lnTo>
                  <a:pt x="47759" y="169661"/>
                </a:lnTo>
                <a:lnTo>
                  <a:pt x="93363" y="179943"/>
                </a:lnTo>
                <a:lnTo>
                  <a:pt x="105236" y="178628"/>
                </a:lnTo>
                <a:lnTo>
                  <a:pt x="149942" y="154611"/>
                </a:lnTo>
                <a:lnTo>
                  <a:pt x="175431" y="113407"/>
                </a:lnTo>
                <a:lnTo>
                  <a:pt x="179290" y="90671"/>
                </a:lnTo>
                <a:lnTo>
                  <a:pt x="178964" y="79212"/>
                </a:lnTo>
                <a:lnTo>
                  <a:pt x="161192" y="35305"/>
                </a:lnTo>
                <a:lnTo>
                  <a:pt x="121780" y="6384"/>
                </a:lnTo>
                <a:lnTo>
                  <a:pt x="87271" y="0"/>
                </a:lnTo>
                <a:lnTo>
                  <a:pt x="75641" y="940"/>
                </a:lnTo>
                <a:lnTo>
                  <a:pt x="30782" y="24315"/>
                </a:lnTo>
                <a:lnTo>
                  <a:pt x="4213" y="65113"/>
                </a:lnTo>
                <a:lnTo>
                  <a:pt x="0" y="87425"/>
                </a:lnTo>
                <a:lnTo>
                  <a:pt x="168" y="98673"/>
                </a:lnTo>
                <a:lnTo>
                  <a:pt x="1856" y="109835"/>
                </a:lnTo>
                <a:lnTo>
                  <a:pt x="5065" y="120802"/>
                </a:lnTo>
                <a:lnTo>
                  <a:pt x="9797" y="131462"/>
                </a:lnTo>
                <a:lnTo>
                  <a:pt x="12612" y="136441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24535" y="3504063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8004" y="0"/>
                </a:moveTo>
                <a:lnTo>
                  <a:pt x="41506" y="15815"/>
                </a:lnTo>
                <a:lnTo>
                  <a:pt x="14630" y="44012"/>
                </a:lnTo>
                <a:lnTo>
                  <a:pt x="0" y="87582"/>
                </a:lnTo>
                <a:lnTo>
                  <a:pt x="133" y="98811"/>
                </a:lnTo>
                <a:lnTo>
                  <a:pt x="12584" y="136772"/>
                </a:lnTo>
                <a:lnTo>
                  <a:pt x="47781" y="169803"/>
                </a:lnTo>
                <a:lnTo>
                  <a:pt x="93681" y="180305"/>
                </a:lnTo>
                <a:lnTo>
                  <a:pt x="105612" y="179117"/>
                </a:lnTo>
                <a:lnTo>
                  <a:pt x="150678" y="155258"/>
                </a:lnTo>
                <a:lnTo>
                  <a:pt x="176033" y="113875"/>
                </a:lnTo>
                <a:lnTo>
                  <a:pt x="179649" y="91117"/>
                </a:lnTo>
                <a:lnTo>
                  <a:pt x="179204" y="79657"/>
                </a:lnTo>
                <a:lnTo>
                  <a:pt x="161256" y="35422"/>
                </a:lnTo>
                <a:lnTo>
                  <a:pt x="122280" y="6113"/>
                </a:lnTo>
                <a:lnTo>
                  <a:pt x="8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24535" y="3504063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584" y="136772"/>
                </a:moveTo>
                <a:lnTo>
                  <a:pt x="47781" y="169803"/>
                </a:lnTo>
                <a:lnTo>
                  <a:pt x="93681" y="180305"/>
                </a:lnTo>
                <a:lnTo>
                  <a:pt x="105612" y="179117"/>
                </a:lnTo>
                <a:lnTo>
                  <a:pt x="150678" y="155258"/>
                </a:lnTo>
                <a:lnTo>
                  <a:pt x="176033" y="113875"/>
                </a:lnTo>
                <a:lnTo>
                  <a:pt x="179649" y="91117"/>
                </a:lnTo>
                <a:lnTo>
                  <a:pt x="179204" y="79657"/>
                </a:lnTo>
                <a:lnTo>
                  <a:pt x="161256" y="35422"/>
                </a:lnTo>
                <a:lnTo>
                  <a:pt x="122280" y="6113"/>
                </a:lnTo>
                <a:lnTo>
                  <a:pt x="88004" y="0"/>
                </a:lnTo>
                <a:lnTo>
                  <a:pt x="76344" y="1049"/>
                </a:lnTo>
                <a:lnTo>
                  <a:pt x="31035" y="24568"/>
                </a:lnTo>
                <a:lnTo>
                  <a:pt x="4283" y="65309"/>
                </a:lnTo>
                <a:lnTo>
                  <a:pt x="0" y="87582"/>
                </a:lnTo>
                <a:lnTo>
                  <a:pt x="133" y="98811"/>
                </a:lnTo>
                <a:lnTo>
                  <a:pt x="1785" y="109956"/>
                </a:lnTo>
                <a:lnTo>
                  <a:pt x="4955" y="120907"/>
                </a:lnTo>
                <a:lnTo>
                  <a:pt x="9645" y="131555"/>
                </a:lnTo>
                <a:lnTo>
                  <a:pt x="12584" y="136772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85034" y="302282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87902" y="0"/>
                </a:moveTo>
                <a:lnTo>
                  <a:pt x="42312" y="12795"/>
                </a:lnTo>
                <a:lnTo>
                  <a:pt x="9884" y="48222"/>
                </a:lnTo>
                <a:lnTo>
                  <a:pt x="0" y="94057"/>
                </a:lnTo>
                <a:lnTo>
                  <a:pt x="1389" y="105974"/>
                </a:lnTo>
                <a:lnTo>
                  <a:pt x="20308" y="146743"/>
                </a:lnTo>
                <a:lnTo>
                  <a:pt x="58998" y="174470"/>
                </a:lnTo>
                <a:lnTo>
                  <a:pt x="93795" y="179930"/>
                </a:lnTo>
                <a:lnTo>
                  <a:pt x="105668" y="178616"/>
                </a:lnTo>
                <a:lnTo>
                  <a:pt x="150522" y="154561"/>
                </a:lnTo>
                <a:lnTo>
                  <a:pt x="176026" y="113593"/>
                </a:lnTo>
                <a:lnTo>
                  <a:pt x="179746" y="91021"/>
                </a:lnTo>
                <a:lnTo>
                  <a:pt x="179314" y="79632"/>
                </a:lnTo>
                <a:lnTo>
                  <a:pt x="161256" y="35760"/>
                </a:lnTo>
                <a:lnTo>
                  <a:pt x="122389" y="6631"/>
                </a:lnTo>
                <a:lnTo>
                  <a:pt x="87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85034" y="302282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13044" y="136428"/>
                </a:moveTo>
                <a:lnTo>
                  <a:pt x="48190" y="169649"/>
                </a:lnTo>
                <a:lnTo>
                  <a:pt x="93795" y="179930"/>
                </a:lnTo>
                <a:lnTo>
                  <a:pt x="105668" y="178616"/>
                </a:lnTo>
                <a:lnTo>
                  <a:pt x="150522" y="154561"/>
                </a:lnTo>
                <a:lnTo>
                  <a:pt x="176026" y="113593"/>
                </a:lnTo>
                <a:lnTo>
                  <a:pt x="179746" y="91021"/>
                </a:lnTo>
                <a:lnTo>
                  <a:pt x="179314" y="79632"/>
                </a:lnTo>
                <a:lnTo>
                  <a:pt x="161256" y="35760"/>
                </a:lnTo>
                <a:lnTo>
                  <a:pt x="122389" y="6631"/>
                </a:lnTo>
                <a:lnTo>
                  <a:pt x="87902" y="0"/>
                </a:lnTo>
                <a:lnTo>
                  <a:pt x="76170" y="827"/>
                </a:lnTo>
                <a:lnTo>
                  <a:pt x="32250" y="20131"/>
                </a:lnTo>
                <a:lnTo>
                  <a:pt x="5187" y="59094"/>
                </a:lnTo>
                <a:lnTo>
                  <a:pt x="0" y="94057"/>
                </a:lnTo>
                <a:lnTo>
                  <a:pt x="1389" y="105974"/>
                </a:lnTo>
                <a:lnTo>
                  <a:pt x="4414" y="117762"/>
                </a:lnTo>
                <a:lnTo>
                  <a:pt x="9119" y="129267"/>
                </a:lnTo>
                <a:lnTo>
                  <a:pt x="13044" y="136428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05208" y="2961902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88900" y="0"/>
                </a:moveTo>
                <a:lnTo>
                  <a:pt x="43517" y="12250"/>
                </a:lnTo>
                <a:lnTo>
                  <a:pt x="10120" y="47833"/>
                </a:lnTo>
                <a:lnTo>
                  <a:pt x="0" y="93773"/>
                </a:lnTo>
                <a:lnTo>
                  <a:pt x="1283" y="105689"/>
                </a:lnTo>
                <a:lnTo>
                  <a:pt x="20660" y="148228"/>
                </a:lnTo>
                <a:lnTo>
                  <a:pt x="59349" y="175955"/>
                </a:lnTo>
                <a:lnTo>
                  <a:pt x="94146" y="181416"/>
                </a:lnTo>
                <a:lnTo>
                  <a:pt x="106019" y="180101"/>
                </a:lnTo>
                <a:lnTo>
                  <a:pt x="150725" y="156084"/>
                </a:lnTo>
                <a:lnTo>
                  <a:pt x="176214" y="114879"/>
                </a:lnTo>
                <a:lnTo>
                  <a:pt x="180073" y="92143"/>
                </a:lnTo>
                <a:lnTo>
                  <a:pt x="179747" y="80684"/>
                </a:lnTo>
                <a:lnTo>
                  <a:pt x="162087" y="36569"/>
                </a:lnTo>
                <a:lnTo>
                  <a:pt x="123219" y="6946"/>
                </a:lnTo>
                <a:lnTo>
                  <a:pt x="8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05208" y="2961902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3396" y="137913"/>
                </a:moveTo>
                <a:lnTo>
                  <a:pt x="48542" y="171134"/>
                </a:lnTo>
                <a:lnTo>
                  <a:pt x="94146" y="181416"/>
                </a:lnTo>
                <a:lnTo>
                  <a:pt x="106019" y="180101"/>
                </a:lnTo>
                <a:lnTo>
                  <a:pt x="150725" y="156084"/>
                </a:lnTo>
                <a:lnTo>
                  <a:pt x="176214" y="114879"/>
                </a:lnTo>
                <a:lnTo>
                  <a:pt x="180073" y="92143"/>
                </a:lnTo>
                <a:lnTo>
                  <a:pt x="179747" y="80684"/>
                </a:lnTo>
                <a:lnTo>
                  <a:pt x="162087" y="36569"/>
                </a:lnTo>
                <a:lnTo>
                  <a:pt x="123219" y="6946"/>
                </a:lnTo>
                <a:lnTo>
                  <a:pt x="88900" y="0"/>
                </a:lnTo>
                <a:lnTo>
                  <a:pt x="77231" y="712"/>
                </a:lnTo>
                <a:lnTo>
                  <a:pt x="33068" y="19620"/>
                </a:lnTo>
                <a:lnTo>
                  <a:pt x="5349" y="58743"/>
                </a:lnTo>
                <a:lnTo>
                  <a:pt x="0" y="93773"/>
                </a:lnTo>
                <a:lnTo>
                  <a:pt x="1283" y="105689"/>
                </a:lnTo>
                <a:lnTo>
                  <a:pt x="4138" y="117461"/>
                </a:lnTo>
                <a:lnTo>
                  <a:pt x="8589" y="128929"/>
                </a:lnTo>
                <a:lnTo>
                  <a:pt x="13396" y="137913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62856" y="3082252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6792" y="0"/>
                </a:moveTo>
                <a:lnTo>
                  <a:pt x="40792" y="15751"/>
                </a:lnTo>
                <a:lnTo>
                  <a:pt x="14416" y="44050"/>
                </a:lnTo>
                <a:lnTo>
                  <a:pt x="0" y="88113"/>
                </a:lnTo>
                <a:lnTo>
                  <a:pt x="126" y="99466"/>
                </a:lnTo>
                <a:lnTo>
                  <a:pt x="12619" y="137959"/>
                </a:lnTo>
                <a:lnTo>
                  <a:pt x="48004" y="170888"/>
                </a:lnTo>
                <a:lnTo>
                  <a:pt x="93910" y="180263"/>
                </a:lnTo>
                <a:lnTo>
                  <a:pt x="105849" y="178708"/>
                </a:lnTo>
                <a:lnTo>
                  <a:pt x="140610" y="162947"/>
                </a:lnTo>
                <a:lnTo>
                  <a:pt x="171719" y="124238"/>
                </a:lnTo>
                <a:lnTo>
                  <a:pt x="179361" y="90615"/>
                </a:lnTo>
                <a:lnTo>
                  <a:pt x="178853" y="79185"/>
                </a:lnTo>
                <a:lnTo>
                  <a:pt x="160496" y="35220"/>
                </a:lnTo>
                <a:lnTo>
                  <a:pt x="121348" y="6264"/>
                </a:lnTo>
                <a:lnTo>
                  <a:pt x="86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62856" y="3082252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619" y="137959"/>
                </a:moveTo>
                <a:lnTo>
                  <a:pt x="48004" y="170888"/>
                </a:lnTo>
                <a:lnTo>
                  <a:pt x="93910" y="180263"/>
                </a:lnTo>
                <a:lnTo>
                  <a:pt x="105849" y="178708"/>
                </a:lnTo>
                <a:lnTo>
                  <a:pt x="140610" y="162947"/>
                </a:lnTo>
                <a:lnTo>
                  <a:pt x="171719" y="124238"/>
                </a:lnTo>
                <a:lnTo>
                  <a:pt x="179361" y="90615"/>
                </a:lnTo>
                <a:lnTo>
                  <a:pt x="178853" y="79185"/>
                </a:lnTo>
                <a:lnTo>
                  <a:pt x="160496" y="35220"/>
                </a:lnTo>
                <a:lnTo>
                  <a:pt x="121348" y="6264"/>
                </a:lnTo>
                <a:lnTo>
                  <a:pt x="86792" y="0"/>
                </a:lnTo>
                <a:lnTo>
                  <a:pt x="75127" y="1011"/>
                </a:lnTo>
                <a:lnTo>
                  <a:pt x="30525" y="24494"/>
                </a:lnTo>
                <a:lnTo>
                  <a:pt x="4230" y="65574"/>
                </a:lnTo>
                <a:lnTo>
                  <a:pt x="0" y="88113"/>
                </a:lnTo>
                <a:lnTo>
                  <a:pt x="126" y="99466"/>
                </a:lnTo>
                <a:lnTo>
                  <a:pt x="1753" y="110716"/>
                </a:lnTo>
                <a:lnTo>
                  <a:pt x="4884" y="121744"/>
                </a:lnTo>
                <a:lnTo>
                  <a:pt x="9522" y="132430"/>
                </a:lnTo>
                <a:lnTo>
                  <a:pt x="12619" y="137959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03648" y="3202637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116" y="0"/>
                </a:moveTo>
                <a:lnTo>
                  <a:pt x="40670" y="15394"/>
                </a:lnTo>
                <a:lnTo>
                  <a:pt x="14403" y="43848"/>
                </a:lnTo>
                <a:lnTo>
                  <a:pt x="0" y="87950"/>
                </a:lnTo>
                <a:lnTo>
                  <a:pt x="109" y="99296"/>
                </a:lnTo>
                <a:lnTo>
                  <a:pt x="12619" y="137970"/>
                </a:lnTo>
                <a:lnTo>
                  <a:pt x="48004" y="170899"/>
                </a:lnTo>
                <a:lnTo>
                  <a:pt x="93910" y="180275"/>
                </a:lnTo>
                <a:lnTo>
                  <a:pt x="105849" y="178720"/>
                </a:lnTo>
                <a:lnTo>
                  <a:pt x="140610" y="162958"/>
                </a:lnTo>
                <a:lnTo>
                  <a:pt x="171720" y="124250"/>
                </a:lnTo>
                <a:lnTo>
                  <a:pt x="179361" y="90626"/>
                </a:lnTo>
                <a:lnTo>
                  <a:pt x="178853" y="79197"/>
                </a:lnTo>
                <a:lnTo>
                  <a:pt x="160562" y="35315"/>
                </a:lnTo>
                <a:lnTo>
                  <a:pt x="121697" y="6458"/>
                </a:lnTo>
                <a:lnTo>
                  <a:pt x="87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03648" y="3202637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619" y="137970"/>
                </a:moveTo>
                <a:lnTo>
                  <a:pt x="48004" y="170899"/>
                </a:lnTo>
                <a:lnTo>
                  <a:pt x="93910" y="180275"/>
                </a:lnTo>
                <a:lnTo>
                  <a:pt x="105849" y="178720"/>
                </a:lnTo>
                <a:lnTo>
                  <a:pt x="140610" y="162958"/>
                </a:lnTo>
                <a:lnTo>
                  <a:pt x="171720" y="124250"/>
                </a:lnTo>
                <a:lnTo>
                  <a:pt x="179361" y="90626"/>
                </a:lnTo>
                <a:lnTo>
                  <a:pt x="178853" y="79197"/>
                </a:lnTo>
                <a:lnTo>
                  <a:pt x="160562" y="35315"/>
                </a:lnTo>
                <a:lnTo>
                  <a:pt x="121697" y="6458"/>
                </a:lnTo>
                <a:lnTo>
                  <a:pt x="87116" y="0"/>
                </a:lnTo>
                <a:lnTo>
                  <a:pt x="75349" y="891"/>
                </a:lnTo>
                <a:lnTo>
                  <a:pt x="30450" y="24204"/>
                </a:lnTo>
                <a:lnTo>
                  <a:pt x="4241" y="65408"/>
                </a:lnTo>
                <a:lnTo>
                  <a:pt x="0" y="87950"/>
                </a:lnTo>
                <a:lnTo>
                  <a:pt x="109" y="99296"/>
                </a:lnTo>
                <a:lnTo>
                  <a:pt x="1712" y="110536"/>
                </a:lnTo>
                <a:lnTo>
                  <a:pt x="4812" y="121553"/>
                </a:lnTo>
                <a:lnTo>
                  <a:pt x="9413" y="132230"/>
                </a:lnTo>
                <a:lnTo>
                  <a:pt x="12619" y="137970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44056" y="335046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87500" y="0"/>
                </a:moveTo>
                <a:lnTo>
                  <a:pt x="40745" y="15394"/>
                </a:lnTo>
                <a:lnTo>
                  <a:pt x="14110" y="43848"/>
                </a:lnTo>
                <a:lnTo>
                  <a:pt x="0" y="87950"/>
                </a:lnTo>
                <a:lnTo>
                  <a:pt x="230" y="99296"/>
                </a:lnTo>
                <a:lnTo>
                  <a:pt x="13002" y="137970"/>
                </a:lnTo>
                <a:lnTo>
                  <a:pt x="48388" y="170899"/>
                </a:lnTo>
                <a:lnTo>
                  <a:pt x="94294" y="180275"/>
                </a:lnTo>
                <a:lnTo>
                  <a:pt x="106233" y="178720"/>
                </a:lnTo>
                <a:lnTo>
                  <a:pt x="140993" y="162958"/>
                </a:lnTo>
                <a:lnTo>
                  <a:pt x="172103" y="124250"/>
                </a:lnTo>
                <a:lnTo>
                  <a:pt x="179744" y="90626"/>
                </a:lnTo>
                <a:lnTo>
                  <a:pt x="179237" y="79197"/>
                </a:lnTo>
                <a:lnTo>
                  <a:pt x="160946" y="35315"/>
                </a:lnTo>
                <a:lnTo>
                  <a:pt x="122081" y="6458"/>
                </a:lnTo>
                <a:lnTo>
                  <a:pt x="8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44056" y="335046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13002" y="137970"/>
                </a:moveTo>
                <a:lnTo>
                  <a:pt x="48388" y="170899"/>
                </a:lnTo>
                <a:lnTo>
                  <a:pt x="94294" y="180275"/>
                </a:lnTo>
                <a:lnTo>
                  <a:pt x="106233" y="178720"/>
                </a:lnTo>
                <a:lnTo>
                  <a:pt x="140993" y="162958"/>
                </a:lnTo>
                <a:lnTo>
                  <a:pt x="172103" y="124250"/>
                </a:lnTo>
                <a:lnTo>
                  <a:pt x="179744" y="90626"/>
                </a:lnTo>
                <a:lnTo>
                  <a:pt x="179237" y="79197"/>
                </a:lnTo>
                <a:lnTo>
                  <a:pt x="160946" y="35315"/>
                </a:lnTo>
                <a:lnTo>
                  <a:pt x="122081" y="6458"/>
                </a:lnTo>
                <a:lnTo>
                  <a:pt x="87500" y="0"/>
                </a:lnTo>
                <a:lnTo>
                  <a:pt x="75732" y="891"/>
                </a:lnTo>
                <a:lnTo>
                  <a:pt x="30319" y="24204"/>
                </a:lnTo>
                <a:lnTo>
                  <a:pt x="4029" y="65408"/>
                </a:lnTo>
                <a:lnTo>
                  <a:pt x="0" y="87950"/>
                </a:lnTo>
                <a:lnTo>
                  <a:pt x="230" y="99296"/>
                </a:lnTo>
                <a:lnTo>
                  <a:pt x="1945" y="110536"/>
                </a:lnTo>
                <a:lnTo>
                  <a:pt x="5134" y="121553"/>
                </a:lnTo>
                <a:lnTo>
                  <a:pt x="9788" y="132230"/>
                </a:lnTo>
                <a:lnTo>
                  <a:pt x="13002" y="137970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44688" y="3323044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450" y="0"/>
                </a:moveTo>
                <a:lnTo>
                  <a:pt x="41012" y="15742"/>
                </a:lnTo>
                <a:lnTo>
                  <a:pt x="14517" y="44006"/>
                </a:lnTo>
                <a:lnTo>
                  <a:pt x="0" y="88017"/>
                </a:lnTo>
                <a:lnTo>
                  <a:pt x="106" y="99359"/>
                </a:lnTo>
                <a:lnTo>
                  <a:pt x="12600" y="137959"/>
                </a:lnTo>
                <a:lnTo>
                  <a:pt x="47985" y="170888"/>
                </a:lnTo>
                <a:lnTo>
                  <a:pt x="93891" y="180263"/>
                </a:lnTo>
                <a:lnTo>
                  <a:pt x="105830" y="178708"/>
                </a:lnTo>
                <a:lnTo>
                  <a:pt x="140590" y="162947"/>
                </a:lnTo>
                <a:lnTo>
                  <a:pt x="171700" y="124238"/>
                </a:lnTo>
                <a:lnTo>
                  <a:pt x="179342" y="90615"/>
                </a:lnTo>
                <a:lnTo>
                  <a:pt x="178834" y="79185"/>
                </a:lnTo>
                <a:lnTo>
                  <a:pt x="160507" y="35220"/>
                </a:lnTo>
                <a:lnTo>
                  <a:pt x="121798" y="6264"/>
                </a:lnTo>
                <a:lnTo>
                  <a:pt x="87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44688" y="3323044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600" y="137959"/>
                </a:moveTo>
                <a:lnTo>
                  <a:pt x="47985" y="170888"/>
                </a:lnTo>
                <a:lnTo>
                  <a:pt x="93891" y="180263"/>
                </a:lnTo>
                <a:lnTo>
                  <a:pt x="105830" y="178708"/>
                </a:lnTo>
                <a:lnTo>
                  <a:pt x="140590" y="162947"/>
                </a:lnTo>
                <a:lnTo>
                  <a:pt x="171700" y="124238"/>
                </a:lnTo>
                <a:lnTo>
                  <a:pt x="179342" y="90615"/>
                </a:lnTo>
                <a:lnTo>
                  <a:pt x="178834" y="79185"/>
                </a:lnTo>
                <a:lnTo>
                  <a:pt x="160507" y="35220"/>
                </a:lnTo>
                <a:lnTo>
                  <a:pt x="121798" y="6264"/>
                </a:lnTo>
                <a:lnTo>
                  <a:pt x="87450" y="0"/>
                </a:lnTo>
                <a:lnTo>
                  <a:pt x="75744" y="1011"/>
                </a:lnTo>
                <a:lnTo>
                  <a:pt x="30700" y="24475"/>
                </a:lnTo>
                <a:lnTo>
                  <a:pt x="4276" y="65504"/>
                </a:lnTo>
                <a:lnTo>
                  <a:pt x="0" y="88017"/>
                </a:lnTo>
                <a:lnTo>
                  <a:pt x="106" y="99359"/>
                </a:lnTo>
                <a:lnTo>
                  <a:pt x="1711" y="110598"/>
                </a:lnTo>
                <a:lnTo>
                  <a:pt x="4820" y="121617"/>
                </a:lnTo>
                <a:lnTo>
                  <a:pt x="9434" y="132297"/>
                </a:lnTo>
                <a:lnTo>
                  <a:pt x="12600" y="137959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62916" y="3563875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09" h="180339">
                <a:moveTo>
                  <a:pt x="89932" y="0"/>
                </a:moveTo>
                <a:lnTo>
                  <a:pt x="44513" y="12344"/>
                </a:lnTo>
                <a:lnTo>
                  <a:pt x="10727" y="47971"/>
                </a:lnTo>
                <a:lnTo>
                  <a:pt x="0" y="93677"/>
                </a:lnTo>
                <a:lnTo>
                  <a:pt x="1187" y="105433"/>
                </a:lnTo>
                <a:lnTo>
                  <a:pt x="20244" y="146630"/>
                </a:lnTo>
                <a:lnTo>
                  <a:pt x="59090" y="174264"/>
                </a:lnTo>
                <a:lnTo>
                  <a:pt x="94112" y="179930"/>
                </a:lnTo>
                <a:lnTo>
                  <a:pt x="106043" y="178742"/>
                </a:lnTo>
                <a:lnTo>
                  <a:pt x="141030" y="163649"/>
                </a:lnTo>
                <a:lnTo>
                  <a:pt x="167251" y="135488"/>
                </a:lnTo>
                <a:lnTo>
                  <a:pt x="181174" y="91610"/>
                </a:lnTo>
                <a:lnTo>
                  <a:pt x="180856" y="80283"/>
                </a:lnTo>
                <a:lnTo>
                  <a:pt x="163149" y="36427"/>
                </a:lnTo>
                <a:lnTo>
                  <a:pt x="124280" y="6891"/>
                </a:lnTo>
                <a:lnTo>
                  <a:pt x="89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62916" y="3563875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09" h="180339">
                <a:moveTo>
                  <a:pt x="13015" y="136397"/>
                </a:moveTo>
                <a:lnTo>
                  <a:pt x="48213" y="169428"/>
                </a:lnTo>
                <a:lnTo>
                  <a:pt x="94112" y="179930"/>
                </a:lnTo>
                <a:lnTo>
                  <a:pt x="106043" y="178742"/>
                </a:lnTo>
                <a:lnTo>
                  <a:pt x="141030" y="163649"/>
                </a:lnTo>
                <a:lnTo>
                  <a:pt x="167251" y="135488"/>
                </a:lnTo>
                <a:lnTo>
                  <a:pt x="181174" y="91610"/>
                </a:lnTo>
                <a:lnTo>
                  <a:pt x="180856" y="80283"/>
                </a:lnTo>
                <a:lnTo>
                  <a:pt x="163149" y="36427"/>
                </a:lnTo>
                <a:lnTo>
                  <a:pt x="124280" y="6891"/>
                </a:lnTo>
                <a:lnTo>
                  <a:pt x="89932" y="0"/>
                </a:lnTo>
                <a:lnTo>
                  <a:pt x="78252" y="732"/>
                </a:lnTo>
                <a:lnTo>
                  <a:pt x="34029" y="19724"/>
                </a:lnTo>
                <a:lnTo>
                  <a:pt x="5795" y="58868"/>
                </a:lnTo>
                <a:lnTo>
                  <a:pt x="0" y="93677"/>
                </a:lnTo>
                <a:lnTo>
                  <a:pt x="1187" y="105433"/>
                </a:lnTo>
                <a:lnTo>
                  <a:pt x="3994" y="116987"/>
                </a:lnTo>
                <a:lnTo>
                  <a:pt x="8454" y="128175"/>
                </a:lnTo>
                <a:lnTo>
                  <a:pt x="13015" y="136397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26864" y="3443444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531" y="0"/>
                </a:moveTo>
                <a:lnTo>
                  <a:pt x="41101" y="15693"/>
                </a:lnTo>
                <a:lnTo>
                  <a:pt x="14562" y="43958"/>
                </a:lnTo>
                <a:lnTo>
                  <a:pt x="0" y="87949"/>
                </a:lnTo>
                <a:lnTo>
                  <a:pt x="94" y="99285"/>
                </a:lnTo>
                <a:lnTo>
                  <a:pt x="12591" y="137955"/>
                </a:lnTo>
                <a:lnTo>
                  <a:pt x="48025" y="170022"/>
                </a:lnTo>
                <a:lnTo>
                  <a:pt x="94222" y="179994"/>
                </a:lnTo>
                <a:lnTo>
                  <a:pt x="106217" y="178694"/>
                </a:lnTo>
                <a:lnTo>
                  <a:pt x="150798" y="154608"/>
                </a:lnTo>
                <a:lnTo>
                  <a:pt x="175790" y="113401"/>
                </a:lnTo>
                <a:lnTo>
                  <a:pt x="179348" y="90733"/>
                </a:lnTo>
                <a:lnTo>
                  <a:pt x="178845" y="79303"/>
                </a:lnTo>
                <a:lnTo>
                  <a:pt x="160565" y="35332"/>
                </a:lnTo>
                <a:lnTo>
                  <a:pt x="121855" y="6309"/>
                </a:lnTo>
                <a:lnTo>
                  <a:pt x="87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826864" y="3443444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591" y="137955"/>
                </a:moveTo>
                <a:lnTo>
                  <a:pt x="48025" y="170022"/>
                </a:lnTo>
                <a:lnTo>
                  <a:pt x="94222" y="179994"/>
                </a:lnTo>
                <a:lnTo>
                  <a:pt x="106217" y="178694"/>
                </a:lnTo>
                <a:lnTo>
                  <a:pt x="150798" y="154608"/>
                </a:lnTo>
                <a:lnTo>
                  <a:pt x="175790" y="113401"/>
                </a:lnTo>
                <a:lnTo>
                  <a:pt x="179348" y="90733"/>
                </a:lnTo>
                <a:lnTo>
                  <a:pt x="178845" y="79303"/>
                </a:lnTo>
                <a:lnTo>
                  <a:pt x="160565" y="35332"/>
                </a:lnTo>
                <a:lnTo>
                  <a:pt x="121855" y="6309"/>
                </a:lnTo>
                <a:lnTo>
                  <a:pt x="87531" y="0"/>
                </a:lnTo>
                <a:lnTo>
                  <a:pt x="75835" y="994"/>
                </a:lnTo>
                <a:lnTo>
                  <a:pt x="30772" y="24428"/>
                </a:lnTo>
                <a:lnTo>
                  <a:pt x="4298" y="65447"/>
                </a:lnTo>
                <a:lnTo>
                  <a:pt x="0" y="87949"/>
                </a:lnTo>
                <a:lnTo>
                  <a:pt x="94" y="99285"/>
                </a:lnTo>
                <a:lnTo>
                  <a:pt x="1687" y="110518"/>
                </a:lnTo>
                <a:lnTo>
                  <a:pt x="4782" y="121532"/>
                </a:lnTo>
                <a:lnTo>
                  <a:pt x="9381" y="132208"/>
                </a:lnTo>
                <a:lnTo>
                  <a:pt x="12591" y="137955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71243" y="410565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415" y="0"/>
                </a:lnTo>
              </a:path>
            </a:pathLst>
          </a:custGeom>
          <a:ln w="20047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60835" y="3886200"/>
            <a:ext cx="181610" cy="98425"/>
          </a:xfrm>
          <a:custGeom>
            <a:avLst/>
            <a:gdLst/>
            <a:ahLst/>
            <a:cxnLst/>
            <a:rect l="l" t="t" r="r" b="b"/>
            <a:pathLst>
              <a:path w="181610" h="98425">
                <a:moveTo>
                  <a:pt x="180891" y="0"/>
                </a:moveTo>
                <a:lnTo>
                  <a:pt x="385" y="0"/>
                </a:lnTo>
                <a:lnTo>
                  <a:pt x="0" y="11468"/>
                </a:lnTo>
                <a:lnTo>
                  <a:pt x="13015" y="54864"/>
                </a:lnTo>
                <a:lnTo>
                  <a:pt x="48213" y="87895"/>
                </a:lnTo>
                <a:lnTo>
                  <a:pt x="94112" y="98397"/>
                </a:lnTo>
                <a:lnTo>
                  <a:pt x="106043" y="97209"/>
                </a:lnTo>
                <a:lnTo>
                  <a:pt x="141030" y="82116"/>
                </a:lnTo>
                <a:lnTo>
                  <a:pt x="167251" y="53955"/>
                </a:lnTo>
                <a:lnTo>
                  <a:pt x="181174" y="10078"/>
                </a:lnTo>
                <a:lnTo>
                  <a:pt x="180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73851" y="3886200"/>
            <a:ext cx="168275" cy="98425"/>
          </a:xfrm>
          <a:custGeom>
            <a:avLst/>
            <a:gdLst/>
            <a:ahLst/>
            <a:cxnLst/>
            <a:rect l="l" t="t" r="r" b="b"/>
            <a:pathLst>
              <a:path w="168275" h="98425">
                <a:moveTo>
                  <a:pt x="0" y="54864"/>
                </a:moveTo>
                <a:lnTo>
                  <a:pt x="35197" y="87895"/>
                </a:lnTo>
                <a:lnTo>
                  <a:pt x="81096" y="98397"/>
                </a:lnTo>
                <a:lnTo>
                  <a:pt x="93027" y="97209"/>
                </a:lnTo>
                <a:lnTo>
                  <a:pt x="128014" y="82116"/>
                </a:lnTo>
                <a:lnTo>
                  <a:pt x="154235" y="53955"/>
                </a:lnTo>
                <a:lnTo>
                  <a:pt x="168158" y="10078"/>
                </a:lnTo>
                <a:lnTo>
                  <a:pt x="167875" y="0"/>
                </a:lnTo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660835" y="3886200"/>
            <a:ext cx="13335" cy="55244"/>
          </a:xfrm>
          <a:custGeom>
            <a:avLst/>
            <a:gdLst/>
            <a:ahLst/>
            <a:cxnLst/>
            <a:rect l="l" t="t" r="r" b="b"/>
            <a:pathLst>
              <a:path w="13335" h="55245">
                <a:moveTo>
                  <a:pt x="385" y="0"/>
                </a:moveTo>
                <a:lnTo>
                  <a:pt x="0" y="11468"/>
                </a:lnTo>
                <a:lnTo>
                  <a:pt x="1187" y="23271"/>
                </a:lnTo>
                <a:lnTo>
                  <a:pt x="3994" y="34958"/>
                </a:lnTo>
                <a:lnTo>
                  <a:pt x="8454" y="46381"/>
                </a:lnTo>
                <a:lnTo>
                  <a:pt x="13015" y="54864"/>
                </a:lnTo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77639" y="410565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415" y="0"/>
                </a:lnTo>
              </a:path>
            </a:pathLst>
          </a:custGeom>
          <a:ln w="20047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41363" y="410565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415" y="0"/>
                </a:lnTo>
              </a:path>
            </a:pathLst>
          </a:custGeom>
          <a:ln w="20047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67000" y="4831079"/>
            <a:ext cx="0" cy="1198245"/>
          </a:xfrm>
          <a:custGeom>
            <a:avLst/>
            <a:gdLst/>
            <a:ahLst/>
            <a:cxnLst/>
            <a:rect l="l" t="t" r="r" b="b"/>
            <a:pathLst>
              <a:path h="1198245">
                <a:moveTo>
                  <a:pt x="0" y="0"/>
                </a:moveTo>
                <a:lnTo>
                  <a:pt x="0" y="1197863"/>
                </a:lnTo>
              </a:path>
            </a:pathLst>
          </a:custGeom>
          <a:ln w="20047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67000" y="4946904"/>
            <a:ext cx="2032000" cy="688975"/>
          </a:xfrm>
          <a:custGeom>
            <a:avLst/>
            <a:gdLst/>
            <a:ahLst/>
            <a:cxnLst/>
            <a:rect l="l" t="t" r="r" b="b"/>
            <a:pathLst>
              <a:path w="2032000" h="688975">
                <a:moveTo>
                  <a:pt x="0" y="688847"/>
                </a:moveTo>
                <a:lnTo>
                  <a:pt x="2031491" y="0"/>
                </a:lnTo>
              </a:path>
            </a:pathLst>
          </a:custGeom>
          <a:ln w="2255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09902" y="4942275"/>
            <a:ext cx="1933218" cy="972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218033" y="464588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539" y="0"/>
                </a:moveTo>
                <a:lnTo>
                  <a:pt x="41108" y="15688"/>
                </a:lnTo>
                <a:lnTo>
                  <a:pt x="14566" y="43954"/>
                </a:lnTo>
                <a:lnTo>
                  <a:pt x="0" y="87943"/>
                </a:lnTo>
                <a:lnTo>
                  <a:pt x="93" y="99278"/>
                </a:lnTo>
                <a:lnTo>
                  <a:pt x="12590" y="137955"/>
                </a:lnTo>
                <a:lnTo>
                  <a:pt x="48024" y="170699"/>
                </a:lnTo>
                <a:lnTo>
                  <a:pt x="94222" y="180308"/>
                </a:lnTo>
                <a:lnTo>
                  <a:pt x="106216" y="178882"/>
                </a:lnTo>
                <a:lnTo>
                  <a:pt x="141221" y="163361"/>
                </a:lnTo>
                <a:lnTo>
                  <a:pt x="166910" y="135022"/>
                </a:lnTo>
                <a:lnTo>
                  <a:pt x="179707" y="90741"/>
                </a:lnTo>
                <a:lnTo>
                  <a:pt x="179082" y="79312"/>
                </a:lnTo>
                <a:lnTo>
                  <a:pt x="160571" y="35341"/>
                </a:lnTo>
                <a:lnTo>
                  <a:pt x="121860" y="6312"/>
                </a:lnTo>
                <a:lnTo>
                  <a:pt x="87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18033" y="464588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590" y="137955"/>
                </a:moveTo>
                <a:lnTo>
                  <a:pt x="48024" y="170699"/>
                </a:lnTo>
                <a:lnTo>
                  <a:pt x="94222" y="180308"/>
                </a:lnTo>
                <a:lnTo>
                  <a:pt x="106216" y="178882"/>
                </a:lnTo>
                <a:lnTo>
                  <a:pt x="141221" y="163361"/>
                </a:lnTo>
                <a:lnTo>
                  <a:pt x="166910" y="135022"/>
                </a:lnTo>
                <a:lnTo>
                  <a:pt x="179707" y="90741"/>
                </a:lnTo>
                <a:lnTo>
                  <a:pt x="179082" y="79312"/>
                </a:lnTo>
                <a:lnTo>
                  <a:pt x="160571" y="35341"/>
                </a:lnTo>
                <a:lnTo>
                  <a:pt x="121860" y="6312"/>
                </a:lnTo>
                <a:lnTo>
                  <a:pt x="87539" y="0"/>
                </a:lnTo>
                <a:lnTo>
                  <a:pt x="75843" y="993"/>
                </a:lnTo>
                <a:lnTo>
                  <a:pt x="30779" y="24424"/>
                </a:lnTo>
                <a:lnTo>
                  <a:pt x="4300" y="65442"/>
                </a:lnTo>
                <a:lnTo>
                  <a:pt x="0" y="87943"/>
                </a:lnTo>
                <a:lnTo>
                  <a:pt x="93" y="99278"/>
                </a:lnTo>
                <a:lnTo>
                  <a:pt x="1685" y="110511"/>
                </a:lnTo>
                <a:lnTo>
                  <a:pt x="4779" y="121525"/>
                </a:lnTo>
                <a:lnTo>
                  <a:pt x="9376" y="132200"/>
                </a:lnTo>
                <a:lnTo>
                  <a:pt x="12590" y="137955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96726" y="4827219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8030" y="0"/>
                </a:moveTo>
                <a:lnTo>
                  <a:pt x="42458" y="12728"/>
                </a:lnTo>
                <a:lnTo>
                  <a:pt x="9948" y="48174"/>
                </a:lnTo>
                <a:lnTo>
                  <a:pt x="0" y="93976"/>
                </a:lnTo>
                <a:lnTo>
                  <a:pt x="1371" y="105883"/>
                </a:lnTo>
                <a:lnTo>
                  <a:pt x="20309" y="146763"/>
                </a:lnTo>
                <a:lnTo>
                  <a:pt x="58999" y="174490"/>
                </a:lnTo>
                <a:lnTo>
                  <a:pt x="93795" y="179950"/>
                </a:lnTo>
                <a:lnTo>
                  <a:pt x="105668" y="178635"/>
                </a:lnTo>
                <a:lnTo>
                  <a:pt x="150374" y="154618"/>
                </a:lnTo>
                <a:lnTo>
                  <a:pt x="175863" y="113414"/>
                </a:lnTo>
                <a:lnTo>
                  <a:pt x="179722" y="90678"/>
                </a:lnTo>
                <a:lnTo>
                  <a:pt x="179396" y="79219"/>
                </a:lnTo>
                <a:lnTo>
                  <a:pt x="161691" y="35396"/>
                </a:lnTo>
                <a:lnTo>
                  <a:pt x="122562" y="6574"/>
                </a:lnTo>
                <a:lnTo>
                  <a:pt x="88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96726" y="4827219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3045" y="136448"/>
                </a:moveTo>
                <a:lnTo>
                  <a:pt x="48191" y="169669"/>
                </a:lnTo>
                <a:lnTo>
                  <a:pt x="93795" y="179950"/>
                </a:lnTo>
                <a:lnTo>
                  <a:pt x="105668" y="178635"/>
                </a:lnTo>
                <a:lnTo>
                  <a:pt x="150374" y="154618"/>
                </a:lnTo>
                <a:lnTo>
                  <a:pt x="175863" y="113414"/>
                </a:lnTo>
                <a:lnTo>
                  <a:pt x="179722" y="90678"/>
                </a:lnTo>
                <a:lnTo>
                  <a:pt x="179396" y="79219"/>
                </a:lnTo>
                <a:lnTo>
                  <a:pt x="161691" y="35396"/>
                </a:lnTo>
                <a:lnTo>
                  <a:pt x="122562" y="6574"/>
                </a:lnTo>
                <a:lnTo>
                  <a:pt x="88030" y="0"/>
                </a:lnTo>
                <a:lnTo>
                  <a:pt x="76298" y="823"/>
                </a:lnTo>
                <a:lnTo>
                  <a:pt x="32371" y="20076"/>
                </a:lnTo>
                <a:lnTo>
                  <a:pt x="5235" y="59041"/>
                </a:lnTo>
                <a:lnTo>
                  <a:pt x="0" y="93976"/>
                </a:lnTo>
                <a:lnTo>
                  <a:pt x="1371" y="105883"/>
                </a:lnTo>
                <a:lnTo>
                  <a:pt x="4375" y="117662"/>
                </a:lnTo>
                <a:lnTo>
                  <a:pt x="9057" y="129159"/>
                </a:lnTo>
                <a:lnTo>
                  <a:pt x="13045" y="136448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54807" y="6028944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415" y="0"/>
                </a:lnTo>
              </a:path>
            </a:pathLst>
          </a:custGeom>
          <a:ln w="20047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253227" y="4831079"/>
            <a:ext cx="0" cy="1198245"/>
          </a:xfrm>
          <a:custGeom>
            <a:avLst/>
            <a:gdLst/>
            <a:ahLst/>
            <a:cxnLst/>
            <a:rect l="l" t="t" r="r" b="b"/>
            <a:pathLst>
              <a:path h="1198245">
                <a:moveTo>
                  <a:pt x="0" y="0"/>
                </a:moveTo>
                <a:lnTo>
                  <a:pt x="0" y="1197863"/>
                </a:lnTo>
              </a:path>
            </a:pathLst>
          </a:custGeom>
          <a:ln w="20047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253227" y="4946904"/>
            <a:ext cx="2032000" cy="688975"/>
          </a:xfrm>
          <a:custGeom>
            <a:avLst/>
            <a:gdLst/>
            <a:ahLst/>
            <a:cxnLst/>
            <a:rect l="l" t="t" r="r" b="b"/>
            <a:pathLst>
              <a:path w="2032000" h="688975">
                <a:moveTo>
                  <a:pt x="0" y="688847"/>
                </a:moveTo>
                <a:lnTo>
                  <a:pt x="2031491" y="0"/>
                </a:lnTo>
              </a:path>
            </a:pathLst>
          </a:custGeom>
          <a:ln w="2255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300836" y="548865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8174" y="0"/>
                </a:moveTo>
                <a:lnTo>
                  <a:pt x="42572" y="12828"/>
                </a:lnTo>
                <a:lnTo>
                  <a:pt x="9494" y="48248"/>
                </a:lnTo>
                <a:lnTo>
                  <a:pt x="0" y="94094"/>
                </a:lnTo>
                <a:lnTo>
                  <a:pt x="1521" y="106014"/>
                </a:lnTo>
                <a:lnTo>
                  <a:pt x="20615" y="146747"/>
                </a:lnTo>
                <a:lnTo>
                  <a:pt x="59305" y="174474"/>
                </a:lnTo>
                <a:lnTo>
                  <a:pt x="94101" y="179934"/>
                </a:lnTo>
                <a:lnTo>
                  <a:pt x="105975" y="178619"/>
                </a:lnTo>
                <a:lnTo>
                  <a:pt x="150829" y="154463"/>
                </a:lnTo>
                <a:lnTo>
                  <a:pt x="176333" y="113038"/>
                </a:lnTo>
                <a:lnTo>
                  <a:pt x="180053" y="90348"/>
                </a:lnTo>
                <a:lnTo>
                  <a:pt x="179621" y="78979"/>
                </a:lnTo>
                <a:lnTo>
                  <a:pt x="161560" y="35681"/>
                </a:lnTo>
                <a:lnTo>
                  <a:pt x="122676" y="6606"/>
                </a:lnTo>
                <a:lnTo>
                  <a:pt x="88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300836" y="548865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3351" y="136432"/>
                </a:moveTo>
                <a:lnTo>
                  <a:pt x="48497" y="169652"/>
                </a:lnTo>
                <a:lnTo>
                  <a:pt x="94101" y="179934"/>
                </a:lnTo>
                <a:lnTo>
                  <a:pt x="105975" y="178619"/>
                </a:lnTo>
                <a:lnTo>
                  <a:pt x="150829" y="154463"/>
                </a:lnTo>
                <a:lnTo>
                  <a:pt x="176333" y="113038"/>
                </a:lnTo>
                <a:lnTo>
                  <a:pt x="180053" y="90348"/>
                </a:lnTo>
                <a:lnTo>
                  <a:pt x="179621" y="78979"/>
                </a:lnTo>
                <a:lnTo>
                  <a:pt x="161560" y="35681"/>
                </a:lnTo>
                <a:lnTo>
                  <a:pt x="122676" y="6606"/>
                </a:lnTo>
                <a:lnTo>
                  <a:pt x="88174" y="0"/>
                </a:lnTo>
                <a:lnTo>
                  <a:pt x="76438" y="835"/>
                </a:lnTo>
                <a:lnTo>
                  <a:pt x="32189" y="20159"/>
                </a:lnTo>
                <a:lnTo>
                  <a:pt x="4839" y="59122"/>
                </a:lnTo>
                <a:lnTo>
                  <a:pt x="0" y="94094"/>
                </a:lnTo>
                <a:lnTo>
                  <a:pt x="1521" y="106014"/>
                </a:lnTo>
                <a:lnTo>
                  <a:pt x="4656" y="117806"/>
                </a:lnTo>
                <a:lnTo>
                  <a:pt x="9434" y="129313"/>
                </a:lnTo>
                <a:lnTo>
                  <a:pt x="13351" y="136432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541976" y="542767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7500" y="0"/>
                </a:moveTo>
                <a:lnTo>
                  <a:pt x="40745" y="15394"/>
                </a:lnTo>
                <a:lnTo>
                  <a:pt x="14110" y="43848"/>
                </a:lnTo>
                <a:lnTo>
                  <a:pt x="0" y="87950"/>
                </a:lnTo>
                <a:lnTo>
                  <a:pt x="230" y="99296"/>
                </a:lnTo>
                <a:lnTo>
                  <a:pt x="13002" y="137970"/>
                </a:lnTo>
                <a:lnTo>
                  <a:pt x="48388" y="170899"/>
                </a:lnTo>
                <a:lnTo>
                  <a:pt x="94294" y="180275"/>
                </a:lnTo>
                <a:lnTo>
                  <a:pt x="106233" y="178720"/>
                </a:lnTo>
                <a:lnTo>
                  <a:pt x="140993" y="162958"/>
                </a:lnTo>
                <a:lnTo>
                  <a:pt x="172103" y="124250"/>
                </a:lnTo>
                <a:lnTo>
                  <a:pt x="179744" y="90626"/>
                </a:lnTo>
                <a:lnTo>
                  <a:pt x="179237" y="79197"/>
                </a:lnTo>
                <a:lnTo>
                  <a:pt x="160946" y="35315"/>
                </a:lnTo>
                <a:lnTo>
                  <a:pt x="122081" y="6458"/>
                </a:lnTo>
                <a:lnTo>
                  <a:pt x="8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541976" y="542767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3002" y="137970"/>
                </a:moveTo>
                <a:lnTo>
                  <a:pt x="48388" y="170899"/>
                </a:lnTo>
                <a:lnTo>
                  <a:pt x="94294" y="180275"/>
                </a:lnTo>
                <a:lnTo>
                  <a:pt x="106233" y="178720"/>
                </a:lnTo>
                <a:lnTo>
                  <a:pt x="140993" y="162958"/>
                </a:lnTo>
                <a:lnTo>
                  <a:pt x="172103" y="124250"/>
                </a:lnTo>
                <a:lnTo>
                  <a:pt x="179744" y="90626"/>
                </a:lnTo>
                <a:lnTo>
                  <a:pt x="179237" y="79197"/>
                </a:lnTo>
                <a:lnTo>
                  <a:pt x="160946" y="35315"/>
                </a:lnTo>
                <a:lnTo>
                  <a:pt x="122081" y="6458"/>
                </a:lnTo>
                <a:lnTo>
                  <a:pt x="87500" y="0"/>
                </a:lnTo>
                <a:lnTo>
                  <a:pt x="75732" y="891"/>
                </a:lnTo>
                <a:lnTo>
                  <a:pt x="30319" y="24204"/>
                </a:lnTo>
                <a:lnTo>
                  <a:pt x="4029" y="65408"/>
                </a:lnTo>
                <a:lnTo>
                  <a:pt x="0" y="87950"/>
                </a:lnTo>
                <a:lnTo>
                  <a:pt x="230" y="99296"/>
                </a:lnTo>
                <a:lnTo>
                  <a:pt x="1945" y="110536"/>
                </a:lnTo>
                <a:lnTo>
                  <a:pt x="5134" y="121553"/>
                </a:lnTo>
                <a:lnTo>
                  <a:pt x="9788" y="132230"/>
                </a:lnTo>
                <a:lnTo>
                  <a:pt x="13002" y="137970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65432" y="4886666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384" y="0"/>
                </a:moveTo>
                <a:lnTo>
                  <a:pt x="40941" y="15782"/>
                </a:lnTo>
                <a:lnTo>
                  <a:pt x="14480" y="44045"/>
                </a:lnTo>
                <a:lnTo>
                  <a:pt x="0" y="88072"/>
                </a:lnTo>
                <a:lnTo>
                  <a:pt x="115" y="99418"/>
                </a:lnTo>
                <a:lnTo>
                  <a:pt x="12607" y="137961"/>
                </a:lnTo>
                <a:lnTo>
                  <a:pt x="48348" y="170213"/>
                </a:lnTo>
                <a:lnTo>
                  <a:pt x="94573" y="179961"/>
                </a:lnTo>
                <a:lnTo>
                  <a:pt x="106455" y="178531"/>
                </a:lnTo>
                <a:lnTo>
                  <a:pt x="150723" y="154273"/>
                </a:lnTo>
                <a:lnTo>
                  <a:pt x="175815" y="113207"/>
                </a:lnTo>
                <a:lnTo>
                  <a:pt x="179359" y="90538"/>
                </a:lnTo>
                <a:lnTo>
                  <a:pt x="178835" y="79099"/>
                </a:lnTo>
                <a:lnTo>
                  <a:pt x="160460" y="35130"/>
                </a:lnTo>
                <a:lnTo>
                  <a:pt x="121751" y="6229"/>
                </a:lnTo>
                <a:lnTo>
                  <a:pt x="87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165432" y="4886666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607" y="137961"/>
                </a:moveTo>
                <a:lnTo>
                  <a:pt x="48348" y="170213"/>
                </a:lnTo>
                <a:lnTo>
                  <a:pt x="94573" y="179961"/>
                </a:lnTo>
                <a:lnTo>
                  <a:pt x="106455" y="178531"/>
                </a:lnTo>
                <a:lnTo>
                  <a:pt x="150723" y="154273"/>
                </a:lnTo>
                <a:lnTo>
                  <a:pt x="175815" y="113207"/>
                </a:lnTo>
                <a:lnTo>
                  <a:pt x="179359" y="90538"/>
                </a:lnTo>
                <a:lnTo>
                  <a:pt x="178835" y="79099"/>
                </a:lnTo>
                <a:lnTo>
                  <a:pt x="160460" y="35130"/>
                </a:lnTo>
                <a:lnTo>
                  <a:pt x="121751" y="6229"/>
                </a:lnTo>
                <a:lnTo>
                  <a:pt x="87384" y="0"/>
                </a:lnTo>
                <a:lnTo>
                  <a:pt x="75672" y="1024"/>
                </a:lnTo>
                <a:lnTo>
                  <a:pt x="30641" y="24512"/>
                </a:lnTo>
                <a:lnTo>
                  <a:pt x="4258" y="65549"/>
                </a:lnTo>
                <a:lnTo>
                  <a:pt x="0" y="88072"/>
                </a:lnTo>
                <a:lnTo>
                  <a:pt x="115" y="99418"/>
                </a:lnTo>
                <a:lnTo>
                  <a:pt x="1731" y="110662"/>
                </a:lnTo>
                <a:lnTo>
                  <a:pt x="4850" y="121686"/>
                </a:lnTo>
                <a:lnTo>
                  <a:pt x="9477" y="132369"/>
                </a:lnTo>
                <a:lnTo>
                  <a:pt x="12607" y="137961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864767" y="494727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88030" y="0"/>
                </a:moveTo>
                <a:lnTo>
                  <a:pt x="42458" y="13070"/>
                </a:lnTo>
                <a:lnTo>
                  <a:pt x="9948" y="48516"/>
                </a:lnTo>
                <a:lnTo>
                  <a:pt x="0" y="94318"/>
                </a:lnTo>
                <a:lnTo>
                  <a:pt x="1371" y="106225"/>
                </a:lnTo>
                <a:lnTo>
                  <a:pt x="20309" y="147105"/>
                </a:lnTo>
                <a:lnTo>
                  <a:pt x="58999" y="174832"/>
                </a:lnTo>
                <a:lnTo>
                  <a:pt x="93795" y="180293"/>
                </a:lnTo>
                <a:lnTo>
                  <a:pt x="105668" y="178978"/>
                </a:lnTo>
                <a:lnTo>
                  <a:pt x="150374" y="154960"/>
                </a:lnTo>
                <a:lnTo>
                  <a:pt x="175863" y="113756"/>
                </a:lnTo>
                <a:lnTo>
                  <a:pt x="179722" y="91020"/>
                </a:lnTo>
                <a:lnTo>
                  <a:pt x="179396" y="79561"/>
                </a:lnTo>
                <a:lnTo>
                  <a:pt x="161691" y="35419"/>
                </a:lnTo>
                <a:lnTo>
                  <a:pt x="122562" y="6267"/>
                </a:lnTo>
                <a:lnTo>
                  <a:pt x="88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864767" y="494727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13045" y="136790"/>
                </a:moveTo>
                <a:lnTo>
                  <a:pt x="48191" y="170011"/>
                </a:lnTo>
                <a:lnTo>
                  <a:pt x="93795" y="180293"/>
                </a:lnTo>
                <a:lnTo>
                  <a:pt x="105668" y="178978"/>
                </a:lnTo>
                <a:lnTo>
                  <a:pt x="150374" y="154960"/>
                </a:lnTo>
                <a:lnTo>
                  <a:pt x="175863" y="113756"/>
                </a:lnTo>
                <a:lnTo>
                  <a:pt x="179722" y="91020"/>
                </a:lnTo>
                <a:lnTo>
                  <a:pt x="179396" y="79561"/>
                </a:lnTo>
                <a:lnTo>
                  <a:pt x="161691" y="35419"/>
                </a:lnTo>
                <a:lnTo>
                  <a:pt x="122562" y="6267"/>
                </a:lnTo>
                <a:lnTo>
                  <a:pt x="88030" y="0"/>
                </a:lnTo>
                <a:lnTo>
                  <a:pt x="76298" y="947"/>
                </a:lnTo>
                <a:lnTo>
                  <a:pt x="32371" y="20419"/>
                </a:lnTo>
                <a:lnTo>
                  <a:pt x="5235" y="59383"/>
                </a:lnTo>
                <a:lnTo>
                  <a:pt x="0" y="94318"/>
                </a:lnTo>
                <a:lnTo>
                  <a:pt x="1371" y="106225"/>
                </a:lnTo>
                <a:lnTo>
                  <a:pt x="4375" y="118004"/>
                </a:lnTo>
                <a:lnTo>
                  <a:pt x="9057" y="129501"/>
                </a:lnTo>
                <a:lnTo>
                  <a:pt x="13045" y="136790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781219" y="5307400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10">
                <a:moveTo>
                  <a:pt x="89935" y="0"/>
                </a:moveTo>
                <a:lnTo>
                  <a:pt x="45015" y="11988"/>
                </a:lnTo>
                <a:lnTo>
                  <a:pt x="11150" y="47378"/>
                </a:lnTo>
                <a:lnTo>
                  <a:pt x="0" y="92951"/>
                </a:lnTo>
                <a:lnTo>
                  <a:pt x="1005" y="104781"/>
                </a:lnTo>
                <a:lnTo>
                  <a:pt x="20256" y="148085"/>
                </a:lnTo>
                <a:lnTo>
                  <a:pt x="59102" y="175719"/>
                </a:lnTo>
                <a:lnTo>
                  <a:pt x="94125" y="181385"/>
                </a:lnTo>
                <a:lnTo>
                  <a:pt x="106056" y="180197"/>
                </a:lnTo>
                <a:lnTo>
                  <a:pt x="151013" y="156023"/>
                </a:lnTo>
                <a:lnTo>
                  <a:pt x="176801" y="115098"/>
                </a:lnTo>
                <a:lnTo>
                  <a:pt x="180734" y="92824"/>
                </a:lnTo>
                <a:lnTo>
                  <a:pt x="180423" y="81606"/>
                </a:lnTo>
                <a:lnTo>
                  <a:pt x="162534" y="37703"/>
                </a:lnTo>
                <a:lnTo>
                  <a:pt x="123762" y="7253"/>
                </a:lnTo>
                <a:lnTo>
                  <a:pt x="89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781219" y="5307400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10">
                <a:moveTo>
                  <a:pt x="13028" y="137852"/>
                </a:moveTo>
                <a:lnTo>
                  <a:pt x="48225" y="170883"/>
                </a:lnTo>
                <a:lnTo>
                  <a:pt x="94125" y="181385"/>
                </a:lnTo>
                <a:lnTo>
                  <a:pt x="106056" y="180197"/>
                </a:lnTo>
                <a:lnTo>
                  <a:pt x="151013" y="156023"/>
                </a:lnTo>
                <a:lnTo>
                  <a:pt x="176801" y="115098"/>
                </a:lnTo>
                <a:lnTo>
                  <a:pt x="180734" y="92824"/>
                </a:lnTo>
                <a:lnTo>
                  <a:pt x="180423" y="81606"/>
                </a:lnTo>
                <a:lnTo>
                  <a:pt x="162534" y="37703"/>
                </a:lnTo>
                <a:lnTo>
                  <a:pt x="123762" y="7253"/>
                </a:lnTo>
                <a:lnTo>
                  <a:pt x="89935" y="0"/>
                </a:lnTo>
                <a:lnTo>
                  <a:pt x="78432" y="642"/>
                </a:lnTo>
                <a:lnTo>
                  <a:pt x="34533" y="19342"/>
                </a:lnTo>
                <a:lnTo>
                  <a:pt x="6152" y="58201"/>
                </a:lnTo>
                <a:lnTo>
                  <a:pt x="0" y="92951"/>
                </a:lnTo>
                <a:lnTo>
                  <a:pt x="1005" y="104781"/>
                </a:lnTo>
                <a:lnTo>
                  <a:pt x="3593" y="116478"/>
                </a:lnTo>
                <a:lnTo>
                  <a:pt x="7796" y="127887"/>
                </a:lnTo>
                <a:lnTo>
                  <a:pt x="13028" y="137852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323439" y="512746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88210" y="0"/>
                </a:moveTo>
                <a:lnTo>
                  <a:pt x="42620" y="12795"/>
                </a:lnTo>
                <a:lnTo>
                  <a:pt x="9515" y="48222"/>
                </a:lnTo>
                <a:lnTo>
                  <a:pt x="0" y="94057"/>
                </a:lnTo>
                <a:lnTo>
                  <a:pt x="1515" y="105974"/>
                </a:lnTo>
                <a:lnTo>
                  <a:pt x="20616" y="146743"/>
                </a:lnTo>
                <a:lnTo>
                  <a:pt x="59306" y="174470"/>
                </a:lnTo>
                <a:lnTo>
                  <a:pt x="94102" y="179930"/>
                </a:lnTo>
                <a:lnTo>
                  <a:pt x="105976" y="178616"/>
                </a:lnTo>
                <a:lnTo>
                  <a:pt x="150829" y="154561"/>
                </a:lnTo>
                <a:lnTo>
                  <a:pt x="176333" y="113593"/>
                </a:lnTo>
                <a:lnTo>
                  <a:pt x="180054" y="91021"/>
                </a:lnTo>
                <a:lnTo>
                  <a:pt x="179621" y="79632"/>
                </a:lnTo>
                <a:lnTo>
                  <a:pt x="161564" y="35760"/>
                </a:lnTo>
                <a:lnTo>
                  <a:pt x="122697" y="6631"/>
                </a:lnTo>
                <a:lnTo>
                  <a:pt x="88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23439" y="512746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13352" y="136428"/>
                </a:moveTo>
                <a:lnTo>
                  <a:pt x="48498" y="169649"/>
                </a:lnTo>
                <a:lnTo>
                  <a:pt x="94102" y="179930"/>
                </a:lnTo>
                <a:lnTo>
                  <a:pt x="105976" y="178616"/>
                </a:lnTo>
                <a:lnTo>
                  <a:pt x="150829" y="154561"/>
                </a:lnTo>
                <a:lnTo>
                  <a:pt x="176333" y="113593"/>
                </a:lnTo>
                <a:lnTo>
                  <a:pt x="180054" y="91021"/>
                </a:lnTo>
                <a:lnTo>
                  <a:pt x="179621" y="79632"/>
                </a:lnTo>
                <a:lnTo>
                  <a:pt x="161564" y="35760"/>
                </a:lnTo>
                <a:lnTo>
                  <a:pt x="122697" y="6631"/>
                </a:lnTo>
                <a:lnTo>
                  <a:pt x="88210" y="0"/>
                </a:lnTo>
                <a:lnTo>
                  <a:pt x="76477" y="827"/>
                </a:lnTo>
                <a:lnTo>
                  <a:pt x="32229" y="20131"/>
                </a:lnTo>
                <a:lnTo>
                  <a:pt x="4855" y="59094"/>
                </a:lnTo>
                <a:lnTo>
                  <a:pt x="0" y="94057"/>
                </a:lnTo>
                <a:lnTo>
                  <a:pt x="1515" y="105974"/>
                </a:lnTo>
                <a:lnTo>
                  <a:pt x="4644" y="117762"/>
                </a:lnTo>
                <a:lnTo>
                  <a:pt x="9413" y="129267"/>
                </a:lnTo>
                <a:lnTo>
                  <a:pt x="13352" y="136428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82955" y="524786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7902" y="0"/>
                </a:moveTo>
                <a:lnTo>
                  <a:pt x="42312" y="12795"/>
                </a:lnTo>
                <a:lnTo>
                  <a:pt x="9884" y="48222"/>
                </a:lnTo>
                <a:lnTo>
                  <a:pt x="0" y="94057"/>
                </a:lnTo>
                <a:lnTo>
                  <a:pt x="1389" y="105974"/>
                </a:lnTo>
                <a:lnTo>
                  <a:pt x="20308" y="146743"/>
                </a:lnTo>
                <a:lnTo>
                  <a:pt x="58998" y="174470"/>
                </a:lnTo>
                <a:lnTo>
                  <a:pt x="93795" y="179930"/>
                </a:lnTo>
                <a:lnTo>
                  <a:pt x="105668" y="178616"/>
                </a:lnTo>
                <a:lnTo>
                  <a:pt x="150522" y="154561"/>
                </a:lnTo>
                <a:lnTo>
                  <a:pt x="176026" y="113593"/>
                </a:lnTo>
                <a:lnTo>
                  <a:pt x="179746" y="91021"/>
                </a:lnTo>
                <a:lnTo>
                  <a:pt x="179314" y="79632"/>
                </a:lnTo>
                <a:lnTo>
                  <a:pt x="161256" y="35760"/>
                </a:lnTo>
                <a:lnTo>
                  <a:pt x="122389" y="6631"/>
                </a:lnTo>
                <a:lnTo>
                  <a:pt x="87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82955" y="524786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3044" y="136428"/>
                </a:moveTo>
                <a:lnTo>
                  <a:pt x="48190" y="169649"/>
                </a:lnTo>
                <a:lnTo>
                  <a:pt x="93795" y="179930"/>
                </a:lnTo>
                <a:lnTo>
                  <a:pt x="105668" y="178616"/>
                </a:lnTo>
                <a:lnTo>
                  <a:pt x="150522" y="154561"/>
                </a:lnTo>
                <a:lnTo>
                  <a:pt x="176026" y="113593"/>
                </a:lnTo>
                <a:lnTo>
                  <a:pt x="179746" y="91021"/>
                </a:lnTo>
                <a:lnTo>
                  <a:pt x="179314" y="79632"/>
                </a:lnTo>
                <a:lnTo>
                  <a:pt x="161256" y="35760"/>
                </a:lnTo>
                <a:lnTo>
                  <a:pt x="122389" y="6631"/>
                </a:lnTo>
                <a:lnTo>
                  <a:pt x="87902" y="0"/>
                </a:lnTo>
                <a:lnTo>
                  <a:pt x="76170" y="827"/>
                </a:lnTo>
                <a:lnTo>
                  <a:pt x="32250" y="20131"/>
                </a:lnTo>
                <a:lnTo>
                  <a:pt x="5187" y="59094"/>
                </a:lnTo>
                <a:lnTo>
                  <a:pt x="0" y="94057"/>
                </a:lnTo>
                <a:lnTo>
                  <a:pt x="1389" y="105974"/>
                </a:lnTo>
                <a:lnTo>
                  <a:pt x="4414" y="117762"/>
                </a:lnTo>
                <a:lnTo>
                  <a:pt x="9119" y="129267"/>
                </a:lnTo>
                <a:lnTo>
                  <a:pt x="13044" y="136428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241035" y="6028944"/>
            <a:ext cx="1803400" cy="0"/>
          </a:xfrm>
          <a:custGeom>
            <a:avLst/>
            <a:gdLst/>
            <a:ahLst/>
            <a:cxnLst/>
            <a:rect l="l" t="t" r="r" b="b"/>
            <a:pathLst>
              <a:path w="1803400">
                <a:moveTo>
                  <a:pt x="0" y="0"/>
                </a:moveTo>
                <a:lnTo>
                  <a:pt x="1802891" y="0"/>
                </a:lnTo>
              </a:path>
            </a:pathLst>
          </a:custGeom>
          <a:ln w="20047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24427" y="5067684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928" y="0"/>
                </a:moveTo>
                <a:lnTo>
                  <a:pt x="41424" y="15860"/>
                </a:lnTo>
                <a:lnTo>
                  <a:pt x="14588" y="44056"/>
                </a:lnTo>
                <a:lnTo>
                  <a:pt x="0" y="87644"/>
                </a:lnTo>
                <a:lnTo>
                  <a:pt x="144" y="98879"/>
                </a:lnTo>
                <a:lnTo>
                  <a:pt x="12592" y="136775"/>
                </a:lnTo>
                <a:lnTo>
                  <a:pt x="47738" y="169995"/>
                </a:lnTo>
                <a:lnTo>
                  <a:pt x="93342" y="180277"/>
                </a:lnTo>
                <a:lnTo>
                  <a:pt x="105216" y="178962"/>
                </a:lnTo>
                <a:lnTo>
                  <a:pt x="149921" y="154945"/>
                </a:lnTo>
                <a:lnTo>
                  <a:pt x="175411" y="113741"/>
                </a:lnTo>
                <a:lnTo>
                  <a:pt x="179270" y="91005"/>
                </a:lnTo>
                <a:lnTo>
                  <a:pt x="178944" y="79545"/>
                </a:lnTo>
                <a:lnTo>
                  <a:pt x="161201" y="35318"/>
                </a:lnTo>
                <a:lnTo>
                  <a:pt x="122226" y="6071"/>
                </a:lnTo>
                <a:lnTo>
                  <a:pt x="87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24427" y="5067684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592" y="136775"/>
                </a:moveTo>
                <a:lnTo>
                  <a:pt x="47738" y="169995"/>
                </a:lnTo>
                <a:lnTo>
                  <a:pt x="93342" y="180277"/>
                </a:lnTo>
                <a:lnTo>
                  <a:pt x="105216" y="178962"/>
                </a:lnTo>
                <a:lnTo>
                  <a:pt x="149921" y="154945"/>
                </a:lnTo>
                <a:lnTo>
                  <a:pt x="175411" y="113741"/>
                </a:lnTo>
                <a:lnTo>
                  <a:pt x="179270" y="91005"/>
                </a:lnTo>
                <a:lnTo>
                  <a:pt x="178944" y="79545"/>
                </a:lnTo>
                <a:lnTo>
                  <a:pt x="161201" y="35318"/>
                </a:lnTo>
                <a:lnTo>
                  <a:pt x="122226" y="6071"/>
                </a:lnTo>
                <a:lnTo>
                  <a:pt x="87928" y="0"/>
                </a:lnTo>
                <a:lnTo>
                  <a:pt x="76260" y="1064"/>
                </a:lnTo>
                <a:lnTo>
                  <a:pt x="30967" y="24611"/>
                </a:lnTo>
                <a:lnTo>
                  <a:pt x="4263" y="65360"/>
                </a:lnTo>
                <a:lnTo>
                  <a:pt x="0" y="87644"/>
                </a:lnTo>
                <a:lnTo>
                  <a:pt x="144" y="98879"/>
                </a:lnTo>
                <a:lnTo>
                  <a:pt x="1807" y="110029"/>
                </a:lnTo>
                <a:lnTo>
                  <a:pt x="4990" y="120986"/>
                </a:lnTo>
                <a:lnTo>
                  <a:pt x="9694" y="131638"/>
                </a:lnTo>
                <a:lnTo>
                  <a:pt x="12592" y="136775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2100072" y="4157472"/>
            <a:ext cx="80010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2200" b="1" i="1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b="1" i="1" spc="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= </a:t>
            </a:r>
            <a:r>
              <a:rPr sz="2200" b="1" spc="-5" dirty="0">
                <a:solidFill>
                  <a:srgbClr val="323299"/>
                </a:solidFill>
                <a:latin typeface="Times New Roman"/>
                <a:cs typeface="Times New Roman"/>
              </a:rPr>
              <a:t>-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511039" y="4165091"/>
            <a:ext cx="87058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2200" b="1" i="1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b="1" i="1" spc="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=</a:t>
            </a:r>
            <a:r>
              <a:rPr sz="2200" b="1" spc="-1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323299"/>
                </a:solidFill>
                <a:latin typeface="Times New Roman"/>
                <a:cs typeface="Times New Roman"/>
              </a:rPr>
              <a:t>-</a:t>
            </a:r>
            <a:r>
              <a:rPr sz="2200" b="1" spc="-5" dirty="0">
                <a:solidFill>
                  <a:srgbClr val="323299"/>
                </a:solidFill>
                <a:latin typeface="Times New Roman"/>
                <a:cs typeface="Times New Roman"/>
              </a:rPr>
              <a:t>.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6976871" y="4165091"/>
            <a:ext cx="70612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2200" b="1" i="1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b="1" i="1" spc="-1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= 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3188207" y="6041135"/>
            <a:ext cx="775970" cy="419100"/>
          </a:xfrm>
          <a:custGeom>
            <a:avLst/>
            <a:gdLst/>
            <a:ahLst/>
            <a:cxnLst/>
            <a:rect l="l" t="t" r="r" b="b"/>
            <a:pathLst>
              <a:path w="775970" h="419100">
                <a:moveTo>
                  <a:pt x="0" y="419099"/>
                </a:moveTo>
                <a:lnTo>
                  <a:pt x="775715" y="419099"/>
                </a:lnTo>
                <a:lnTo>
                  <a:pt x="775715" y="0"/>
                </a:lnTo>
                <a:lnTo>
                  <a:pt x="0" y="0"/>
                </a:lnTo>
                <a:lnTo>
                  <a:pt x="0" y="419099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3188207" y="6041135"/>
            <a:ext cx="7759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2200" b="1" i="1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b="1" i="1" spc="-1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= </a:t>
            </a:r>
            <a:r>
              <a:rPr sz="2200" b="1" spc="-5" dirty="0">
                <a:solidFill>
                  <a:srgbClr val="323299"/>
                </a:solidFill>
                <a:latin typeface="Times New Roman"/>
                <a:cs typeface="Times New Roman"/>
              </a:rPr>
              <a:t>.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5774435" y="6028944"/>
            <a:ext cx="706120" cy="421005"/>
          </a:xfrm>
          <a:custGeom>
            <a:avLst/>
            <a:gdLst/>
            <a:ahLst/>
            <a:cxnLst/>
            <a:rect l="l" t="t" r="r" b="b"/>
            <a:pathLst>
              <a:path w="706120" h="421004">
                <a:moveTo>
                  <a:pt x="0" y="420623"/>
                </a:moveTo>
                <a:lnTo>
                  <a:pt x="705611" y="420623"/>
                </a:lnTo>
                <a:lnTo>
                  <a:pt x="705611" y="0"/>
                </a:lnTo>
                <a:lnTo>
                  <a:pt x="0" y="0"/>
                </a:lnTo>
                <a:lnTo>
                  <a:pt x="0" y="420623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5774435" y="6028944"/>
            <a:ext cx="70612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2200" b="1" i="1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b="1" i="1" spc="-1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= 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17826" y="3945333"/>
            <a:ext cx="19939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5"/>
              </a:lnSpc>
            </a:pPr>
            <a:r>
              <a:rPr sz="1900" b="1" spc="-15" dirty="0">
                <a:solidFill>
                  <a:srgbClr val="323299"/>
                </a:solidFill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5660835" y="3886200"/>
            <a:ext cx="181610" cy="98425"/>
          </a:xfrm>
          <a:custGeom>
            <a:avLst/>
            <a:gdLst/>
            <a:ahLst/>
            <a:cxnLst/>
            <a:rect l="l" t="t" r="r" b="b"/>
            <a:pathLst>
              <a:path w="181610" h="98425">
                <a:moveTo>
                  <a:pt x="180891" y="0"/>
                </a:moveTo>
                <a:lnTo>
                  <a:pt x="385" y="0"/>
                </a:lnTo>
                <a:lnTo>
                  <a:pt x="0" y="11468"/>
                </a:lnTo>
                <a:lnTo>
                  <a:pt x="13015" y="54864"/>
                </a:lnTo>
                <a:lnTo>
                  <a:pt x="48213" y="87895"/>
                </a:lnTo>
                <a:lnTo>
                  <a:pt x="94112" y="98397"/>
                </a:lnTo>
                <a:lnTo>
                  <a:pt x="106043" y="97209"/>
                </a:lnTo>
                <a:lnTo>
                  <a:pt x="141030" y="82116"/>
                </a:lnTo>
                <a:lnTo>
                  <a:pt x="167251" y="53955"/>
                </a:lnTo>
                <a:lnTo>
                  <a:pt x="181174" y="10078"/>
                </a:lnTo>
                <a:lnTo>
                  <a:pt x="180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73851" y="3886200"/>
            <a:ext cx="168275" cy="98425"/>
          </a:xfrm>
          <a:custGeom>
            <a:avLst/>
            <a:gdLst/>
            <a:ahLst/>
            <a:cxnLst/>
            <a:rect l="l" t="t" r="r" b="b"/>
            <a:pathLst>
              <a:path w="168275" h="98425">
                <a:moveTo>
                  <a:pt x="0" y="54864"/>
                </a:moveTo>
                <a:lnTo>
                  <a:pt x="35197" y="87895"/>
                </a:lnTo>
                <a:lnTo>
                  <a:pt x="81096" y="98397"/>
                </a:lnTo>
                <a:lnTo>
                  <a:pt x="93027" y="97209"/>
                </a:lnTo>
                <a:lnTo>
                  <a:pt x="128014" y="82116"/>
                </a:lnTo>
                <a:lnTo>
                  <a:pt x="154235" y="53955"/>
                </a:lnTo>
                <a:lnTo>
                  <a:pt x="168158" y="10078"/>
                </a:lnTo>
                <a:lnTo>
                  <a:pt x="167875" y="0"/>
                </a:lnTo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60835" y="3886200"/>
            <a:ext cx="13335" cy="55244"/>
          </a:xfrm>
          <a:custGeom>
            <a:avLst/>
            <a:gdLst/>
            <a:ahLst/>
            <a:cxnLst/>
            <a:rect l="l" t="t" r="r" b="b"/>
            <a:pathLst>
              <a:path w="13335" h="55245">
                <a:moveTo>
                  <a:pt x="385" y="0"/>
                </a:moveTo>
                <a:lnTo>
                  <a:pt x="0" y="11468"/>
                </a:lnTo>
                <a:lnTo>
                  <a:pt x="1187" y="23271"/>
                </a:lnTo>
                <a:lnTo>
                  <a:pt x="3994" y="34958"/>
                </a:lnTo>
                <a:lnTo>
                  <a:pt x="8454" y="46381"/>
                </a:lnTo>
                <a:lnTo>
                  <a:pt x="13015" y="54864"/>
                </a:lnTo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5822700" y="3945333"/>
            <a:ext cx="19939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5"/>
              </a:lnSpc>
            </a:pPr>
            <a:r>
              <a:rPr sz="1900" b="1" spc="-15" dirty="0">
                <a:solidFill>
                  <a:srgbClr val="323299"/>
                </a:solidFill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8186426" y="3945333"/>
            <a:ext cx="19939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5"/>
              </a:lnSpc>
            </a:pPr>
            <a:r>
              <a:rPr sz="1900" b="1" spc="-15" dirty="0">
                <a:solidFill>
                  <a:srgbClr val="323299"/>
                </a:solidFill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2667000" y="4946904"/>
            <a:ext cx="2032000" cy="688975"/>
          </a:xfrm>
          <a:custGeom>
            <a:avLst/>
            <a:gdLst/>
            <a:ahLst/>
            <a:cxnLst/>
            <a:rect l="l" t="t" r="r" b="b"/>
            <a:pathLst>
              <a:path w="2032000" h="688975">
                <a:moveTo>
                  <a:pt x="0" y="688847"/>
                </a:moveTo>
                <a:lnTo>
                  <a:pt x="2031491" y="0"/>
                </a:lnTo>
              </a:path>
            </a:pathLst>
          </a:custGeom>
          <a:ln w="2255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709902" y="4942275"/>
            <a:ext cx="1933218" cy="972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18033" y="464588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539" y="0"/>
                </a:moveTo>
                <a:lnTo>
                  <a:pt x="41108" y="15688"/>
                </a:lnTo>
                <a:lnTo>
                  <a:pt x="14566" y="43954"/>
                </a:lnTo>
                <a:lnTo>
                  <a:pt x="0" y="87943"/>
                </a:lnTo>
                <a:lnTo>
                  <a:pt x="93" y="99278"/>
                </a:lnTo>
                <a:lnTo>
                  <a:pt x="12590" y="137955"/>
                </a:lnTo>
                <a:lnTo>
                  <a:pt x="48024" y="170699"/>
                </a:lnTo>
                <a:lnTo>
                  <a:pt x="94222" y="180308"/>
                </a:lnTo>
                <a:lnTo>
                  <a:pt x="106216" y="178882"/>
                </a:lnTo>
                <a:lnTo>
                  <a:pt x="141221" y="163361"/>
                </a:lnTo>
                <a:lnTo>
                  <a:pt x="166910" y="135022"/>
                </a:lnTo>
                <a:lnTo>
                  <a:pt x="179707" y="90741"/>
                </a:lnTo>
                <a:lnTo>
                  <a:pt x="179082" y="79312"/>
                </a:lnTo>
                <a:lnTo>
                  <a:pt x="160571" y="35341"/>
                </a:lnTo>
                <a:lnTo>
                  <a:pt x="121860" y="6312"/>
                </a:lnTo>
                <a:lnTo>
                  <a:pt x="87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218033" y="4645880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590" y="137955"/>
                </a:moveTo>
                <a:lnTo>
                  <a:pt x="48024" y="170699"/>
                </a:lnTo>
                <a:lnTo>
                  <a:pt x="94222" y="180308"/>
                </a:lnTo>
                <a:lnTo>
                  <a:pt x="106216" y="178882"/>
                </a:lnTo>
                <a:lnTo>
                  <a:pt x="141221" y="163361"/>
                </a:lnTo>
                <a:lnTo>
                  <a:pt x="166910" y="135022"/>
                </a:lnTo>
                <a:lnTo>
                  <a:pt x="179707" y="90741"/>
                </a:lnTo>
                <a:lnTo>
                  <a:pt x="179082" y="79312"/>
                </a:lnTo>
                <a:lnTo>
                  <a:pt x="160571" y="35341"/>
                </a:lnTo>
                <a:lnTo>
                  <a:pt x="121860" y="6312"/>
                </a:lnTo>
                <a:lnTo>
                  <a:pt x="87539" y="0"/>
                </a:lnTo>
                <a:lnTo>
                  <a:pt x="75843" y="993"/>
                </a:lnTo>
                <a:lnTo>
                  <a:pt x="30779" y="24424"/>
                </a:lnTo>
                <a:lnTo>
                  <a:pt x="4300" y="65442"/>
                </a:lnTo>
                <a:lnTo>
                  <a:pt x="0" y="87943"/>
                </a:lnTo>
                <a:lnTo>
                  <a:pt x="93" y="99278"/>
                </a:lnTo>
                <a:lnTo>
                  <a:pt x="1685" y="110511"/>
                </a:lnTo>
                <a:lnTo>
                  <a:pt x="4779" y="121525"/>
                </a:lnTo>
                <a:lnTo>
                  <a:pt x="9376" y="132200"/>
                </a:lnTo>
                <a:lnTo>
                  <a:pt x="12590" y="137955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496726" y="4827219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8030" y="0"/>
                </a:moveTo>
                <a:lnTo>
                  <a:pt x="42458" y="12728"/>
                </a:lnTo>
                <a:lnTo>
                  <a:pt x="9948" y="48174"/>
                </a:lnTo>
                <a:lnTo>
                  <a:pt x="0" y="93976"/>
                </a:lnTo>
                <a:lnTo>
                  <a:pt x="1371" y="105883"/>
                </a:lnTo>
                <a:lnTo>
                  <a:pt x="20309" y="146763"/>
                </a:lnTo>
                <a:lnTo>
                  <a:pt x="58999" y="174490"/>
                </a:lnTo>
                <a:lnTo>
                  <a:pt x="93795" y="179950"/>
                </a:lnTo>
                <a:lnTo>
                  <a:pt x="105668" y="178635"/>
                </a:lnTo>
                <a:lnTo>
                  <a:pt x="150374" y="154618"/>
                </a:lnTo>
                <a:lnTo>
                  <a:pt x="175863" y="113414"/>
                </a:lnTo>
                <a:lnTo>
                  <a:pt x="179722" y="90678"/>
                </a:lnTo>
                <a:lnTo>
                  <a:pt x="179396" y="79219"/>
                </a:lnTo>
                <a:lnTo>
                  <a:pt x="161691" y="35396"/>
                </a:lnTo>
                <a:lnTo>
                  <a:pt x="122562" y="6574"/>
                </a:lnTo>
                <a:lnTo>
                  <a:pt x="88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496726" y="4827219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3045" y="136448"/>
                </a:moveTo>
                <a:lnTo>
                  <a:pt x="48191" y="169669"/>
                </a:lnTo>
                <a:lnTo>
                  <a:pt x="93795" y="179950"/>
                </a:lnTo>
                <a:lnTo>
                  <a:pt x="105668" y="178635"/>
                </a:lnTo>
                <a:lnTo>
                  <a:pt x="150374" y="154618"/>
                </a:lnTo>
                <a:lnTo>
                  <a:pt x="175863" y="113414"/>
                </a:lnTo>
                <a:lnTo>
                  <a:pt x="179722" y="90678"/>
                </a:lnTo>
                <a:lnTo>
                  <a:pt x="179396" y="79219"/>
                </a:lnTo>
                <a:lnTo>
                  <a:pt x="161691" y="35396"/>
                </a:lnTo>
                <a:lnTo>
                  <a:pt x="122562" y="6574"/>
                </a:lnTo>
                <a:lnTo>
                  <a:pt x="88030" y="0"/>
                </a:lnTo>
                <a:lnTo>
                  <a:pt x="76298" y="823"/>
                </a:lnTo>
                <a:lnTo>
                  <a:pt x="32371" y="20076"/>
                </a:lnTo>
                <a:lnTo>
                  <a:pt x="5235" y="59041"/>
                </a:lnTo>
                <a:lnTo>
                  <a:pt x="0" y="93976"/>
                </a:lnTo>
                <a:lnTo>
                  <a:pt x="1371" y="105883"/>
                </a:lnTo>
                <a:lnTo>
                  <a:pt x="4375" y="117662"/>
                </a:lnTo>
                <a:lnTo>
                  <a:pt x="9057" y="129159"/>
                </a:lnTo>
                <a:lnTo>
                  <a:pt x="13045" y="136448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2354073" y="4606750"/>
            <a:ext cx="19939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5"/>
              </a:lnSpc>
            </a:pPr>
            <a:r>
              <a:rPr sz="1900" b="1" spc="-15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499867" y="5868623"/>
            <a:ext cx="19939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5"/>
              </a:lnSpc>
            </a:pPr>
            <a:r>
              <a:rPr sz="1900" b="1" spc="-15" dirty="0">
                <a:solidFill>
                  <a:srgbClr val="323299"/>
                </a:solidFill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5253227" y="4946904"/>
            <a:ext cx="2032000" cy="688975"/>
          </a:xfrm>
          <a:custGeom>
            <a:avLst/>
            <a:gdLst/>
            <a:ahLst/>
            <a:cxnLst/>
            <a:rect l="l" t="t" r="r" b="b"/>
            <a:pathLst>
              <a:path w="2032000" h="688975">
                <a:moveTo>
                  <a:pt x="0" y="688847"/>
                </a:moveTo>
                <a:lnTo>
                  <a:pt x="2031491" y="0"/>
                </a:lnTo>
              </a:path>
            </a:pathLst>
          </a:custGeom>
          <a:ln w="2255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300836" y="548865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8174" y="0"/>
                </a:moveTo>
                <a:lnTo>
                  <a:pt x="42572" y="12828"/>
                </a:lnTo>
                <a:lnTo>
                  <a:pt x="9494" y="48248"/>
                </a:lnTo>
                <a:lnTo>
                  <a:pt x="0" y="94094"/>
                </a:lnTo>
                <a:lnTo>
                  <a:pt x="1521" y="106014"/>
                </a:lnTo>
                <a:lnTo>
                  <a:pt x="20615" y="146747"/>
                </a:lnTo>
                <a:lnTo>
                  <a:pt x="59305" y="174474"/>
                </a:lnTo>
                <a:lnTo>
                  <a:pt x="94101" y="179934"/>
                </a:lnTo>
                <a:lnTo>
                  <a:pt x="105975" y="178619"/>
                </a:lnTo>
                <a:lnTo>
                  <a:pt x="150829" y="154463"/>
                </a:lnTo>
                <a:lnTo>
                  <a:pt x="176333" y="113038"/>
                </a:lnTo>
                <a:lnTo>
                  <a:pt x="180053" y="90348"/>
                </a:lnTo>
                <a:lnTo>
                  <a:pt x="179621" y="78979"/>
                </a:lnTo>
                <a:lnTo>
                  <a:pt x="161560" y="35681"/>
                </a:lnTo>
                <a:lnTo>
                  <a:pt x="122676" y="6606"/>
                </a:lnTo>
                <a:lnTo>
                  <a:pt x="88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300836" y="548865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3351" y="136432"/>
                </a:moveTo>
                <a:lnTo>
                  <a:pt x="48497" y="169652"/>
                </a:lnTo>
                <a:lnTo>
                  <a:pt x="94101" y="179934"/>
                </a:lnTo>
                <a:lnTo>
                  <a:pt x="105975" y="178619"/>
                </a:lnTo>
                <a:lnTo>
                  <a:pt x="150829" y="154463"/>
                </a:lnTo>
                <a:lnTo>
                  <a:pt x="176333" y="113038"/>
                </a:lnTo>
                <a:lnTo>
                  <a:pt x="180053" y="90348"/>
                </a:lnTo>
                <a:lnTo>
                  <a:pt x="179621" y="78979"/>
                </a:lnTo>
                <a:lnTo>
                  <a:pt x="161560" y="35681"/>
                </a:lnTo>
                <a:lnTo>
                  <a:pt x="122676" y="6606"/>
                </a:lnTo>
                <a:lnTo>
                  <a:pt x="88174" y="0"/>
                </a:lnTo>
                <a:lnTo>
                  <a:pt x="76438" y="835"/>
                </a:lnTo>
                <a:lnTo>
                  <a:pt x="32189" y="20159"/>
                </a:lnTo>
                <a:lnTo>
                  <a:pt x="4839" y="59122"/>
                </a:lnTo>
                <a:lnTo>
                  <a:pt x="0" y="94094"/>
                </a:lnTo>
                <a:lnTo>
                  <a:pt x="1521" y="106014"/>
                </a:lnTo>
                <a:lnTo>
                  <a:pt x="4656" y="117806"/>
                </a:lnTo>
                <a:lnTo>
                  <a:pt x="9434" y="129313"/>
                </a:lnTo>
                <a:lnTo>
                  <a:pt x="13351" y="136432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41976" y="542767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7500" y="0"/>
                </a:moveTo>
                <a:lnTo>
                  <a:pt x="40745" y="15394"/>
                </a:lnTo>
                <a:lnTo>
                  <a:pt x="14110" y="43848"/>
                </a:lnTo>
                <a:lnTo>
                  <a:pt x="0" y="87950"/>
                </a:lnTo>
                <a:lnTo>
                  <a:pt x="230" y="99296"/>
                </a:lnTo>
                <a:lnTo>
                  <a:pt x="13002" y="137970"/>
                </a:lnTo>
                <a:lnTo>
                  <a:pt x="48388" y="170899"/>
                </a:lnTo>
                <a:lnTo>
                  <a:pt x="94294" y="180275"/>
                </a:lnTo>
                <a:lnTo>
                  <a:pt x="106233" y="178720"/>
                </a:lnTo>
                <a:lnTo>
                  <a:pt x="140993" y="162958"/>
                </a:lnTo>
                <a:lnTo>
                  <a:pt x="172103" y="124250"/>
                </a:lnTo>
                <a:lnTo>
                  <a:pt x="179744" y="90626"/>
                </a:lnTo>
                <a:lnTo>
                  <a:pt x="179237" y="79197"/>
                </a:lnTo>
                <a:lnTo>
                  <a:pt x="160946" y="35315"/>
                </a:lnTo>
                <a:lnTo>
                  <a:pt x="122081" y="6458"/>
                </a:lnTo>
                <a:lnTo>
                  <a:pt x="8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41976" y="542767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3002" y="137970"/>
                </a:moveTo>
                <a:lnTo>
                  <a:pt x="48388" y="170899"/>
                </a:lnTo>
                <a:lnTo>
                  <a:pt x="94294" y="180275"/>
                </a:lnTo>
                <a:lnTo>
                  <a:pt x="106233" y="178720"/>
                </a:lnTo>
                <a:lnTo>
                  <a:pt x="140993" y="162958"/>
                </a:lnTo>
                <a:lnTo>
                  <a:pt x="172103" y="124250"/>
                </a:lnTo>
                <a:lnTo>
                  <a:pt x="179744" y="90626"/>
                </a:lnTo>
                <a:lnTo>
                  <a:pt x="179237" y="79197"/>
                </a:lnTo>
                <a:lnTo>
                  <a:pt x="160946" y="35315"/>
                </a:lnTo>
                <a:lnTo>
                  <a:pt x="122081" y="6458"/>
                </a:lnTo>
                <a:lnTo>
                  <a:pt x="87500" y="0"/>
                </a:lnTo>
                <a:lnTo>
                  <a:pt x="75732" y="891"/>
                </a:lnTo>
                <a:lnTo>
                  <a:pt x="30319" y="24204"/>
                </a:lnTo>
                <a:lnTo>
                  <a:pt x="4029" y="65408"/>
                </a:lnTo>
                <a:lnTo>
                  <a:pt x="0" y="87950"/>
                </a:lnTo>
                <a:lnTo>
                  <a:pt x="230" y="99296"/>
                </a:lnTo>
                <a:lnTo>
                  <a:pt x="1945" y="110536"/>
                </a:lnTo>
                <a:lnTo>
                  <a:pt x="5134" y="121553"/>
                </a:lnTo>
                <a:lnTo>
                  <a:pt x="9788" y="132230"/>
                </a:lnTo>
                <a:lnTo>
                  <a:pt x="13002" y="137970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165432" y="4886666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384" y="0"/>
                </a:moveTo>
                <a:lnTo>
                  <a:pt x="40941" y="15782"/>
                </a:lnTo>
                <a:lnTo>
                  <a:pt x="14480" y="44045"/>
                </a:lnTo>
                <a:lnTo>
                  <a:pt x="0" y="88072"/>
                </a:lnTo>
                <a:lnTo>
                  <a:pt x="115" y="99418"/>
                </a:lnTo>
                <a:lnTo>
                  <a:pt x="12607" y="137961"/>
                </a:lnTo>
                <a:lnTo>
                  <a:pt x="48348" y="170213"/>
                </a:lnTo>
                <a:lnTo>
                  <a:pt x="94573" y="179961"/>
                </a:lnTo>
                <a:lnTo>
                  <a:pt x="106455" y="178531"/>
                </a:lnTo>
                <a:lnTo>
                  <a:pt x="150723" y="154273"/>
                </a:lnTo>
                <a:lnTo>
                  <a:pt x="175815" y="113207"/>
                </a:lnTo>
                <a:lnTo>
                  <a:pt x="179359" y="90538"/>
                </a:lnTo>
                <a:lnTo>
                  <a:pt x="178835" y="79099"/>
                </a:lnTo>
                <a:lnTo>
                  <a:pt x="160460" y="35130"/>
                </a:lnTo>
                <a:lnTo>
                  <a:pt x="121751" y="6229"/>
                </a:lnTo>
                <a:lnTo>
                  <a:pt x="87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165432" y="4886666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607" y="137961"/>
                </a:moveTo>
                <a:lnTo>
                  <a:pt x="48348" y="170213"/>
                </a:lnTo>
                <a:lnTo>
                  <a:pt x="94573" y="179961"/>
                </a:lnTo>
                <a:lnTo>
                  <a:pt x="106455" y="178531"/>
                </a:lnTo>
                <a:lnTo>
                  <a:pt x="150723" y="154273"/>
                </a:lnTo>
                <a:lnTo>
                  <a:pt x="175815" y="113207"/>
                </a:lnTo>
                <a:lnTo>
                  <a:pt x="179359" y="90538"/>
                </a:lnTo>
                <a:lnTo>
                  <a:pt x="178835" y="79099"/>
                </a:lnTo>
                <a:lnTo>
                  <a:pt x="160460" y="35130"/>
                </a:lnTo>
                <a:lnTo>
                  <a:pt x="121751" y="6229"/>
                </a:lnTo>
                <a:lnTo>
                  <a:pt x="87384" y="0"/>
                </a:lnTo>
                <a:lnTo>
                  <a:pt x="75672" y="1024"/>
                </a:lnTo>
                <a:lnTo>
                  <a:pt x="30641" y="24512"/>
                </a:lnTo>
                <a:lnTo>
                  <a:pt x="4258" y="65549"/>
                </a:lnTo>
                <a:lnTo>
                  <a:pt x="0" y="88072"/>
                </a:lnTo>
                <a:lnTo>
                  <a:pt x="115" y="99418"/>
                </a:lnTo>
                <a:lnTo>
                  <a:pt x="1731" y="110662"/>
                </a:lnTo>
                <a:lnTo>
                  <a:pt x="4850" y="121686"/>
                </a:lnTo>
                <a:lnTo>
                  <a:pt x="9477" y="132369"/>
                </a:lnTo>
                <a:lnTo>
                  <a:pt x="12607" y="137961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864767" y="494727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88030" y="0"/>
                </a:moveTo>
                <a:lnTo>
                  <a:pt x="42458" y="13070"/>
                </a:lnTo>
                <a:lnTo>
                  <a:pt x="9948" y="48516"/>
                </a:lnTo>
                <a:lnTo>
                  <a:pt x="0" y="94318"/>
                </a:lnTo>
                <a:lnTo>
                  <a:pt x="1371" y="106225"/>
                </a:lnTo>
                <a:lnTo>
                  <a:pt x="20309" y="147105"/>
                </a:lnTo>
                <a:lnTo>
                  <a:pt x="58999" y="174832"/>
                </a:lnTo>
                <a:lnTo>
                  <a:pt x="93795" y="180293"/>
                </a:lnTo>
                <a:lnTo>
                  <a:pt x="105668" y="178978"/>
                </a:lnTo>
                <a:lnTo>
                  <a:pt x="150374" y="154960"/>
                </a:lnTo>
                <a:lnTo>
                  <a:pt x="175863" y="113756"/>
                </a:lnTo>
                <a:lnTo>
                  <a:pt x="179722" y="91020"/>
                </a:lnTo>
                <a:lnTo>
                  <a:pt x="179396" y="79561"/>
                </a:lnTo>
                <a:lnTo>
                  <a:pt x="161691" y="35419"/>
                </a:lnTo>
                <a:lnTo>
                  <a:pt x="122562" y="6267"/>
                </a:lnTo>
                <a:lnTo>
                  <a:pt x="88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864767" y="494727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13045" y="136790"/>
                </a:moveTo>
                <a:lnTo>
                  <a:pt x="48191" y="170011"/>
                </a:lnTo>
                <a:lnTo>
                  <a:pt x="93795" y="180293"/>
                </a:lnTo>
                <a:lnTo>
                  <a:pt x="105668" y="178978"/>
                </a:lnTo>
                <a:lnTo>
                  <a:pt x="150374" y="154960"/>
                </a:lnTo>
                <a:lnTo>
                  <a:pt x="175863" y="113756"/>
                </a:lnTo>
                <a:lnTo>
                  <a:pt x="179722" y="91020"/>
                </a:lnTo>
                <a:lnTo>
                  <a:pt x="179396" y="79561"/>
                </a:lnTo>
                <a:lnTo>
                  <a:pt x="161691" y="35419"/>
                </a:lnTo>
                <a:lnTo>
                  <a:pt x="122562" y="6267"/>
                </a:lnTo>
                <a:lnTo>
                  <a:pt x="88030" y="0"/>
                </a:lnTo>
                <a:lnTo>
                  <a:pt x="76298" y="947"/>
                </a:lnTo>
                <a:lnTo>
                  <a:pt x="32371" y="20419"/>
                </a:lnTo>
                <a:lnTo>
                  <a:pt x="5235" y="59383"/>
                </a:lnTo>
                <a:lnTo>
                  <a:pt x="0" y="94318"/>
                </a:lnTo>
                <a:lnTo>
                  <a:pt x="1371" y="106225"/>
                </a:lnTo>
                <a:lnTo>
                  <a:pt x="4375" y="118004"/>
                </a:lnTo>
                <a:lnTo>
                  <a:pt x="9057" y="129501"/>
                </a:lnTo>
                <a:lnTo>
                  <a:pt x="13045" y="136790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781219" y="5307400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10">
                <a:moveTo>
                  <a:pt x="89935" y="0"/>
                </a:moveTo>
                <a:lnTo>
                  <a:pt x="45015" y="11988"/>
                </a:lnTo>
                <a:lnTo>
                  <a:pt x="11150" y="47378"/>
                </a:lnTo>
                <a:lnTo>
                  <a:pt x="0" y="92951"/>
                </a:lnTo>
                <a:lnTo>
                  <a:pt x="1005" y="104781"/>
                </a:lnTo>
                <a:lnTo>
                  <a:pt x="20256" y="148085"/>
                </a:lnTo>
                <a:lnTo>
                  <a:pt x="59102" y="175719"/>
                </a:lnTo>
                <a:lnTo>
                  <a:pt x="94125" y="181385"/>
                </a:lnTo>
                <a:lnTo>
                  <a:pt x="106056" y="180197"/>
                </a:lnTo>
                <a:lnTo>
                  <a:pt x="151013" y="156023"/>
                </a:lnTo>
                <a:lnTo>
                  <a:pt x="176801" y="115098"/>
                </a:lnTo>
                <a:lnTo>
                  <a:pt x="180734" y="92824"/>
                </a:lnTo>
                <a:lnTo>
                  <a:pt x="180423" y="81606"/>
                </a:lnTo>
                <a:lnTo>
                  <a:pt x="162534" y="37703"/>
                </a:lnTo>
                <a:lnTo>
                  <a:pt x="123762" y="7253"/>
                </a:lnTo>
                <a:lnTo>
                  <a:pt x="89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781219" y="5307400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10">
                <a:moveTo>
                  <a:pt x="13028" y="137852"/>
                </a:moveTo>
                <a:lnTo>
                  <a:pt x="48225" y="170883"/>
                </a:lnTo>
                <a:lnTo>
                  <a:pt x="94125" y="181385"/>
                </a:lnTo>
                <a:lnTo>
                  <a:pt x="106056" y="180197"/>
                </a:lnTo>
                <a:lnTo>
                  <a:pt x="151013" y="156023"/>
                </a:lnTo>
                <a:lnTo>
                  <a:pt x="176801" y="115098"/>
                </a:lnTo>
                <a:lnTo>
                  <a:pt x="180734" y="92824"/>
                </a:lnTo>
                <a:lnTo>
                  <a:pt x="180423" y="81606"/>
                </a:lnTo>
                <a:lnTo>
                  <a:pt x="162534" y="37703"/>
                </a:lnTo>
                <a:lnTo>
                  <a:pt x="123762" y="7253"/>
                </a:lnTo>
                <a:lnTo>
                  <a:pt x="89935" y="0"/>
                </a:lnTo>
                <a:lnTo>
                  <a:pt x="78432" y="642"/>
                </a:lnTo>
                <a:lnTo>
                  <a:pt x="34533" y="19342"/>
                </a:lnTo>
                <a:lnTo>
                  <a:pt x="6152" y="58201"/>
                </a:lnTo>
                <a:lnTo>
                  <a:pt x="0" y="92951"/>
                </a:lnTo>
                <a:lnTo>
                  <a:pt x="1005" y="104781"/>
                </a:lnTo>
                <a:lnTo>
                  <a:pt x="3593" y="116478"/>
                </a:lnTo>
                <a:lnTo>
                  <a:pt x="7796" y="127887"/>
                </a:lnTo>
                <a:lnTo>
                  <a:pt x="13028" y="137852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23439" y="512746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88210" y="0"/>
                </a:moveTo>
                <a:lnTo>
                  <a:pt x="42620" y="12795"/>
                </a:lnTo>
                <a:lnTo>
                  <a:pt x="9515" y="48222"/>
                </a:lnTo>
                <a:lnTo>
                  <a:pt x="0" y="94057"/>
                </a:lnTo>
                <a:lnTo>
                  <a:pt x="1515" y="105974"/>
                </a:lnTo>
                <a:lnTo>
                  <a:pt x="20616" y="146743"/>
                </a:lnTo>
                <a:lnTo>
                  <a:pt x="59306" y="174470"/>
                </a:lnTo>
                <a:lnTo>
                  <a:pt x="94102" y="179930"/>
                </a:lnTo>
                <a:lnTo>
                  <a:pt x="105976" y="178616"/>
                </a:lnTo>
                <a:lnTo>
                  <a:pt x="150829" y="154561"/>
                </a:lnTo>
                <a:lnTo>
                  <a:pt x="176333" y="113593"/>
                </a:lnTo>
                <a:lnTo>
                  <a:pt x="180054" y="91021"/>
                </a:lnTo>
                <a:lnTo>
                  <a:pt x="179621" y="79632"/>
                </a:lnTo>
                <a:lnTo>
                  <a:pt x="161564" y="35760"/>
                </a:lnTo>
                <a:lnTo>
                  <a:pt x="122697" y="6631"/>
                </a:lnTo>
                <a:lnTo>
                  <a:pt x="88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323439" y="512746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13352" y="136428"/>
                </a:moveTo>
                <a:lnTo>
                  <a:pt x="48498" y="169649"/>
                </a:lnTo>
                <a:lnTo>
                  <a:pt x="94102" y="179930"/>
                </a:lnTo>
                <a:lnTo>
                  <a:pt x="105976" y="178616"/>
                </a:lnTo>
                <a:lnTo>
                  <a:pt x="150829" y="154561"/>
                </a:lnTo>
                <a:lnTo>
                  <a:pt x="176333" y="113593"/>
                </a:lnTo>
                <a:lnTo>
                  <a:pt x="180054" y="91021"/>
                </a:lnTo>
                <a:lnTo>
                  <a:pt x="179621" y="79632"/>
                </a:lnTo>
                <a:lnTo>
                  <a:pt x="161564" y="35760"/>
                </a:lnTo>
                <a:lnTo>
                  <a:pt x="122697" y="6631"/>
                </a:lnTo>
                <a:lnTo>
                  <a:pt x="88210" y="0"/>
                </a:lnTo>
                <a:lnTo>
                  <a:pt x="76477" y="827"/>
                </a:lnTo>
                <a:lnTo>
                  <a:pt x="32229" y="20131"/>
                </a:lnTo>
                <a:lnTo>
                  <a:pt x="4855" y="59094"/>
                </a:lnTo>
                <a:lnTo>
                  <a:pt x="0" y="94057"/>
                </a:lnTo>
                <a:lnTo>
                  <a:pt x="1515" y="105974"/>
                </a:lnTo>
                <a:lnTo>
                  <a:pt x="4644" y="117762"/>
                </a:lnTo>
                <a:lnTo>
                  <a:pt x="9413" y="129267"/>
                </a:lnTo>
                <a:lnTo>
                  <a:pt x="13352" y="136428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082955" y="524786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7902" y="0"/>
                </a:moveTo>
                <a:lnTo>
                  <a:pt x="42312" y="12795"/>
                </a:lnTo>
                <a:lnTo>
                  <a:pt x="9884" y="48222"/>
                </a:lnTo>
                <a:lnTo>
                  <a:pt x="0" y="94057"/>
                </a:lnTo>
                <a:lnTo>
                  <a:pt x="1389" y="105974"/>
                </a:lnTo>
                <a:lnTo>
                  <a:pt x="20308" y="146743"/>
                </a:lnTo>
                <a:lnTo>
                  <a:pt x="58998" y="174470"/>
                </a:lnTo>
                <a:lnTo>
                  <a:pt x="93795" y="179930"/>
                </a:lnTo>
                <a:lnTo>
                  <a:pt x="105668" y="178616"/>
                </a:lnTo>
                <a:lnTo>
                  <a:pt x="150522" y="154561"/>
                </a:lnTo>
                <a:lnTo>
                  <a:pt x="176026" y="113593"/>
                </a:lnTo>
                <a:lnTo>
                  <a:pt x="179746" y="91021"/>
                </a:lnTo>
                <a:lnTo>
                  <a:pt x="179314" y="79632"/>
                </a:lnTo>
                <a:lnTo>
                  <a:pt x="161256" y="35760"/>
                </a:lnTo>
                <a:lnTo>
                  <a:pt x="122389" y="6631"/>
                </a:lnTo>
                <a:lnTo>
                  <a:pt x="87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082955" y="524786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3044" y="136428"/>
                </a:moveTo>
                <a:lnTo>
                  <a:pt x="48190" y="169649"/>
                </a:lnTo>
                <a:lnTo>
                  <a:pt x="93795" y="179930"/>
                </a:lnTo>
                <a:lnTo>
                  <a:pt x="105668" y="178616"/>
                </a:lnTo>
                <a:lnTo>
                  <a:pt x="150522" y="154561"/>
                </a:lnTo>
                <a:lnTo>
                  <a:pt x="176026" y="113593"/>
                </a:lnTo>
                <a:lnTo>
                  <a:pt x="179746" y="91021"/>
                </a:lnTo>
                <a:lnTo>
                  <a:pt x="179314" y="79632"/>
                </a:lnTo>
                <a:lnTo>
                  <a:pt x="161256" y="35760"/>
                </a:lnTo>
                <a:lnTo>
                  <a:pt x="122389" y="6631"/>
                </a:lnTo>
                <a:lnTo>
                  <a:pt x="87902" y="0"/>
                </a:lnTo>
                <a:lnTo>
                  <a:pt x="76170" y="827"/>
                </a:lnTo>
                <a:lnTo>
                  <a:pt x="32250" y="20131"/>
                </a:lnTo>
                <a:lnTo>
                  <a:pt x="5187" y="59094"/>
                </a:lnTo>
                <a:lnTo>
                  <a:pt x="0" y="94057"/>
                </a:lnTo>
                <a:lnTo>
                  <a:pt x="1389" y="105974"/>
                </a:lnTo>
                <a:lnTo>
                  <a:pt x="4414" y="117762"/>
                </a:lnTo>
                <a:lnTo>
                  <a:pt x="9119" y="129267"/>
                </a:lnTo>
                <a:lnTo>
                  <a:pt x="13044" y="136428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5040888" y="4666186"/>
            <a:ext cx="19939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5"/>
              </a:lnSpc>
            </a:pPr>
            <a:r>
              <a:rPr sz="1900" b="1" spc="-15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6624427" y="5067684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87928" y="0"/>
                </a:moveTo>
                <a:lnTo>
                  <a:pt x="41424" y="15860"/>
                </a:lnTo>
                <a:lnTo>
                  <a:pt x="14588" y="44056"/>
                </a:lnTo>
                <a:lnTo>
                  <a:pt x="0" y="87644"/>
                </a:lnTo>
                <a:lnTo>
                  <a:pt x="144" y="98879"/>
                </a:lnTo>
                <a:lnTo>
                  <a:pt x="12592" y="136775"/>
                </a:lnTo>
                <a:lnTo>
                  <a:pt x="47738" y="169995"/>
                </a:lnTo>
                <a:lnTo>
                  <a:pt x="93342" y="180277"/>
                </a:lnTo>
                <a:lnTo>
                  <a:pt x="105216" y="178962"/>
                </a:lnTo>
                <a:lnTo>
                  <a:pt x="149921" y="154945"/>
                </a:lnTo>
                <a:lnTo>
                  <a:pt x="175411" y="113741"/>
                </a:lnTo>
                <a:lnTo>
                  <a:pt x="179270" y="91005"/>
                </a:lnTo>
                <a:lnTo>
                  <a:pt x="178944" y="79545"/>
                </a:lnTo>
                <a:lnTo>
                  <a:pt x="161201" y="35318"/>
                </a:lnTo>
                <a:lnTo>
                  <a:pt x="122226" y="6071"/>
                </a:lnTo>
                <a:lnTo>
                  <a:pt x="87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624427" y="5067684"/>
            <a:ext cx="179705" cy="180340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2592" y="136775"/>
                </a:moveTo>
                <a:lnTo>
                  <a:pt x="47738" y="169995"/>
                </a:lnTo>
                <a:lnTo>
                  <a:pt x="93342" y="180277"/>
                </a:lnTo>
                <a:lnTo>
                  <a:pt x="105216" y="178962"/>
                </a:lnTo>
                <a:lnTo>
                  <a:pt x="149921" y="154945"/>
                </a:lnTo>
                <a:lnTo>
                  <a:pt x="175411" y="113741"/>
                </a:lnTo>
                <a:lnTo>
                  <a:pt x="179270" y="91005"/>
                </a:lnTo>
                <a:lnTo>
                  <a:pt x="178944" y="79545"/>
                </a:lnTo>
                <a:lnTo>
                  <a:pt x="161201" y="35318"/>
                </a:lnTo>
                <a:lnTo>
                  <a:pt x="122226" y="6071"/>
                </a:lnTo>
                <a:lnTo>
                  <a:pt x="87928" y="0"/>
                </a:lnTo>
                <a:lnTo>
                  <a:pt x="76260" y="1064"/>
                </a:lnTo>
                <a:lnTo>
                  <a:pt x="30967" y="24611"/>
                </a:lnTo>
                <a:lnTo>
                  <a:pt x="4263" y="65360"/>
                </a:lnTo>
                <a:lnTo>
                  <a:pt x="0" y="87644"/>
                </a:lnTo>
                <a:lnTo>
                  <a:pt x="144" y="98879"/>
                </a:lnTo>
                <a:lnTo>
                  <a:pt x="1807" y="110029"/>
                </a:lnTo>
                <a:lnTo>
                  <a:pt x="4990" y="120986"/>
                </a:lnTo>
                <a:lnTo>
                  <a:pt x="9694" y="131638"/>
                </a:lnTo>
                <a:lnTo>
                  <a:pt x="12592" y="136775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7086097" y="5868623"/>
            <a:ext cx="19939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5"/>
              </a:lnSpc>
            </a:pPr>
            <a:r>
              <a:rPr sz="1900" b="1" spc="-15" dirty="0">
                <a:solidFill>
                  <a:srgbClr val="323299"/>
                </a:solidFill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100072" y="4157472"/>
            <a:ext cx="800100" cy="421005"/>
          </a:xfrm>
          <a:prstGeom prst="rect">
            <a:avLst/>
          </a:prstGeom>
          <a:solidFill>
            <a:srgbClr val="FFFF98"/>
          </a:solidFill>
          <a:ln w="10023">
            <a:solidFill>
              <a:srgbClr val="3232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ct val="100000"/>
              </a:lnSpc>
            </a:pPr>
            <a:r>
              <a:rPr sz="2200" b="1" i="1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b="1" i="1" spc="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= </a:t>
            </a:r>
            <a:r>
              <a:rPr sz="2200" b="1" spc="-5" dirty="0">
                <a:solidFill>
                  <a:srgbClr val="323299"/>
                </a:solidFill>
                <a:latin typeface="Times New Roman"/>
                <a:cs typeface="Times New Roman"/>
              </a:rPr>
              <a:t>-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511039" y="4165091"/>
            <a:ext cx="870585" cy="419100"/>
          </a:xfrm>
          <a:prstGeom prst="rect">
            <a:avLst/>
          </a:prstGeom>
          <a:solidFill>
            <a:srgbClr val="FFFF98"/>
          </a:solidFill>
          <a:ln w="10023">
            <a:solidFill>
              <a:srgbClr val="3232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ct val="100000"/>
              </a:lnSpc>
            </a:pPr>
            <a:r>
              <a:rPr sz="2200" b="1" i="1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b="1" i="1" spc="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=</a:t>
            </a:r>
            <a:r>
              <a:rPr sz="2200" b="1" spc="-1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323299"/>
                </a:solidFill>
                <a:latin typeface="Times New Roman"/>
                <a:cs typeface="Times New Roman"/>
              </a:rPr>
              <a:t>-</a:t>
            </a:r>
            <a:r>
              <a:rPr sz="2200" b="1" spc="-5" dirty="0">
                <a:solidFill>
                  <a:srgbClr val="323299"/>
                </a:solidFill>
                <a:latin typeface="Times New Roman"/>
                <a:cs typeface="Times New Roman"/>
              </a:rPr>
              <a:t>.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976871" y="4165091"/>
            <a:ext cx="706120" cy="419100"/>
          </a:xfrm>
          <a:prstGeom prst="rect">
            <a:avLst/>
          </a:prstGeom>
          <a:solidFill>
            <a:srgbClr val="FFFF98"/>
          </a:solidFill>
          <a:ln w="10023">
            <a:solidFill>
              <a:srgbClr val="3232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ct val="100000"/>
              </a:lnSpc>
            </a:pPr>
            <a:r>
              <a:rPr sz="2200" b="1" i="1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b="1" i="1" spc="-1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= 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3188207" y="6041135"/>
            <a:ext cx="775970" cy="419100"/>
          </a:xfrm>
          <a:custGeom>
            <a:avLst/>
            <a:gdLst/>
            <a:ahLst/>
            <a:cxnLst/>
            <a:rect l="l" t="t" r="r" b="b"/>
            <a:pathLst>
              <a:path w="775970" h="419100">
                <a:moveTo>
                  <a:pt x="0" y="419099"/>
                </a:moveTo>
                <a:lnTo>
                  <a:pt x="775715" y="419099"/>
                </a:lnTo>
                <a:lnTo>
                  <a:pt x="775715" y="0"/>
                </a:lnTo>
                <a:lnTo>
                  <a:pt x="0" y="0"/>
                </a:lnTo>
                <a:lnTo>
                  <a:pt x="0" y="419099"/>
                </a:lnTo>
                <a:close/>
              </a:path>
            </a:pathLst>
          </a:custGeom>
          <a:solidFill>
            <a:srgbClr val="FFF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188207" y="6041135"/>
            <a:ext cx="775970" cy="419100"/>
          </a:xfrm>
          <a:custGeom>
            <a:avLst/>
            <a:gdLst/>
            <a:ahLst/>
            <a:cxnLst/>
            <a:rect l="l" t="t" r="r" b="b"/>
            <a:pathLst>
              <a:path w="775970" h="419100">
                <a:moveTo>
                  <a:pt x="0" y="419099"/>
                </a:moveTo>
                <a:lnTo>
                  <a:pt x="775715" y="419099"/>
                </a:lnTo>
                <a:lnTo>
                  <a:pt x="775715" y="0"/>
                </a:lnTo>
                <a:lnTo>
                  <a:pt x="0" y="0"/>
                </a:lnTo>
                <a:lnTo>
                  <a:pt x="0" y="419099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 txBox="1"/>
          <p:nvPr/>
        </p:nvSpPr>
        <p:spPr>
          <a:xfrm>
            <a:off x="3253234" y="6060706"/>
            <a:ext cx="64452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</a:pPr>
            <a:r>
              <a:rPr sz="2200" b="1" i="1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b="1" i="1" spc="-1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= </a:t>
            </a:r>
            <a:r>
              <a:rPr sz="2200" b="1" spc="-5" dirty="0">
                <a:solidFill>
                  <a:srgbClr val="323299"/>
                </a:solidFill>
                <a:latin typeface="Times New Roman"/>
                <a:cs typeface="Times New Roman"/>
              </a:rPr>
              <a:t>.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774435" y="6028944"/>
            <a:ext cx="706120" cy="421005"/>
          </a:xfrm>
          <a:custGeom>
            <a:avLst/>
            <a:gdLst/>
            <a:ahLst/>
            <a:cxnLst/>
            <a:rect l="l" t="t" r="r" b="b"/>
            <a:pathLst>
              <a:path w="706120" h="421004">
                <a:moveTo>
                  <a:pt x="0" y="420623"/>
                </a:moveTo>
                <a:lnTo>
                  <a:pt x="705611" y="420623"/>
                </a:lnTo>
                <a:lnTo>
                  <a:pt x="705611" y="0"/>
                </a:lnTo>
                <a:lnTo>
                  <a:pt x="0" y="0"/>
                </a:lnTo>
                <a:lnTo>
                  <a:pt x="0" y="420623"/>
                </a:lnTo>
                <a:close/>
              </a:path>
            </a:pathLst>
          </a:custGeom>
          <a:solidFill>
            <a:srgbClr val="FFF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774435" y="6028944"/>
            <a:ext cx="706120" cy="421005"/>
          </a:xfrm>
          <a:custGeom>
            <a:avLst/>
            <a:gdLst/>
            <a:ahLst/>
            <a:cxnLst/>
            <a:rect l="l" t="t" r="r" b="b"/>
            <a:pathLst>
              <a:path w="706120" h="421004">
                <a:moveTo>
                  <a:pt x="0" y="420623"/>
                </a:moveTo>
                <a:lnTo>
                  <a:pt x="705611" y="420623"/>
                </a:lnTo>
                <a:lnTo>
                  <a:pt x="705611" y="0"/>
                </a:lnTo>
                <a:lnTo>
                  <a:pt x="0" y="0"/>
                </a:lnTo>
                <a:lnTo>
                  <a:pt x="0" y="420623"/>
                </a:lnTo>
                <a:close/>
              </a:path>
            </a:pathLst>
          </a:custGeom>
          <a:ln w="1002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5839464" y="6050038"/>
            <a:ext cx="57467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</a:pPr>
            <a:r>
              <a:rPr sz="2200" b="1" i="1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b="1" i="1" spc="-1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23299"/>
                </a:solidFill>
                <a:latin typeface="Times New Roman"/>
                <a:cs typeface="Times New Roman"/>
              </a:rPr>
              <a:t>= 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8" name="object 1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636" y="1514625"/>
            <a:ext cx="7588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3886200"/>
            <a:ext cx="9906000" cy="3276600"/>
          </a:xfrm>
          <a:custGeom>
            <a:avLst/>
            <a:gdLst/>
            <a:ahLst/>
            <a:cxnLst/>
            <a:rect l="l" t="t" r="r" b="b"/>
            <a:pathLst>
              <a:path w="9906000" h="3276600">
                <a:moveTo>
                  <a:pt x="0" y="3276600"/>
                </a:moveTo>
                <a:lnTo>
                  <a:pt x="9905999" y="3276600"/>
                </a:lnTo>
                <a:lnTo>
                  <a:pt x="990599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66409" y="6276677"/>
            <a:ext cx="2229485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200" spc="-1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FD0"/>
                </a:solidFill>
                <a:latin typeface="Arial"/>
                <a:cs typeface="Arial"/>
              </a:rPr>
              <a:t>(-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6023.1)</a:t>
            </a:r>
            <a:r>
              <a:rPr sz="1200" spc="-4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/ </a:t>
            </a:r>
            <a:r>
              <a:rPr sz="1200" spc="-5" dirty="0">
                <a:solidFill>
                  <a:srgbClr val="008FD0"/>
                </a:solidFill>
                <a:latin typeface="Arial"/>
                <a:cs typeface="Arial"/>
              </a:rPr>
              <a:t>(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4551.5*8</a:t>
            </a:r>
            <a:r>
              <a:rPr sz="1200" spc="-10" dirty="0">
                <a:solidFill>
                  <a:srgbClr val="008FD0"/>
                </a:solidFill>
                <a:latin typeface="Arial"/>
                <a:cs typeface="Arial"/>
              </a:rPr>
              <a:t>894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.2</a:t>
            </a:r>
            <a:r>
              <a:rPr sz="1200" spc="-5" dirty="0">
                <a:solidFill>
                  <a:srgbClr val="008FD0"/>
                </a:solidFill>
                <a:latin typeface="Arial"/>
                <a:cs typeface="Arial"/>
              </a:rPr>
              <a:t>)</a:t>
            </a:r>
            <a:r>
              <a:rPr sz="1200" spc="-7" baseline="2430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200" baseline="24305" dirty="0">
                <a:solidFill>
                  <a:srgbClr val="008FD0"/>
                </a:solidFill>
                <a:latin typeface="Arial"/>
                <a:cs typeface="Arial"/>
              </a:rPr>
              <a:t>/2 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200" spc="-1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FD0"/>
                </a:solidFill>
                <a:latin typeface="Arial"/>
                <a:cs typeface="Arial"/>
              </a:rPr>
              <a:t>-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95%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6656" y="1822069"/>
          <a:ext cx="8102351" cy="4138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8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87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4977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</a:pPr>
                      <a:r>
                        <a:rPr sz="1500" b="1" spc="-7" baseline="16666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5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b="1" baseline="16666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500" b="1" spc="-7" baseline="16666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5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650" b="1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650" b="1" dirty="0"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</a:pPr>
                      <a:r>
                        <a:rPr sz="1500" b="1" spc="7" baseline="16666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65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baseline="16666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500" b="1" spc="7" baseline="16666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65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650" b="1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650" b="1" dirty="0"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75" b="1" baseline="-2564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75" b="1" spc="127" baseline="-256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75" b="1" baseline="-2564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75" b="1" spc="-7" baseline="-25641" dirty="0">
                          <a:latin typeface="Arial"/>
                          <a:cs typeface="Arial"/>
                        </a:rPr>
                        <a:t>ean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(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75" b="1" baseline="-2564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75" b="1" spc="127" baseline="-256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75" b="1" baseline="-2564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75" b="1" spc="-7" baseline="-25641" dirty="0">
                          <a:latin typeface="Arial"/>
                          <a:cs typeface="Arial"/>
                        </a:rPr>
                        <a:t>ean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75" b="1" baseline="-2564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75" b="1" spc="127" baseline="-256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75" b="1" baseline="-2564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75" b="1" spc="-7" baseline="-25641" dirty="0">
                          <a:latin typeface="Arial"/>
                          <a:cs typeface="Arial"/>
                        </a:rPr>
                        <a:t>ean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)2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75" b="1" baseline="-2564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75" b="1" spc="112" baseline="-256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75" b="1" baseline="-2564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75" b="1" spc="-7" baseline="-25641" dirty="0">
                          <a:latin typeface="Arial"/>
                          <a:cs typeface="Arial"/>
                        </a:rPr>
                        <a:t>ean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)2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101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(35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(871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609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53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1246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(35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(844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565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53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1260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(34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(817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4)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561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53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1190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111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(22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(327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204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524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86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122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(12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(125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4)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103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151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117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(16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(226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179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285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121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(13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4)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(191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204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179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136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154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(6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(122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38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387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65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153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(10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(208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4)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119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364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158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(15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(360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225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575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140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(13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8)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(84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190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37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136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(12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(21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161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(23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(794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562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53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1121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154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(16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(328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8)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276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391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149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(16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8)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(243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282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210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165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(15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(465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225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960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867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(6023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53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4551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953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8894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636" y="1737716"/>
            <a:ext cx="9087485" cy="93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5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5" dirty="0">
                <a:latin typeface="Arial"/>
                <a:cs typeface="Arial"/>
              </a:rPr>
              <a:t>earma</a:t>
            </a:r>
            <a:r>
              <a:rPr sz="1800" b="1" dirty="0">
                <a:latin typeface="Arial"/>
                <a:cs typeface="Arial"/>
              </a:rPr>
              <a:t>n’s</a:t>
            </a:r>
            <a:r>
              <a:rPr sz="1800" b="1" spc="-5" dirty="0">
                <a:latin typeface="Arial"/>
                <a:cs typeface="Arial"/>
              </a:rPr>
              <a:t> Ra</a:t>
            </a:r>
            <a:r>
              <a:rPr sz="1800" b="1" dirty="0">
                <a:latin typeface="Arial"/>
                <a:cs typeface="Arial"/>
              </a:rPr>
              <a:t>nk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rre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tion</a:t>
            </a:r>
            <a:r>
              <a:rPr sz="1800" b="1" spc="-5" dirty="0">
                <a:latin typeface="Arial"/>
                <a:cs typeface="Arial"/>
              </a:rPr>
              <a:t> 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ffi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Arial"/>
                <a:cs typeface="Arial"/>
              </a:rPr>
              <a:t>Spe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n'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(r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5" dirty="0">
                <a:latin typeface="Arial"/>
                <a:cs typeface="Arial"/>
              </a:rPr>
              <a:t>pa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ric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spc="-15" dirty="0">
                <a:latin typeface="Arial"/>
                <a:cs typeface="Arial"/>
              </a:rPr>
              <a:t>nd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w 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ll 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ip 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ee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 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c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636" y="3750335"/>
            <a:ext cx="8178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Exam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92295" y="3227832"/>
            <a:ext cx="707390" cy="0"/>
          </a:xfrm>
          <a:custGeom>
            <a:avLst/>
            <a:gdLst/>
            <a:ahLst/>
            <a:cxnLst/>
            <a:rect l="l" t="t" r="r" b="b"/>
            <a:pathLst>
              <a:path w="707389">
                <a:moveTo>
                  <a:pt x="0" y="0"/>
                </a:moveTo>
                <a:lnTo>
                  <a:pt x="707135" y="0"/>
                </a:lnTo>
              </a:path>
            </a:pathLst>
          </a:custGeom>
          <a:ln w="8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15691" y="3109623"/>
            <a:ext cx="150685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re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i="1" spc="55" dirty="0">
                <a:latin typeface="Times New Roman"/>
                <a:cs typeface="Times New Roman"/>
              </a:rPr>
              <a:t>d</a:t>
            </a:r>
            <a:r>
              <a:rPr sz="1350" i="1" spc="15" baseline="-24691" dirty="0">
                <a:latin typeface="Times New Roman"/>
                <a:cs typeface="Times New Roman"/>
              </a:rPr>
              <a:t>i</a:t>
            </a:r>
            <a:r>
              <a:rPr sz="1350" i="1" baseline="-24691" dirty="0">
                <a:latin typeface="Times New Roman"/>
                <a:cs typeface="Times New Roman"/>
              </a:rPr>
              <a:t>  </a:t>
            </a:r>
            <a:r>
              <a:rPr sz="1350" i="1" spc="-165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i="1" spc="-35" dirty="0">
                <a:latin typeface="Times New Roman"/>
                <a:cs typeface="Times New Roman"/>
              </a:rPr>
              <a:t>x</a:t>
            </a:r>
            <a:r>
              <a:rPr sz="1350" i="1" spc="15" baseline="-24691" dirty="0">
                <a:latin typeface="Times New Roman"/>
                <a:cs typeface="Times New Roman"/>
              </a:rPr>
              <a:t>i</a:t>
            </a:r>
            <a:r>
              <a:rPr sz="1350" i="1" baseline="-24691" dirty="0">
                <a:latin typeface="Times New Roman"/>
                <a:cs typeface="Times New Roman"/>
              </a:rPr>
              <a:t> </a:t>
            </a:r>
            <a:r>
              <a:rPr sz="1350" i="1" spc="30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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y</a:t>
            </a:r>
            <a:r>
              <a:rPr sz="1350" i="1" spc="15" baseline="-24691" dirty="0">
                <a:latin typeface="Times New Roman"/>
                <a:cs typeface="Times New Roman"/>
              </a:rPr>
              <a:t>i</a:t>
            </a:r>
            <a:endParaRPr sz="1350" baseline="-2469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5610" y="2695399"/>
            <a:ext cx="51752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8419" algn="ctr">
              <a:lnSpc>
                <a:spcPts val="1005"/>
              </a:lnSpc>
            </a:pPr>
            <a:r>
              <a:rPr sz="900" i="1" spc="1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  <a:p>
            <a:pPr marL="12700" marR="5080" algn="ctr">
              <a:lnSpc>
                <a:spcPts val="1540"/>
              </a:lnSpc>
              <a:spcBef>
                <a:spcPts val="295"/>
              </a:spcBef>
            </a:pPr>
            <a:r>
              <a:rPr sz="1600" spc="10" dirty="0">
                <a:latin typeface="Times New Roman"/>
                <a:cs typeface="Times New Roman"/>
              </a:rPr>
              <a:t>6</a:t>
            </a:r>
            <a:r>
              <a:rPr sz="3600" spc="1305" baseline="-8101" dirty="0">
                <a:latin typeface="Verdana"/>
                <a:cs typeface="Verdana"/>
              </a:rPr>
              <a:t> </a:t>
            </a:r>
            <a:r>
              <a:rPr sz="3600" spc="-585" baseline="-8101" dirty="0">
                <a:latin typeface="Times New Roman"/>
                <a:cs typeface="Times New Roman"/>
              </a:rPr>
              <a:t> </a:t>
            </a:r>
            <a:r>
              <a:rPr sz="1600" i="1" spc="55" dirty="0">
                <a:latin typeface="Times New Roman"/>
                <a:cs typeface="Times New Roman"/>
              </a:rPr>
              <a:t>d</a:t>
            </a:r>
            <a:r>
              <a:rPr sz="1350" i="1" spc="15" baseline="-24691" dirty="0">
                <a:latin typeface="Times New Roman"/>
                <a:cs typeface="Times New Roman"/>
              </a:rPr>
              <a:t>i</a:t>
            </a:r>
            <a:r>
              <a:rPr sz="1350" i="1" spc="7" baseline="-24691" dirty="0">
                <a:latin typeface="Times New Roman"/>
                <a:cs typeface="Times New Roman"/>
              </a:rPr>
              <a:t> </a:t>
            </a:r>
            <a:r>
              <a:rPr sz="900" i="1" spc="85" dirty="0">
                <a:latin typeface="Times New Roman"/>
                <a:cs typeface="Times New Roman"/>
              </a:rPr>
              <a:t>i</a:t>
            </a:r>
            <a:r>
              <a:rPr sz="900" spc="-35" dirty="0">
                <a:latin typeface="Symbol"/>
                <a:cs typeface="Symbol"/>
              </a:rPr>
              <a:t>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4825" y="3243595"/>
            <a:ext cx="70929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20" dirty="0">
                <a:latin typeface="Times New Roman"/>
                <a:cs typeface="Times New Roman"/>
              </a:rPr>
              <a:t>n</a:t>
            </a:r>
            <a:r>
              <a:rPr sz="1600" spc="35" dirty="0">
                <a:latin typeface="Times New Roman"/>
                <a:cs typeface="Times New Roman"/>
              </a:rPr>
              <a:t>(</a:t>
            </a:r>
            <a:r>
              <a:rPr sz="1600" i="1" spc="80" dirty="0">
                <a:latin typeface="Times New Roman"/>
                <a:cs typeface="Times New Roman"/>
              </a:rPr>
              <a:t>n</a:t>
            </a:r>
            <a:r>
              <a:rPr sz="1350" spc="22" baseline="43209" dirty="0">
                <a:latin typeface="Times New Roman"/>
                <a:cs typeface="Times New Roman"/>
              </a:rPr>
              <a:t>2</a:t>
            </a:r>
            <a:r>
              <a:rPr sz="1350" baseline="43209" dirty="0">
                <a:latin typeface="Times New Roman"/>
                <a:cs typeface="Times New Roman"/>
              </a:rPr>
              <a:t> </a:t>
            </a:r>
            <a:r>
              <a:rPr sz="1350" spc="-30" baseline="43209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Symbol"/>
                <a:cs typeface="Symbol"/>
              </a:rPr>
              <a:t></a:t>
            </a:r>
            <a:r>
              <a:rPr sz="1600" spc="-125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0478" y="3100644"/>
            <a:ext cx="56769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60" dirty="0">
                <a:latin typeface="Symbol"/>
                <a:cs typeface="Symbol"/>
              </a:rPr>
              <a:t></a:t>
            </a:r>
            <a:r>
              <a:rPr sz="1700" i="1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204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Symbol"/>
                <a:cs typeface="Symbol"/>
              </a:rPr>
              <a:t>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01000" y="3026664"/>
            <a:ext cx="1652270" cy="402590"/>
          </a:xfrm>
          <a:custGeom>
            <a:avLst/>
            <a:gdLst/>
            <a:ahLst/>
            <a:cxnLst/>
            <a:rect l="l" t="t" r="r" b="b"/>
            <a:pathLst>
              <a:path w="1652270" h="402589">
                <a:moveTo>
                  <a:pt x="0" y="402335"/>
                </a:moveTo>
                <a:lnTo>
                  <a:pt x="1652015" y="402335"/>
                </a:lnTo>
                <a:lnTo>
                  <a:pt x="16520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EE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94903" y="3020568"/>
            <a:ext cx="1664335" cy="416559"/>
          </a:xfrm>
          <a:custGeom>
            <a:avLst/>
            <a:gdLst/>
            <a:ahLst/>
            <a:cxnLst/>
            <a:rect l="l" t="t" r="r" b="b"/>
            <a:pathLst>
              <a:path w="1664334" h="416560">
                <a:moveTo>
                  <a:pt x="1664207" y="0"/>
                </a:moveTo>
                <a:lnTo>
                  <a:pt x="0" y="0"/>
                </a:lnTo>
                <a:lnTo>
                  <a:pt x="0" y="416051"/>
                </a:lnTo>
                <a:lnTo>
                  <a:pt x="1664207" y="416051"/>
                </a:lnTo>
                <a:lnTo>
                  <a:pt x="1664207" y="408431"/>
                </a:lnTo>
                <a:lnTo>
                  <a:pt x="13715" y="408431"/>
                </a:lnTo>
                <a:lnTo>
                  <a:pt x="6095" y="402335"/>
                </a:lnTo>
                <a:lnTo>
                  <a:pt x="13715" y="402335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416560">
                <a:moveTo>
                  <a:pt x="13715" y="402335"/>
                </a:moveTo>
                <a:lnTo>
                  <a:pt x="6095" y="402335"/>
                </a:lnTo>
                <a:lnTo>
                  <a:pt x="13715" y="408431"/>
                </a:lnTo>
                <a:lnTo>
                  <a:pt x="13715" y="402335"/>
                </a:lnTo>
                <a:close/>
              </a:path>
              <a:path w="1664334" h="416560">
                <a:moveTo>
                  <a:pt x="1652015" y="402335"/>
                </a:moveTo>
                <a:lnTo>
                  <a:pt x="13715" y="402335"/>
                </a:lnTo>
                <a:lnTo>
                  <a:pt x="13715" y="408431"/>
                </a:lnTo>
                <a:lnTo>
                  <a:pt x="1652015" y="408431"/>
                </a:lnTo>
                <a:lnTo>
                  <a:pt x="1652015" y="402335"/>
                </a:lnTo>
                <a:close/>
              </a:path>
              <a:path w="1664334" h="416560">
                <a:moveTo>
                  <a:pt x="1652015" y="6095"/>
                </a:moveTo>
                <a:lnTo>
                  <a:pt x="1652015" y="408431"/>
                </a:lnTo>
                <a:lnTo>
                  <a:pt x="1658111" y="402335"/>
                </a:lnTo>
                <a:lnTo>
                  <a:pt x="1664207" y="402335"/>
                </a:lnTo>
                <a:lnTo>
                  <a:pt x="1664207" y="12191"/>
                </a:lnTo>
                <a:lnTo>
                  <a:pt x="1658111" y="12191"/>
                </a:lnTo>
                <a:lnTo>
                  <a:pt x="1652015" y="6095"/>
                </a:lnTo>
                <a:close/>
              </a:path>
              <a:path w="1664334" h="416560">
                <a:moveTo>
                  <a:pt x="1664207" y="402335"/>
                </a:moveTo>
                <a:lnTo>
                  <a:pt x="1658111" y="402335"/>
                </a:lnTo>
                <a:lnTo>
                  <a:pt x="1652015" y="408431"/>
                </a:lnTo>
                <a:lnTo>
                  <a:pt x="1664207" y="408431"/>
                </a:lnTo>
                <a:lnTo>
                  <a:pt x="1664207" y="402335"/>
                </a:lnTo>
                <a:close/>
              </a:path>
              <a:path w="1664334" h="41656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1664334" h="416560">
                <a:moveTo>
                  <a:pt x="1652015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1652015" y="12191"/>
                </a:lnTo>
                <a:lnTo>
                  <a:pt x="1652015" y="6095"/>
                </a:lnTo>
                <a:close/>
              </a:path>
              <a:path w="1664334" h="416560">
                <a:moveTo>
                  <a:pt x="1664207" y="6095"/>
                </a:moveTo>
                <a:lnTo>
                  <a:pt x="1652015" y="6095"/>
                </a:lnTo>
                <a:lnTo>
                  <a:pt x="1658111" y="12191"/>
                </a:lnTo>
                <a:lnTo>
                  <a:pt x="1664207" y="12191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80330" y="3069404"/>
            <a:ext cx="129159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OC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Arial"/>
                <a:cs typeface="Arial"/>
              </a:rPr>
              <a:t>(</a:t>
            </a:r>
            <a:r>
              <a:rPr sz="1100" b="1" spc="-5" dirty="0">
                <a:latin typeface="Arial"/>
                <a:cs typeface="Arial"/>
              </a:rPr>
              <a:t>Us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O</a:t>
            </a:r>
            <a:r>
              <a:rPr sz="1100" b="1" spc="-5" dirty="0">
                <a:latin typeface="Arial"/>
                <a:cs typeface="Arial"/>
              </a:rPr>
              <a:t>U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S </a:t>
            </a:r>
            <a:r>
              <a:rPr sz="1100" b="1" spc="5" dirty="0">
                <a:latin typeface="Arial"/>
                <a:cs typeface="Arial"/>
              </a:rPr>
              <a:t>O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on</a:t>
            </a:r>
            <a:r>
              <a:rPr sz="1100" b="1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94903" y="2737104"/>
            <a:ext cx="1664335" cy="302260"/>
          </a:xfrm>
          <a:custGeom>
            <a:avLst/>
            <a:gdLst/>
            <a:ahLst/>
            <a:cxnLst/>
            <a:rect l="l" t="t" r="r" b="b"/>
            <a:pathLst>
              <a:path w="1664334" h="302260">
                <a:moveTo>
                  <a:pt x="1664207" y="0"/>
                </a:moveTo>
                <a:lnTo>
                  <a:pt x="0" y="0"/>
                </a:lnTo>
                <a:lnTo>
                  <a:pt x="0" y="301751"/>
                </a:lnTo>
                <a:lnTo>
                  <a:pt x="1664207" y="301751"/>
                </a:lnTo>
                <a:lnTo>
                  <a:pt x="1664207" y="295655"/>
                </a:lnTo>
                <a:lnTo>
                  <a:pt x="13715" y="295655"/>
                </a:lnTo>
                <a:lnTo>
                  <a:pt x="6095" y="289559"/>
                </a:lnTo>
                <a:lnTo>
                  <a:pt x="13715" y="289559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1664207" y="6095"/>
                </a:lnTo>
                <a:lnTo>
                  <a:pt x="1664207" y="0"/>
                </a:lnTo>
                <a:close/>
              </a:path>
              <a:path w="1664334" h="302260">
                <a:moveTo>
                  <a:pt x="13715" y="289559"/>
                </a:moveTo>
                <a:lnTo>
                  <a:pt x="6095" y="289559"/>
                </a:lnTo>
                <a:lnTo>
                  <a:pt x="13715" y="295655"/>
                </a:lnTo>
                <a:lnTo>
                  <a:pt x="13715" y="289559"/>
                </a:lnTo>
                <a:close/>
              </a:path>
              <a:path w="1664334" h="302260">
                <a:moveTo>
                  <a:pt x="1652015" y="289559"/>
                </a:moveTo>
                <a:lnTo>
                  <a:pt x="13715" y="289559"/>
                </a:lnTo>
                <a:lnTo>
                  <a:pt x="13715" y="295655"/>
                </a:lnTo>
                <a:lnTo>
                  <a:pt x="1652015" y="295655"/>
                </a:lnTo>
                <a:lnTo>
                  <a:pt x="1652015" y="289559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652015" y="295655"/>
                </a:lnTo>
                <a:lnTo>
                  <a:pt x="1658111" y="289559"/>
                </a:lnTo>
                <a:lnTo>
                  <a:pt x="1664207" y="289559"/>
                </a:lnTo>
                <a:lnTo>
                  <a:pt x="1664207" y="13715"/>
                </a:lnTo>
                <a:lnTo>
                  <a:pt x="1658111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289559"/>
                </a:moveTo>
                <a:lnTo>
                  <a:pt x="1658111" y="289559"/>
                </a:lnTo>
                <a:lnTo>
                  <a:pt x="1652015" y="295655"/>
                </a:lnTo>
                <a:lnTo>
                  <a:pt x="1664207" y="295655"/>
                </a:lnTo>
                <a:lnTo>
                  <a:pt x="1664207" y="289559"/>
                </a:lnTo>
                <a:close/>
              </a:path>
              <a:path w="1664334" h="302260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1664334" h="302260">
                <a:moveTo>
                  <a:pt x="1652015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1652015" y="13715"/>
                </a:lnTo>
                <a:lnTo>
                  <a:pt x="1652015" y="6095"/>
                </a:lnTo>
                <a:close/>
              </a:path>
              <a:path w="1664334" h="302260">
                <a:moveTo>
                  <a:pt x="1664207" y="6095"/>
                </a:moveTo>
                <a:lnTo>
                  <a:pt x="1652015" y="6095"/>
                </a:lnTo>
                <a:lnTo>
                  <a:pt x="1658111" y="13715"/>
                </a:lnTo>
                <a:lnTo>
                  <a:pt x="1664207" y="13715"/>
                </a:lnTo>
                <a:lnTo>
                  <a:pt x="1664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23230" y="2813371"/>
            <a:ext cx="6051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-40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89392" y="2773679"/>
            <a:ext cx="216407" cy="216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0" y="3886200"/>
            <a:ext cx="9906000" cy="3276600"/>
          </a:xfrm>
          <a:custGeom>
            <a:avLst/>
            <a:gdLst/>
            <a:ahLst/>
            <a:cxnLst/>
            <a:rect l="l" t="t" r="r" b="b"/>
            <a:pathLst>
              <a:path w="9906000" h="3276600">
                <a:moveTo>
                  <a:pt x="0" y="3276600"/>
                </a:moveTo>
                <a:lnTo>
                  <a:pt x="9905999" y="3276600"/>
                </a:lnTo>
                <a:lnTo>
                  <a:pt x="990599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566409" y="6506922"/>
            <a:ext cx="15995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4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008FD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200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–</a:t>
            </a:r>
            <a:r>
              <a:rPr sz="1200" spc="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[6</a:t>
            </a:r>
            <a:r>
              <a:rPr sz="1200" spc="-5" dirty="0">
                <a:solidFill>
                  <a:srgbClr val="008FD0"/>
                </a:solidFill>
                <a:latin typeface="Arial"/>
                <a:cs typeface="Arial"/>
              </a:rPr>
              <a:t>(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10)</a:t>
            </a:r>
            <a:r>
              <a:rPr sz="1200" spc="-3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/ 7</a:t>
            </a:r>
            <a:r>
              <a:rPr sz="1200" spc="-5" dirty="0">
                <a:solidFill>
                  <a:srgbClr val="008FD0"/>
                </a:solidFill>
                <a:latin typeface="Arial"/>
                <a:cs typeface="Arial"/>
              </a:rPr>
              <a:t>(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49</a:t>
            </a:r>
            <a:r>
              <a:rPr sz="1200" spc="-5" dirty="0">
                <a:solidFill>
                  <a:srgbClr val="008FD0"/>
                </a:solidFill>
                <a:latin typeface="Arial"/>
                <a:cs typeface="Arial"/>
              </a:rPr>
              <a:t>-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200" spc="-5" dirty="0">
                <a:solidFill>
                  <a:srgbClr val="008FD0"/>
                </a:solidFill>
                <a:latin typeface="Arial"/>
                <a:cs typeface="Arial"/>
              </a:rPr>
              <a:t>)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34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008FD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FD0"/>
                </a:solidFill>
                <a:latin typeface="Arial"/>
                <a:cs typeface="Arial"/>
              </a:rPr>
              <a:t>82.14%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26656" y="4184269"/>
          <a:ext cx="5119123" cy="2084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4977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nd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udge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ki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udge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ki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baseline="-16666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650" b="1" dirty="0"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4985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3461">
                      <a:solidFill>
                        <a:srgbClr val="DDE8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um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3461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DDE8F4"/>
                      </a:solidFill>
                      <a:prstDash val="solid"/>
                    </a:lnL>
                    <a:lnR w="14985">
                      <a:solidFill>
                        <a:srgbClr val="DDE8F4"/>
                      </a:solidFill>
                      <a:prstDash val="solid"/>
                    </a:lnR>
                    <a:lnT w="13461">
                      <a:solidFill>
                        <a:srgbClr val="DDE8F4"/>
                      </a:solidFill>
                      <a:prstDash val="solid"/>
                    </a:lnT>
                    <a:lnB w="14985">
                      <a:solidFill>
                        <a:srgbClr val="DDE8F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29" y="3852384"/>
            <a:ext cx="164211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78C33"/>
                </a:solidFill>
                <a:latin typeface="Arial"/>
                <a:cs typeface="Arial"/>
              </a:rPr>
              <a:t>App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e</a:t>
            </a:r>
            <a:r>
              <a:rPr sz="2800" b="1" spc="-25" dirty="0">
                <a:solidFill>
                  <a:srgbClr val="F78C33"/>
                </a:solidFill>
                <a:latin typeface="Arial"/>
                <a:cs typeface="Arial"/>
              </a:rPr>
              <a:t>nd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ix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8251" y="4267961"/>
            <a:ext cx="9162415" cy="0"/>
          </a:xfrm>
          <a:custGeom>
            <a:avLst/>
            <a:gdLst/>
            <a:ahLst/>
            <a:cxnLst/>
            <a:rect l="l" t="t" r="r" b="b"/>
            <a:pathLst>
              <a:path w="9162415">
                <a:moveTo>
                  <a:pt x="0" y="0"/>
                </a:moveTo>
                <a:lnTo>
                  <a:pt x="9162299" y="0"/>
                </a:lnTo>
              </a:path>
            </a:pathLst>
          </a:custGeom>
          <a:ln w="2108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29" y="3852384"/>
            <a:ext cx="44189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78C33"/>
                </a:solidFill>
                <a:latin typeface="Arial"/>
                <a:cs typeface="Arial"/>
              </a:rPr>
              <a:t>Ch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2800" b="1" spc="-25" dirty="0">
                <a:solidFill>
                  <a:srgbClr val="F78C33"/>
                </a:solidFill>
                <a:latin typeface="Arial"/>
                <a:cs typeface="Arial"/>
              </a:rPr>
              <a:t>p</a:t>
            </a:r>
            <a:r>
              <a:rPr sz="2800" b="1" spc="-10" dirty="0">
                <a:solidFill>
                  <a:srgbClr val="F78C33"/>
                </a:solidFill>
                <a:latin typeface="Arial"/>
                <a:cs typeface="Arial"/>
              </a:rPr>
              <a:t>te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F78C33"/>
                </a:solidFill>
                <a:latin typeface="Arial"/>
                <a:cs typeface="Arial"/>
              </a:rPr>
              <a:t>1</a:t>
            </a:r>
            <a:r>
              <a:rPr sz="2800" b="1" spc="-10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2800" b="1" spc="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latin typeface="Arial"/>
                <a:cs typeface="Arial"/>
              </a:rPr>
              <a:t>D</a:t>
            </a:r>
            <a:r>
              <a:rPr sz="2800" b="1" spc="-10" dirty="0">
                <a:latin typeface="Arial"/>
                <a:cs typeface="Arial"/>
              </a:rPr>
              <a:t>ataset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30" dirty="0">
                <a:latin typeface="Arial"/>
                <a:cs typeface="Arial"/>
              </a:rPr>
              <a:t>B</a:t>
            </a:r>
            <a:r>
              <a:rPr sz="2800" b="1" spc="-15" dirty="0">
                <a:latin typeface="Arial"/>
                <a:cs typeface="Arial"/>
              </a:rPr>
              <a:t>as</a:t>
            </a:r>
            <a:r>
              <a:rPr sz="2800" b="1" spc="-10" dirty="0">
                <a:latin typeface="Arial"/>
                <a:cs typeface="Arial"/>
              </a:rPr>
              <a:t>i</a:t>
            </a:r>
            <a:r>
              <a:rPr sz="2800" b="1" spc="-15" dirty="0">
                <a:latin typeface="Arial"/>
                <a:cs typeface="Arial"/>
              </a:rPr>
              <a:t>c</a:t>
            </a:r>
            <a:r>
              <a:rPr sz="2800" b="1" spc="-20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8251" y="4267961"/>
            <a:ext cx="9162415" cy="0"/>
          </a:xfrm>
          <a:custGeom>
            <a:avLst/>
            <a:gdLst/>
            <a:ahLst/>
            <a:cxnLst/>
            <a:rect l="l" t="t" r="r" b="b"/>
            <a:pathLst>
              <a:path w="9162415">
                <a:moveTo>
                  <a:pt x="0" y="0"/>
                </a:moveTo>
                <a:lnTo>
                  <a:pt x="9162299" y="0"/>
                </a:lnTo>
              </a:path>
            </a:pathLst>
          </a:custGeom>
          <a:ln w="2108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17633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ca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es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213" y="2606039"/>
            <a:ext cx="100584" cy="86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213" y="3319271"/>
            <a:ext cx="100584" cy="89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160" y="2299203"/>
            <a:ext cx="5939155" cy="163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325"/>
              </a:spcBef>
            </a:pPr>
            <a:r>
              <a:rPr sz="1300" spc="-10" dirty="0">
                <a:latin typeface="Arial"/>
                <a:cs typeface="Arial"/>
              </a:rPr>
              <a:t>Diffe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en</a:t>
            </a:r>
            <a:r>
              <a:rPr sz="1300" spc="-10" dirty="0">
                <a:latin typeface="Arial"/>
                <a:cs typeface="Arial"/>
              </a:rPr>
              <a:t>ce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bet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ee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ss</a:t>
            </a:r>
            <a:r>
              <a:rPr sz="1300" spc="-15" dirty="0">
                <a:latin typeface="Arial"/>
                <a:cs typeface="Arial"/>
              </a:rPr>
              <a:t>ume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popu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-15" dirty="0">
                <a:latin typeface="Arial"/>
                <a:cs typeface="Arial"/>
              </a:rPr>
              <a:t>at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mea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µ</a:t>
            </a:r>
            <a:r>
              <a:rPr sz="1275" baseline="-19607" dirty="0">
                <a:latin typeface="Arial"/>
                <a:cs typeface="Arial"/>
              </a:rPr>
              <a:t>0 </a:t>
            </a:r>
            <a:r>
              <a:rPr sz="1275" spc="-157" baseline="-19607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-15" dirty="0">
                <a:latin typeface="Arial"/>
                <a:cs typeface="Arial"/>
              </a:rPr>
              <a:t>amp</a:t>
            </a:r>
            <a:r>
              <a:rPr sz="1300" spc="-5" dirty="0">
                <a:latin typeface="Arial"/>
                <a:cs typeface="Arial"/>
              </a:rPr>
              <a:t>le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mea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350" dirty="0">
                <a:latin typeface="Arial"/>
                <a:cs typeface="Arial"/>
              </a:rPr>
              <a:t>x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Arial"/>
                <a:cs typeface="Arial"/>
              </a:rPr>
              <a:t>,</a:t>
            </a:r>
            <a:endParaRPr sz="1300">
              <a:latin typeface="Arial"/>
              <a:cs typeface="Arial"/>
            </a:endParaRPr>
          </a:p>
          <a:p>
            <a:pPr marL="817244" indent="-231775">
              <a:lnSpc>
                <a:spcPct val="100000"/>
              </a:lnSpc>
              <a:spcBef>
                <a:spcPts val="300"/>
              </a:spcBef>
              <a:buSzPct val="73076"/>
              <a:buFont typeface="Microsoft Sans Serif"/>
              <a:buChar char="▪"/>
              <a:tabLst>
                <a:tab pos="817880" algn="l"/>
              </a:tabLst>
            </a:pPr>
            <a:r>
              <a:rPr sz="1300" spc="20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he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15" dirty="0">
                <a:latin typeface="Arial"/>
                <a:cs typeface="Arial"/>
              </a:rPr>
              <a:t>h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popu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ri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ce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is </a:t>
            </a:r>
            <a:r>
              <a:rPr sz="1300" spc="-10" dirty="0">
                <a:latin typeface="Arial"/>
                <a:cs typeface="Arial"/>
              </a:rPr>
              <a:t>k</a:t>
            </a:r>
            <a:r>
              <a:rPr sz="1300" spc="-15" dirty="0">
                <a:latin typeface="Arial"/>
                <a:cs typeface="Arial"/>
              </a:rPr>
              <a:t>no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  <a:p>
            <a:pPr marL="817244" indent="-231775">
              <a:lnSpc>
                <a:spcPct val="100000"/>
              </a:lnSpc>
              <a:spcBef>
                <a:spcPts val="310"/>
              </a:spcBef>
              <a:buSzPct val="73076"/>
              <a:buFont typeface="Microsoft Sans Serif"/>
              <a:buChar char="▪"/>
              <a:tabLst>
                <a:tab pos="817880" algn="l"/>
              </a:tabLst>
            </a:pPr>
            <a:r>
              <a:rPr sz="1300" spc="20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he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15" dirty="0">
                <a:latin typeface="Arial"/>
                <a:cs typeface="Arial"/>
              </a:rPr>
              <a:t>h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popu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ri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ce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is </a:t>
            </a:r>
            <a:r>
              <a:rPr sz="1300" spc="-15" dirty="0">
                <a:latin typeface="Arial"/>
                <a:cs typeface="Arial"/>
              </a:rPr>
              <a:t>un</a:t>
            </a:r>
            <a:r>
              <a:rPr sz="1300" spc="-10" dirty="0">
                <a:latin typeface="Arial"/>
                <a:cs typeface="Arial"/>
              </a:rPr>
              <a:t>k</a:t>
            </a:r>
            <a:r>
              <a:rPr sz="1300" spc="-15" dirty="0">
                <a:latin typeface="Arial"/>
                <a:cs typeface="Arial"/>
              </a:rPr>
              <a:t>no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latin typeface="Arial"/>
                <a:cs typeface="Arial"/>
              </a:rPr>
              <a:t>Diffe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en</a:t>
            </a:r>
            <a:r>
              <a:rPr sz="1300" spc="-10" dirty="0">
                <a:latin typeface="Arial"/>
                <a:cs typeface="Arial"/>
              </a:rPr>
              <a:t>ce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bet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ee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o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-15" dirty="0">
                <a:latin typeface="Arial"/>
                <a:cs typeface="Arial"/>
              </a:rPr>
              <a:t>amp</a:t>
            </a:r>
            <a:r>
              <a:rPr sz="1300" spc="-5" dirty="0">
                <a:latin typeface="Arial"/>
                <a:cs typeface="Arial"/>
              </a:rPr>
              <a:t>le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mean</a:t>
            </a:r>
            <a:r>
              <a:rPr sz="1300" spc="-5" dirty="0">
                <a:latin typeface="Arial"/>
                <a:cs typeface="Arial"/>
              </a:rPr>
              <a:t>s,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on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om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ea</a:t>
            </a:r>
            <a:r>
              <a:rPr sz="1300" spc="-10" dirty="0">
                <a:latin typeface="Arial"/>
                <a:cs typeface="Arial"/>
              </a:rPr>
              <a:t>ch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popu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-15" dirty="0">
                <a:latin typeface="Arial"/>
                <a:cs typeface="Arial"/>
              </a:rPr>
              <a:t>at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on</a:t>
            </a:r>
            <a:r>
              <a:rPr sz="1300" spc="-5" dirty="0">
                <a:latin typeface="Arial"/>
                <a:cs typeface="Arial"/>
              </a:rPr>
              <a:t>,</a:t>
            </a:r>
            <a:endParaRPr sz="1300">
              <a:latin typeface="Arial"/>
              <a:cs typeface="Arial"/>
            </a:endParaRPr>
          </a:p>
          <a:p>
            <a:pPr marL="817244" indent="-231775">
              <a:lnSpc>
                <a:spcPct val="100000"/>
              </a:lnSpc>
              <a:spcBef>
                <a:spcPts val="310"/>
              </a:spcBef>
              <a:buSzPct val="73076"/>
              <a:buFont typeface="Microsoft Sans Serif"/>
              <a:buChar char="▪"/>
              <a:tabLst>
                <a:tab pos="817880" algn="l"/>
              </a:tabLst>
            </a:pPr>
            <a:r>
              <a:rPr sz="1300" spc="20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he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15" dirty="0">
                <a:latin typeface="Arial"/>
                <a:cs typeface="Arial"/>
              </a:rPr>
              <a:t>h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popu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ri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c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re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k</a:t>
            </a:r>
            <a:r>
              <a:rPr sz="1300" spc="-15" dirty="0">
                <a:latin typeface="Arial"/>
                <a:cs typeface="Arial"/>
              </a:rPr>
              <a:t>no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equa</a:t>
            </a:r>
            <a:r>
              <a:rPr sz="1300" spc="-5" dirty="0"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  <a:p>
            <a:pPr marL="817244" indent="-231775">
              <a:lnSpc>
                <a:spcPct val="100000"/>
              </a:lnSpc>
              <a:spcBef>
                <a:spcPts val="310"/>
              </a:spcBef>
              <a:buSzPct val="73076"/>
              <a:buFont typeface="Microsoft Sans Serif"/>
              <a:buChar char="▪"/>
              <a:tabLst>
                <a:tab pos="817880" algn="l"/>
              </a:tabLst>
            </a:pPr>
            <a:r>
              <a:rPr sz="1300" spc="20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he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15" dirty="0">
                <a:latin typeface="Arial"/>
                <a:cs typeface="Arial"/>
              </a:rPr>
              <a:t>h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popu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ri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c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re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k</a:t>
            </a:r>
            <a:r>
              <a:rPr sz="1300" spc="-15" dirty="0">
                <a:latin typeface="Arial"/>
                <a:cs typeface="Arial"/>
              </a:rPr>
              <a:t>no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unequa</a:t>
            </a:r>
            <a:r>
              <a:rPr sz="1300" spc="-5" dirty="0"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0975" y="2788408"/>
            <a:ext cx="67945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[ </a:t>
            </a:r>
            <a:r>
              <a:rPr sz="1300" spc="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008ED0"/>
                </a:solidFill>
                <a:latin typeface="Arial"/>
                <a:cs typeface="Arial"/>
              </a:rPr>
              <a:t>Z-</a:t>
            </a:r>
            <a:r>
              <a:rPr sz="1300" spc="-15" dirty="0">
                <a:solidFill>
                  <a:srgbClr val="008ED0"/>
                </a:solidFill>
                <a:latin typeface="Arial"/>
                <a:cs typeface="Arial"/>
              </a:rPr>
              <a:t>te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st</a:t>
            </a:r>
            <a:r>
              <a:rPr sz="1300" spc="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196850" algn="l"/>
              </a:tabLst>
            </a:pP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[	</a:t>
            </a:r>
            <a:r>
              <a:rPr sz="1300" spc="-10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-</a:t>
            </a:r>
            <a:r>
              <a:rPr sz="1300" spc="-15" dirty="0">
                <a:solidFill>
                  <a:srgbClr val="008ED0"/>
                </a:solidFill>
                <a:latin typeface="Arial"/>
                <a:cs typeface="Arial"/>
              </a:rPr>
              <a:t>te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st</a:t>
            </a:r>
            <a:r>
              <a:rPr sz="1300" spc="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0975" y="3501640"/>
            <a:ext cx="67945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300" spc="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008ED0"/>
                </a:solidFill>
                <a:latin typeface="Arial"/>
                <a:cs typeface="Arial"/>
              </a:rPr>
              <a:t>Z-</a:t>
            </a:r>
            <a:r>
              <a:rPr sz="1300" spc="-15" dirty="0">
                <a:solidFill>
                  <a:srgbClr val="008ED0"/>
                </a:solidFill>
                <a:latin typeface="Arial"/>
                <a:cs typeface="Arial"/>
              </a:rPr>
              <a:t>te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st</a:t>
            </a:r>
            <a:r>
              <a:rPr sz="130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300" spc="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008ED0"/>
                </a:solidFill>
                <a:latin typeface="Arial"/>
                <a:cs typeface="Arial"/>
              </a:rPr>
              <a:t>Z-</a:t>
            </a:r>
            <a:r>
              <a:rPr sz="1300" spc="-15" dirty="0">
                <a:solidFill>
                  <a:srgbClr val="008ED0"/>
                </a:solidFill>
                <a:latin typeface="Arial"/>
                <a:cs typeface="Arial"/>
              </a:rPr>
              <a:t>te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st</a:t>
            </a:r>
            <a:r>
              <a:rPr sz="130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</a:t>
            </a:r>
            <a:r>
              <a:rPr spc="-15" dirty="0"/>
              <a:t>.1</a:t>
            </a:r>
            <a:r>
              <a:rPr spc="-5" dirty="0"/>
              <a:t> </a:t>
            </a:r>
            <a:r>
              <a:rPr spc="-25" dirty="0"/>
              <a:t>L</a:t>
            </a:r>
            <a:r>
              <a:rPr spc="-10" dirty="0"/>
              <a:t>i</a:t>
            </a:r>
            <a:r>
              <a:rPr spc="-15" dirty="0"/>
              <a:t>s</a:t>
            </a:r>
            <a:r>
              <a:rPr spc="-10" dirty="0"/>
              <a:t>t</a:t>
            </a:r>
            <a:r>
              <a:rPr spc="5" dirty="0"/>
              <a:t> </a:t>
            </a:r>
            <a:r>
              <a:rPr spc="-25" dirty="0"/>
              <a:t>o</a:t>
            </a:r>
            <a:r>
              <a:rPr spc="-10" dirty="0"/>
              <a:t>f</a:t>
            </a:r>
            <a:r>
              <a:rPr spc="15" dirty="0"/>
              <a:t> </a:t>
            </a:r>
            <a:r>
              <a:rPr spc="-25" dirty="0"/>
              <a:t>So</a:t>
            </a:r>
            <a:r>
              <a:rPr spc="-30" dirty="0"/>
              <a:t>m</a:t>
            </a:r>
            <a:r>
              <a:rPr spc="-20" dirty="0"/>
              <a:t>e</a:t>
            </a:r>
            <a:r>
              <a:rPr spc="15" dirty="0"/>
              <a:t> </a:t>
            </a:r>
            <a:r>
              <a:rPr spc="-30" dirty="0"/>
              <a:t>C</a:t>
            </a:r>
            <a:r>
              <a:rPr spc="-25" dirty="0"/>
              <a:t>o</a:t>
            </a:r>
            <a:r>
              <a:rPr spc="-30" dirty="0"/>
              <a:t>mm</a:t>
            </a:r>
            <a:r>
              <a:rPr spc="-25" dirty="0"/>
              <a:t>on</a:t>
            </a:r>
            <a:r>
              <a:rPr dirty="0"/>
              <a:t>l</a:t>
            </a:r>
            <a:r>
              <a:rPr spc="-20" dirty="0"/>
              <a:t>y</a:t>
            </a:r>
            <a:r>
              <a:rPr spc="30" dirty="0"/>
              <a:t> </a:t>
            </a:r>
            <a:r>
              <a:rPr spc="-30" dirty="0"/>
              <a:t>U</a:t>
            </a:r>
            <a:r>
              <a:rPr spc="-15" dirty="0"/>
              <a:t>se</a:t>
            </a:r>
            <a:r>
              <a:rPr spc="-20" dirty="0"/>
              <a:t>d</a:t>
            </a:r>
            <a:r>
              <a:rPr spc="5" dirty="0"/>
              <a:t> </a:t>
            </a:r>
            <a:r>
              <a:rPr spc="-25" dirty="0"/>
              <a:t>T</a:t>
            </a:r>
            <a:r>
              <a:rPr spc="-15" dirty="0"/>
              <a:t>es</a:t>
            </a:r>
            <a:r>
              <a:rPr spc="-5" dirty="0"/>
              <a:t>t</a:t>
            </a:r>
            <a:r>
              <a:rPr spc="-20"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90186" y="1792557"/>
            <a:ext cx="1708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Ba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01355" y="199186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1650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" y="3886200"/>
            <a:ext cx="9906000" cy="3276600"/>
          </a:xfrm>
          <a:custGeom>
            <a:avLst/>
            <a:gdLst/>
            <a:ahLst/>
            <a:cxnLst/>
            <a:rect l="l" t="t" r="r" b="b"/>
            <a:pathLst>
              <a:path w="9906000" h="3276600">
                <a:moveTo>
                  <a:pt x="0" y="3276600"/>
                </a:moveTo>
                <a:lnTo>
                  <a:pt x="9905999" y="3276600"/>
                </a:lnTo>
                <a:lnTo>
                  <a:pt x="990599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7213" y="4745735"/>
            <a:ext cx="100584" cy="86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213" y="4983479"/>
            <a:ext cx="100584" cy="86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213" y="5225796"/>
            <a:ext cx="100584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213" y="5463540"/>
            <a:ext cx="100584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13" y="5696711"/>
            <a:ext cx="100584" cy="89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13" y="5934455"/>
            <a:ext cx="100584" cy="86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7213" y="6172200"/>
            <a:ext cx="100584" cy="86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4633" y="3977128"/>
            <a:ext cx="6644640" cy="2329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31775">
              <a:lnSpc>
                <a:spcPct val="100000"/>
              </a:lnSpc>
              <a:buSzPct val="73076"/>
              <a:buFont typeface="Microsoft Sans Serif"/>
              <a:buChar char="▪"/>
              <a:tabLst>
                <a:tab pos="469900" algn="l"/>
              </a:tabLst>
            </a:pPr>
            <a:r>
              <a:rPr sz="1300" spc="20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he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15" dirty="0">
                <a:latin typeface="Arial"/>
                <a:cs typeface="Arial"/>
              </a:rPr>
              <a:t>h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popu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ri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c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re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un</a:t>
            </a:r>
            <a:r>
              <a:rPr sz="1300" spc="-10" dirty="0">
                <a:latin typeface="Arial"/>
                <a:cs typeface="Arial"/>
              </a:rPr>
              <a:t>k</a:t>
            </a:r>
            <a:r>
              <a:rPr sz="1300" spc="-15" dirty="0">
                <a:latin typeface="Arial"/>
                <a:cs typeface="Arial"/>
              </a:rPr>
              <a:t>no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bu</a:t>
            </a:r>
            <a:r>
              <a:rPr sz="1300" spc="-5" dirty="0">
                <a:latin typeface="Arial"/>
                <a:cs typeface="Arial"/>
              </a:rPr>
              <a:t>t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equa</a:t>
            </a:r>
            <a:r>
              <a:rPr sz="1300" spc="-5" dirty="0"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  <a:p>
            <a:pPr marL="469900" indent="-231775">
              <a:lnSpc>
                <a:spcPct val="100000"/>
              </a:lnSpc>
              <a:spcBef>
                <a:spcPts val="310"/>
              </a:spcBef>
              <a:buSzPct val="73076"/>
              <a:buFont typeface="Microsoft Sans Serif"/>
              <a:buChar char="▪"/>
              <a:tabLst>
                <a:tab pos="469900" algn="l"/>
              </a:tabLst>
            </a:pPr>
            <a:r>
              <a:rPr sz="1300" spc="20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he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15" dirty="0">
                <a:latin typeface="Arial"/>
                <a:cs typeface="Arial"/>
              </a:rPr>
              <a:t>h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popu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ri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c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re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un</a:t>
            </a:r>
            <a:r>
              <a:rPr sz="1300" spc="-10" dirty="0">
                <a:latin typeface="Arial"/>
                <a:cs typeface="Arial"/>
              </a:rPr>
              <a:t>k</a:t>
            </a:r>
            <a:r>
              <a:rPr sz="1300" spc="-15" dirty="0">
                <a:latin typeface="Arial"/>
                <a:cs typeface="Arial"/>
              </a:rPr>
              <a:t>no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unequa</a:t>
            </a:r>
            <a:r>
              <a:rPr sz="1300" spc="-5" dirty="0"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  <a:p>
            <a:pPr marL="469900" indent="-231775">
              <a:lnSpc>
                <a:spcPct val="100000"/>
              </a:lnSpc>
              <a:spcBef>
                <a:spcPts val="310"/>
              </a:spcBef>
              <a:buSzPct val="73076"/>
              <a:buFont typeface="Microsoft Sans Serif"/>
              <a:buChar char="▪"/>
              <a:tabLst>
                <a:tab pos="469900" algn="l"/>
              </a:tabLst>
            </a:pPr>
            <a:r>
              <a:rPr sz="1300" spc="20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he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ob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on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15" dirty="0">
                <a:latin typeface="Arial"/>
                <a:cs typeface="Arial"/>
              </a:rPr>
              <a:t>h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o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-15" dirty="0">
                <a:latin typeface="Arial"/>
                <a:cs typeface="Arial"/>
              </a:rPr>
              <a:t>amp</a:t>
            </a:r>
            <a:r>
              <a:rPr sz="1300" spc="-5" dirty="0">
                <a:latin typeface="Arial"/>
                <a:cs typeface="Arial"/>
              </a:rPr>
              <a:t>le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re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ob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ne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in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pa</a:t>
            </a:r>
            <a:r>
              <a:rPr sz="1300" spc="-5" dirty="0">
                <a:latin typeface="Arial"/>
                <a:cs typeface="Arial"/>
              </a:rPr>
              <a:t>irs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1300" spc="-10" dirty="0">
                <a:latin typeface="Arial"/>
                <a:cs typeface="Arial"/>
              </a:rPr>
              <a:t>Diffe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en</a:t>
            </a:r>
            <a:r>
              <a:rPr sz="1300" spc="-10" dirty="0">
                <a:latin typeface="Arial"/>
                <a:cs typeface="Arial"/>
              </a:rPr>
              <a:t>ce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bet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ee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ss</a:t>
            </a:r>
            <a:r>
              <a:rPr sz="1300" spc="-15" dirty="0">
                <a:latin typeface="Arial"/>
                <a:cs typeface="Arial"/>
              </a:rPr>
              <a:t>ume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popu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-15" dirty="0">
                <a:latin typeface="Arial"/>
                <a:cs typeface="Arial"/>
              </a:rPr>
              <a:t>at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opo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ob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-15" dirty="0">
                <a:latin typeface="Arial"/>
                <a:cs typeface="Arial"/>
              </a:rPr>
              <a:t>amp</a:t>
            </a:r>
            <a:r>
              <a:rPr sz="1300" spc="-5" dirty="0">
                <a:latin typeface="Arial"/>
                <a:cs typeface="Arial"/>
              </a:rPr>
              <a:t>le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opo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 Diffe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en</a:t>
            </a:r>
            <a:r>
              <a:rPr sz="1300" spc="-10" dirty="0">
                <a:latin typeface="Arial"/>
                <a:cs typeface="Arial"/>
              </a:rPr>
              <a:t>ce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bet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ee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o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-15" dirty="0">
                <a:latin typeface="Arial"/>
                <a:cs typeface="Arial"/>
              </a:rPr>
              <a:t>amp</a:t>
            </a:r>
            <a:r>
              <a:rPr sz="1300" spc="-5" dirty="0">
                <a:latin typeface="Arial"/>
                <a:cs typeface="Arial"/>
              </a:rPr>
              <a:t>le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opo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on</a:t>
            </a:r>
            <a:r>
              <a:rPr sz="1300" spc="-5" dirty="0">
                <a:latin typeface="Arial"/>
                <a:cs typeface="Arial"/>
              </a:rPr>
              <a:t>s,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on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om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ea</a:t>
            </a:r>
            <a:r>
              <a:rPr sz="1300" spc="-10" dirty="0">
                <a:latin typeface="Arial"/>
                <a:cs typeface="Arial"/>
              </a:rPr>
              <a:t>ch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popu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-15" dirty="0">
                <a:latin typeface="Arial"/>
                <a:cs typeface="Arial"/>
              </a:rPr>
              <a:t>at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latin typeface="Arial"/>
                <a:cs typeface="Arial"/>
              </a:rPr>
              <a:t>Diffe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en</a:t>
            </a:r>
            <a:r>
              <a:rPr sz="1300" spc="-10" dirty="0">
                <a:latin typeface="Arial"/>
                <a:cs typeface="Arial"/>
              </a:rPr>
              <a:t>ce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bet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ee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o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</a:t>
            </a:r>
            <a:r>
              <a:rPr sz="1300" spc="-15" dirty="0">
                <a:latin typeface="Arial"/>
                <a:cs typeface="Arial"/>
              </a:rPr>
              <a:t>ount</a:t>
            </a:r>
            <a:r>
              <a:rPr sz="1300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  <a:p>
            <a:pPr marL="12700" marR="1064260">
              <a:lnSpc>
                <a:spcPct val="120000"/>
              </a:lnSpc>
            </a:pPr>
            <a:r>
              <a:rPr sz="1300" spc="-10" dirty="0">
                <a:latin typeface="Arial"/>
                <a:cs typeface="Arial"/>
              </a:rPr>
              <a:t>Diffe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en</a:t>
            </a:r>
            <a:r>
              <a:rPr sz="1300" spc="-10" dirty="0">
                <a:latin typeface="Arial"/>
                <a:cs typeface="Arial"/>
              </a:rPr>
              <a:t>ce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bet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ee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ss</a:t>
            </a:r>
            <a:r>
              <a:rPr sz="1300" spc="-15" dirty="0">
                <a:latin typeface="Arial"/>
                <a:cs typeface="Arial"/>
              </a:rPr>
              <a:t>ume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popu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-15" dirty="0">
                <a:latin typeface="Arial"/>
                <a:cs typeface="Arial"/>
              </a:rPr>
              <a:t>at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ri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ce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-15" dirty="0">
                <a:latin typeface="Arial"/>
                <a:cs typeface="Arial"/>
              </a:rPr>
              <a:t>amp</a:t>
            </a:r>
            <a:r>
              <a:rPr sz="1300" spc="-5" dirty="0">
                <a:latin typeface="Arial"/>
                <a:cs typeface="Arial"/>
              </a:rPr>
              <a:t>le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ri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ce Diffe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en</a:t>
            </a:r>
            <a:r>
              <a:rPr sz="1300" spc="-10" dirty="0">
                <a:latin typeface="Arial"/>
                <a:cs typeface="Arial"/>
              </a:rPr>
              <a:t>ce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bet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ee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o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-15" dirty="0">
                <a:latin typeface="Arial"/>
                <a:cs typeface="Arial"/>
              </a:rPr>
              <a:t>amp</a:t>
            </a:r>
            <a:r>
              <a:rPr sz="1300" spc="-5" dirty="0">
                <a:latin typeface="Arial"/>
                <a:cs typeface="Arial"/>
              </a:rPr>
              <a:t>le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ri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c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s,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on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om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ea</a:t>
            </a:r>
            <a:r>
              <a:rPr sz="1300" spc="-10" dirty="0">
                <a:latin typeface="Arial"/>
                <a:cs typeface="Arial"/>
              </a:rPr>
              <a:t>ch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popu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-15" dirty="0">
                <a:latin typeface="Arial"/>
                <a:cs typeface="Arial"/>
              </a:rPr>
              <a:t>at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  <a:p>
            <a:pPr marL="12700" marR="78105">
              <a:lnSpc>
                <a:spcPct val="120000"/>
              </a:lnSpc>
            </a:pPr>
            <a:r>
              <a:rPr sz="1300" spc="-1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ri</a:t>
            </a:r>
            <a:r>
              <a:rPr sz="1300" spc="-15" dirty="0">
                <a:latin typeface="Arial"/>
                <a:cs typeface="Arial"/>
              </a:rPr>
              <a:t>ab</a:t>
            </a:r>
            <a:r>
              <a:rPr sz="1300" spc="-5" dirty="0">
                <a:latin typeface="Arial"/>
                <a:cs typeface="Arial"/>
              </a:rPr>
              <a:t>le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in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eg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ssi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M</a:t>
            </a:r>
            <a:r>
              <a:rPr sz="1300" spc="-15" dirty="0">
                <a:latin typeface="Arial"/>
                <a:cs typeface="Arial"/>
              </a:rPr>
              <a:t>ode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(i</a:t>
            </a:r>
            <a:r>
              <a:rPr sz="1300" spc="-15" dirty="0">
                <a:latin typeface="Arial"/>
                <a:cs typeface="Arial"/>
              </a:rPr>
              <a:t>.e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d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0" dirty="0">
                <a:latin typeface="Arial"/>
                <a:cs typeface="Arial"/>
              </a:rPr>
              <a:t>ffe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en</a:t>
            </a:r>
            <a:r>
              <a:rPr sz="1300" spc="-10" dirty="0">
                <a:latin typeface="Arial"/>
                <a:cs typeface="Arial"/>
              </a:rPr>
              <a:t>ce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bet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ee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 r</a:t>
            </a:r>
            <a:r>
              <a:rPr sz="1300" spc="-15" dirty="0">
                <a:latin typeface="Arial"/>
                <a:cs typeface="Arial"/>
              </a:rPr>
              <a:t>eg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ssi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</a:t>
            </a:r>
            <a:r>
              <a:rPr sz="1300" spc="-15" dirty="0">
                <a:latin typeface="Arial"/>
                <a:cs typeface="Arial"/>
              </a:rPr>
              <a:t>oeff</a:t>
            </a:r>
            <a:r>
              <a:rPr sz="1300" spc="-5" dirty="0">
                <a:latin typeface="Arial"/>
                <a:cs typeface="Arial"/>
              </a:rPr>
              <a:t>ici</a:t>
            </a:r>
            <a:r>
              <a:rPr sz="1300" spc="-15" dirty="0">
                <a:latin typeface="Arial"/>
                <a:cs typeface="Arial"/>
              </a:rPr>
              <a:t>en</a:t>
            </a:r>
            <a:r>
              <a:rPr sz="1300" spc="-5" dirty="0">
                <a:latin typeface="Arial"/>
                <a:cs typeface="Arial"/>
              </a:rPr>
              <a:t>t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z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) </a:t>
            </a:r>
            <a:r>
              <a:rPr sz="1300" spc="-20" dirty="0">
                <a:latin typeface="Arial"/>
                <a:cs typeface="Arial"/>
              </a:rPr>
              <a:t>O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ll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eg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ssi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mode</a:t>
            </a:r>
            <a:r>
              <a:rPr sz="1300" spc="-5" dirty="0"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8760975" y="3977128"/>
            <a:ext cx="679450" cy="137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970" algn="r">
              <a:lnSpc>
                <a:spcPct val="100000"/>
              </a:lnSpc>
            </a:pP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[ </a:t>
            </a:r>
            <a:r>
              <a:rPr sz="1300" spc="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-</a:t>
            </a:r>
            <a:r>
              <a:rPr sz="1300" spc="-15" dirty="0">
                <a:solidFill>
                  <a:srgbClr val="008ED0"/>
                </a:solidFill>
                <a:latin typeface="Arial"/>
                <a:cs typeface="Arial"/>
              </a:rPr>
              <a:t>te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st</a:t>
            </a:r>
            <a:r>
              <a:rPr sz="130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  <a:p>
            <a:pPr marR="13970" algn="r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[ </a:t>
            </a:r>
            <a:r>
              <a:rPr sz="1300" spc="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-</a:t>
            </a:r>
            <a:r>
              <a:rPr sz="1300" spc="-15" dirty="0">
                <a:solidFill>
                  <a:srgbClr val="008ED0"/>
                </a:solidFill>
                <a:latin typeface="Arial"/>
                <a:cs typeface="Arial"/>
              </a:rPr>
              <a:t>te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st</a:t>
            </a:r>
            <a:r>
              <a:rPr sz="130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  <a:p>
            <a:pPr marR="13970" algn="r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[ </a:t>
            </a:r>
            <a:r>
              <a:rPr sz="1300" spc="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-</a:t>
            </a:r>
            <a:r>
              <a:rPr sz="1300" spc="-15" dirty="0">
                <a:solidFill>
                  <a:srgbClr val="008ED0"/>
                </a:solidFill>
                <a:latin typeface="Arial"/>
                <a:cs typeface="Arial"/>
              </a:rPr>
              <a:t>te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st</a:t>
            </a:r>
            <a:r>
              <a:rPr sz="130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60975" y="4690361"/>
            <a:ext cx="53911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300" spc="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008ED0"/>
                </a:solidFill>
                <a:latin typeface="Arial"/>
                <a:cs typeface="Arial"/>
              </a:rPr>
              <a:t>Z-</a:t>
            </a:r>
            <a:r>
              <a:rPr sz="1300" spc="-15" dirty="0">
                <a:solidFill>
                  <a:srgbClr val="008ED0"/>
                </a:solidFill>
                <a:latin typeface="Arial"/>
                <a:cs typeface="Arial"/>
              </a:rPr>
              <a:t>te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st </a:t>
            </a: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300" spc="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008ED0"/>
                </a:solidFill>
                <a:latin typeface="Arial"/>
                <a:cs typeface="Arial"/>
              </a:rPr>
              <a:t>Z-</a:t>
            </a:r>
            <a:r>
              <a:rPr sz="1300" spc="-15" dirty="0">
                <a:solidFill>
                  <a:srgbClr val="008ED0"/>
                </a:solidFill>
                <a:latin typeface="Arial"/>
                <a:cs typeface="Arial"/>
              </a:rPr>
              <a:t>te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st </a:t>
            </a: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300" spc="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008ED0"/>
                </a:solidFill>
                <a:latin typeface="Arial"/>
                <a:cs typeface="Arial"/>
              </a:rPr>
              <a:t>Z-</a:t>
            </a:r>
            <a:r>
              <a:rPr sz="1300" spc="-15" dirty="0">
                <a:solidFill>
                  <a:srgbClr val="008ED0"/>
                </a:solidFill>
                <a:latin typeface="Arial"/>
                <a:cs typeface="Arial"/>
              </a:rPr>
              <a:t>te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st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60975" y="5395974"/>
            <a:ext cx="68135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300" spc="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300" spc="3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275" spc="-7" baseline="26143" dirty="0">
                <a:solidFill>
                  <a:srgbClr val="008ED0"/>
                </a:solidFill>
                <a:latin typeface="Arial"/>
                <a:cs typeface="Arial"/>
              </a:rPr>
              <a:t>2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-</a:t>
            </a:r>
            <a:r>
              <a:rPr sz="1300" spc="-15" dirty="0">
                <a:solidFill>
                  <a:srgbClr val="008ED0"/>
                </a:solidFill>
                <a:latin typeface="Arial"/>
                <a:cs typeface="Arial"/>
              </a:rPr>
              <a:t>te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st</a:t>
            </a:r>
            <a:r>
              <a:rPr sz="1300" spc="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60975" y="5641338"/>
            <a:ext cx="679450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300" spc="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008ED0"/>
                </a:solidFill>
                <a:latin typeface="Arial"/>
                <a:cs typeface="Arial"/>
              </a:rPr>
              <a:t>F-</a:t>
            </a:r>
            <a:r>
              <a:rPr sz="1300" spc="-15" dirty="0">
                <a:solidFill>
                  <a:srgbClr val="008ED0"/>
                </a:solidFill>
                <a:latin typeface="Arial"/>
                <a:cs typeface="Arial"/>
              </a:rPr>
              <a:t>te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st</a:t>
            </a:r>
            <a:r>
              <a:rPr sz="130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[ </a:t>
            </a:r>
            <a:r>
              <a:rPr sz="1300" spc="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-</a:t>
            </a:r>
            <a:r>
              <a:rPr sz="1300" spc="-15" dirty="0">
                <a:solidFill>
                  <a:srgbClr val="008ED0"/>
                </a:solidFill>
                <a:latin typeface="Arial"/>
                <a:cs typeface="Arial"/>
              </a:rPr>
              <a:t>te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st</a:t>
            </a:r>
            <a:r>
              <a:rPr sz="130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[</a:t>
            </a:r>
            <a:r>
              <a:rPr sz="1300" spc="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008ED0"/>
                </a:solidFill>
                <a:latin typeface="Arial"/>
                <a:cs typeface="Arial"/>
              </a:rPr>
              <a:t>F-</a:t>
            </a:r>
            <a:r>
              <a:rPr sz="1300" spc="-15" dirty="0">
                <a:solidFill>
                  <a:srgbClr val="008ED0"/>
                </a:solidFill>
                <a:latin typeface="Arial"/>
                <a:cs typeface="Arial"/>
              </a:rPr>
              <a:t>te</a:t>
            </a:r>
            <a:r>
              <a:rPr sz="1300" spc="-5" dirty="0">
                <a:solidFill>
                  <a:srgbClr val="008ED0"/>
                </a:solidFill>
                <a:latin typeface="Arial"/>
                <a:cs typeface="Arial"/>
              </a:rPr>
              <a:t>st</a:t>
            </a:r>
            <a:r>
              <a:rPr sz="130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78C33"/>
                </a:solidFill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3886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4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scre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te</a:t>
            </a:r>
            <a:r>
              <a:rPr sz="1800" b="1" spc="1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nifo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m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D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</a:t>
            </a:r>
            <a:r>
              <a:rPr spc="-15" dirty="0"/>
              <a:t>.2</a:t>
            </a:r>
            <a:r>
              <a:rPr spc="-5" dirty="0"/>
              <a:t> </a:t>
            </a:r>
            <a:r>
              <a:rPr spc="-25" dirty="0"/>
              <a:t>E</a:t>
            </a:r>
            <a:r>
              <a:rPr spc="-15" dirty="0"/>
              <a:t>xa</a:t>
            </a:r>
            <a:r>
              <a:rPr spc="-30" dirty="0"/>
              <a:t>m</a:t>
            </a:r>
            <a:r>
              <a:rPr spc="-25" dirty="0"/>
              <a:t>p</a:t>
            </a:r>
            <a:r>
              <a:rPr spc="-10" dirty="0"/>
              <a:t>l</a:t>
            </a:r>
            <a:r>
              <a:rPr spc="-15" dirty="0"/>
              <a:t>e</a:t>
            </a:r>
            <a:r>
              <a:rPr spc="-20" dirty="0"/>
              <a:t>s</a:t>
            </a:r>
            <a:r>
              <a:rPr spc="15" dirty="0"/>
              <a:t> </a:t>
            </a:r>
            <a:r>
              <a:rPr spc="-25" dirty="0"/>
              <a:t>o</a:t>
            </a:r>
            <a:r>
              <a:rPr spc="-10" dirty="0"/>
              <a:t>f</a:t>
            </a:r>
            <a:r>
              <a:rPr spc="15" dirty="0"/>
              <a:t> </a:t>
            </a:r>
            <a:r>
              <a:rPr spc="-30" dirty="0"/>
              <a:t>D</a:t>
            </a:r>
            <a:r>
              <a:rPr spc="-10" dirty="0"/>
              <a:t>i</a:t>
            </a:r>
            <a:r>
              <a:rPr spc="-15" dirty="0"/>
              <a:t>scre</a:t>
            </a:r>
            <a:r>
              <a:rPr spc="-5" dirty="0"/>
              <a:t>t</a:t>
            </a:r>
            <a:r>
              <a:rPr spc="-20" dirty="0"/>
              <a:t>e</a:t>
            </a:r>
            <a:r>
              <a:rPr spc="5" dirty="0"/>
              <a:t> </a:t>
            </a:r>
            <a:r>
              <a:rPr spc="-30" dirty="0"/>
              <a:t>D</a:t>
            </a:r>
            <a:r>
              <a:rPr spc="-10" dirty="0"/>
              <a:t>i</a:t>
            </a:r>
            <a:r>
              <a:rPr spc="-15" dirty="0"/>
              <a:t>s</a:t>
            </a:r>
            <a:r>
              <a:rPr spc="-5" dirty="0"/>
              <a:t>t</a:t>
            </a:r>
            <a:r>
              <a:rPr spc="-10" dirty="0"/>
              <a:t>ri</a:t>
            </a:r>
            <a:r>
              <a:rPr spc="-25" dirty="0"/>
              <a:t>bu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25" dirty="0"/>
              <a:t>on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90186" y="1792557"/>
            <a:ext cx="1708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Ba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01355" y="199186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1650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3995" y="263956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5895" y="3473196"/>
            <a:ext cx="2181225" cy="0"/>
          </a:xfrm>
          <a:custGeom>
            <a:avLst/>
            <a:gdLst/>
            <a:ahLst/>
            <a:cxnLst/>
            <a:rect l="l" t="t" r="r" b="b"/>
            <a:pathLst>
              <a:path w="2181225">
                <a:moveTo>
                  <a:pt x="0" y="0"/>
                </a:moveTo>
                <a:lnTo>
                  <a:pt x="2180843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5895" y="332994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5895" y="318973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5895" y="305104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5895" y="291236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15895" y="27736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5895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766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5911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567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6392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9216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29611" y="344881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4383" y="0"/>
                </a:moveTo>
                <a:lnTo>
                  <a:pt x="0" y="24383"/>
                </a:lnTo>
                <a:lnTo>
                  <a:pt x="24383" y="50291"/>
                </a:lnTo>
                <a:lnTo>
                  <a:pt x="50291" y="24383"/>
                </a:lnTo>
                <a:lnTo>
                  <a:pt x="24383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25039" y="34442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33527" y="0"/>
                </a:moveTo>
                <a:lnTo>
                  <a:pt x="25907" y="0"/>
                </a:lnTo>
                <a:lnTo>
                  <a:pt x="0" y="25907"/>
                </a:lnTo>
                <a:lnTo>
                  <a:pt x="0" y="33527"/>
                </a:lnTo>
                <a:lnTo>
                  <a:pt x="25907" y="57911"/>
                </a:lnTo>
                <a:lnTo>
                  <a:pt x="28955" y="59435"/>
                </a:lnTo>
                <a:lnTo>
                  <a:pt x="33527" y="57911"/>
                </a:lnTo>
                <a:lnTo>
                  <a:pt x="39623" y="51815"/>
                </a:lnTo>
                <a:lnTo>
                  <a:pt x="25907" y="51815"/>
                </a:lnTo>
                <a:lnTo>
                  <a:pt x="29717" y="48005"/>
                </a:lnTo>
                <a:lnTo>
                  <a:pt x="15239" y="33527"/>
                </a:lnTo>
                <a:lnTo>
                  <a:pt x="7619" y="33527"/>
                </a:lnTo>
                <a:lnTo>
                  <a:pt x="7619" y="25907"/>
                </a:lnTo>
                <a:lnTo>
                  <a:pt x="15239" y="25907"/>
                </a:lnTo>
                <a:lnTo>
                  <a:pt x="29717" y="11429"/>
                </a:lnTo>
                <a:lnTo>
                  <a:pt x="25907" y="7619"/>
                </a:lnTo>
                <a:lnTo>
                  <a:pt x="40699" y="7619"/>
                </a:lnTo>
                <a:lnTo>
                  <a:pt x="33527" y="0"/>
                </a:lnTo>
                <a:close/>
              </a:path>
              <a:path w="59689" h="59689">
                <a:moveTo>
                  <a:pt x="29717" y="48005"/>
                </a:moveTo>
                <a:lnTo>
                  <a:pt x="25907" y="51815"/>
                </a:lnTo>
                <a:lnTo>
                  <a:pt x="33527" y="51815"/>
                </a:lnTo>
                <a:lnTo>
                  <a:pt x="29717" y="48005"/>
                </a:lnTo>
                <a:close/>
              </a:path>
              <a:path w="59689" h="59689">
                <a:moveTo>
                  <a:pt x="48005" y="29717"/>
                </a:moveTo>
                <a:lnTo>
                  <a:pt x="29717" y="48005"/>
                </a:lnTo>
                <a:lnTo>
                  <a:pt x="33527" y="51815"/>
                </a:lnTo>
                <a:lnTo>
                  <a:pt x="39623" y="51815"/>
                </a:lnTo>
                <a:lnTo>
                  <a:pt x="57911" y="33527"/>
                </a:lnTo>
                <a:lnTo>
                  <a:pt x="51815" y="33527"/>
                </a:lnTo>
                <a:lnTo>
                  <a:pt x="48005" y="29717"/>
                </a:lnTo>
                <a:close/>
              </a:path>
              <a:path w="59689" h="59689">
                <a:moveTo>
                  <a:pt x="7619" y="25907"/>
                </a:moveTo>
                <a:lnTo>
                  <a:pt x="7619" y="33527"/>
                </a:lnTo>
                <a:lnTo>
                  <a:pt x="11429" y="29717"/>
                </a:lnTo>
                <a:lnTo>
                  <a:pt x="7619" y="25907"/>
                </a:lnTo>
                <a:close/>
              </a:path>
              <a:path w="59689" h="59689">
                <a:moveTo>
                  <a:pt x="11429" y="29717"/>
                </a:moveTo>
                <a:lnTo>
                  <a:pt x="7619" y="33527"/>
                </a:lnTo>
                <a:lnTo>
                  <a:pt x="15239" y="33527"/>
                </a:lnTo>
                <a:lnTo>
                  <a:pt x="11429" y="29717"/>
                </a:lnTo>
                <a:close/>
              </a:path>
              <a:path w="59689" h="59689">
                <a:moveTo>
                  <a:pt x="51815" y="25907"/>
                </a:moveTo>
                <a:lnTo>
                  <a:pt x="48005" y="29717"/>
                </a:lnTo>
                <a:lnTo>
                  <a:pt x="51815" y="33527"/>
                </a:lnTo>
                <a:lnTo>
                  <a:pt x="51815" y="25907"/>
                </a:lnTo>
                <a:close/>
              </a:path>
              <a:path w="59689" h="59689">
                <a:moveTo>
                  <a:pt x="57911" y="25907"/>
                </a:moveTo>
                <a:lnTo>
                  <a:pt x="51815" y="25907"/>
                </a:lnTo>
                <a:lnTo>
                  <a:pt x="51815" y="33527"/>
                </a:lnTo>
                <a:lnTo>
                  <a:pt x="57911" y="33527"/>
                </a:lnTo>
                <a:lnTo>
                  <a:pt x="59435" y="28955"/>
                </a:lnTo>
                <a:lnTo>
                  <a:pt x="57911" y="25907"/>
                </a:lnTo>
                <a:close/>
              </a:path>
              <a:path w="59689" h="59689">
                <a:moveTo>
                  <a:pt x="15239" y="25907"/>
                </a:moveTo>
                <a:lnTo>
                  <a:pt x="7619" y="25907"/>
                </a:lnTo>
                <a:lnTo>
                  <a:pt x="11429" y="29717"/>
                </a:lnTo>
                <a:lnTo>
                  <a:pt x="15239" y="25907"/>
                </a:lnTo>
                <a:close/>
              </a:path>
              <a:path w="59689" h="59689">
                <a:moveTo>
                  <a:pt x="40699" y="7619"/>
                </a:moveTo>
                <a:lnTo>
                  <a:pt x="33527" y="7619"/>
                </a:lnTo>
                <a:lnTo>
                  <a:pt x="29717" y="11429"/>
                </a:lnTo>
                <a:lnTo>
                  <a:pt x="48005" y="29717"/>
                </a:lnTo>
                <a:lnTo>
                  <a:pt x="51815" y="25907"/>
                </a:lnTo>
                <a:lnTo>
                  <a:pt x="57911" y="25907"/>
                </a:lnTo>
                <a:lnTo>
                  <a:pt x="40699" y="7619"/>
                </a:lnTo>
                <a:close/>
              </a:path>
              <a:path w="59689" h="59689">
                <a:moveTo>
                  <a:pt x="33527" y="7619"/>
                </a:moveTo>
                <a:lnTo>
                  <a:pt x="25907" y="7619"/>
                </a:lnTo>
                <a:lnTo>
                  <a:pt x="29717" y="11429"/>
                </a:lnTo>
                <a:lnTo>
                  <a:pt x="33527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7855" y="275386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907" y="0"/>
                </a:moveTo>
                <a:lnTo>
                  <a:pt x="0" y="24383"/>
                </a:lnTo>
                <a:lnTo>
                  <a:pt x="25907" y="50291"/>
                </a:lnTo>
                <a:lnTo>
                  <a:pt x="50291" y="24383"/>
                </a:lnTo>
                <a:lnTo>
                  <a:pt x="2590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53283" y="2749296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19">
                <a:moveTo>
                  <a:pt x="30479" y="0"/>
                </a:moveTo>
                <a:lnTo>
                  <a:pt x="25907" y="1523"/>
                </a:lnTo>
                <a:lnTo>
                  <a:pt x="1523" y="25907"/>
                </a:lnTo>
                <a:lnTo>
                  <a:pt x="0" y="28955"/>
                </a:lnTo>
                <a:lnTo>
                  <a:pt x="1523" y="33527"/>
                </a:lnTo>
                <a:lnTo>
                  <a:pt x="25907" y="57911"/>
                </a:lnTo>
                <a:lnTo>
                  <a:pt x="33527" y="57911"/>
                </a:lnTo>
                <a:lnTo>
                  <a:pt x="40004" y="51815"/>
                </a:lnTo>
                <a:lnTo>
                  <a:pt x="25907" y="51815"/>
                </a:lnTo>
                <a:lnTo>
                  <a:pt x="29717" y="48005"/>
                </a:lnTo>
                <a:lnTo>
                  <a:pt x="15239" y="33527"/>
                </a:lnTo>
                <a:lnTo>
                  <a:pt x="7619" y="33527"/>
                </a:lnTo>
                <a:lnTo>
                  <a:pt x="7619" y="25907"/>
                </a:lnTo>
                <a:lnTo>
                  <a:pt x="15239" y="25907"/>
                </a:lnTo>
                <a:lnTo>
                  <a:pt x="29717" y="11429"/>
                </a:lnTo>
                <a:lnTo>
                  <a:pt x="25907" y="7619"/>
                </a:lnTo>
                <a:lnTo>
                  <a:pt x="40004" y="7619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59689" h="58419">
                <a:moveTo>
                  <a:pt x="29717" y="48005"/>
                </a:moveTo>
                <a:lnTo>
                  <a:pt x="25907" y="51815"/>
                </a:lnTo>
                <a:lnTo>
                  <a:pt x="33527" y="51815"/>
                </a:lnTo>
                <a:lnTo>
                  <a:pt x="29717" y="48005"/>
                </a:lnTo>
                <a:close/>
              </a:path>
              <a:path w="59689" h="58419">
                <a:moveTo>
                  <a:pt x="48005" y="29717"/>
                </a:moveTo>
                <a:lnTo>
                  <a:pt x="29717" y="48005"/>
                </a:lnTo>
                <a:lnTo>
                  <a:pt x="33527" y="51815"/>
                </a:lnTo>
                <a:lnTo>
                  <a:pt x="40004" y="51815"/>
                </a:lnTo>
                <a:lnTo>
                  <a:pt x="59435" y="33527"/>
                </a:lnTo>
                <a:lnTo>
                  <a:pt x="51815" y="33527"/>
                </a:lnTo>
                <a:lnTo>
                  <a:pt x="48005" y="29717"/>
                </a:lnTo>
                <a:close/>
              </a:path>
              <a:path w="59689" h="58419">
                <a:moveTo>
                  <a:pt x="7619" y="25907"/>
                </a:moveTo>
                <a:lnTo>
                  <a:pt x="7619" y="33527"/>
                </a:lnTo>
                <a:lnTo>
                  <a:pt x="11429" y="29717"/>
                </a:lnTo>
                <a:lnTo>
                  <a:pt x="7619" y="25907"/>
                </a:lnTo>
                <a:close/>
              </a:path>
              <a:path w="59689" h="58419">
                <a:moveTo>
                  <a:pt x="11429" y="29717"/>
                </a:moveTo>
                <a:lnTo>
                  <a:pt x="7619" y="33527"/>
                </a:lnTo>
                <a:lnTo>
                  <a:pt x="15239" y="33527"/>
                </a:lnTo>
                <a:lnTo>
                  <a:pt x="11429" y="29717"/>
                </a:lnTo>
                <a:close/>
              </a:path>
              <a:path w="59689" h="58419">
                <a:moveTo>
                  <a:pt x="51815" y="25907"/>
                </a:moveTo>
                <a:lnTo>
                  <a:pt x="48005" y="29717"/>
                </a:lnTo>
                <a:lnTo>
                  <a:pt x="51815" y="33527"/>
                </a:lnTo>
                <a:lnTo>
                  <a:pt x="51815" y="25907"/>
                </a:lnTo>
                <a:close/>
              </a:path>
              <a:path w="59689" h="58419">
                <a:moveTo>
                  <a:pt x="59435" y="25907"/>
                </a:moveTo>
                <a:lnTo>
                  <a:pt x="51815" y="25907"/>
                </a:lnTo>
                <a:lnTo>
                  <a:pt x="51815" y="33527"/>
                </a:lnTo>
                <a:lnTo>
                  <a:pt x="59435" y="33527"/>
                </a:lnTo>
                <a:lnTo>
                  <a:pt x="59435" y="25907"/>
                </a:lnTo>
                <a:close/>
              </a:path>
              <a:path w="59689" h="58419">
                <a:moveTo>
                  <a:pt x="15239" y="25907"/>
                </a:moveTo>
                <a:lnTo>
                  <a:pt x="7619" y="25907"/>
                </a:lnTo>
                <a:lnTo>
                  <a:pt x="11429" y="29717"/>
                </a:lnTo>
                <a:lnTo>
                  <a:pt x="15239" y="25907"/>
                </a:lnTo>
                <a:close/>
              </a:path>
              <a:path w="59689" h="58419">
                <a:moveTo>
                  <a:pt x="40004" y="7619"/>
                </a:moveTo>
                <a:lnTo>
                  <a:pt x="33527" y="7619"/>
                </a:lnTo>
                <a:lnTo>
                  <a:pt x="29717" y="11429"/>
                </a:lnTo>
                <a:lnTo>
                  <a:pt x="48005" y="29717"/>
                </a:lnTo>
                <a:lnTo>
                  <a:pt x="51815" y="25907"/>
                </a:lnTo>
                <a:lnTo>
                  <a:pt x="59435" y="25907"/>
                </a:lnTo>
                <a:lnTo>
                  <a:pt x="40004" y="7619"/>
                </a:lnTo>
                <a:close/>
              </a:path>
              <a:path w="59689" h="58419">
                <a:moveTo>
                  <a:pt x="33527" y="7619"/>
                </a:moveTo>
                <a:lnTo>
                  <a:pt x="25907" y="7619"/>
                </a:lnTo>
                <a:lnTo>
                  <a:pt x="29717" y="11429"/>
                </a:lnTo>
                <a:lnTo>
                  <a:pt x="33527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6100" y="2753868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69" h="50800">
                <a:moveTo>
                  <a:pt x="25907" y="0"/>
                </a:moveTo>
                <a:lnTo>
                  <a:pt x="0" y="24383"/>
                </a:lnTo>
                <a:lnTo>
                  <a:pt x="25907" y="50291"/>
                </a:lnTo>
                <a:lnTo>
                  <a:pt x="51815" y="24383"/>
                </a:lnTo>
                <a:lnTo>
                  <a:pt x="2590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81527" y="2749296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19">
                <a:moveTo>
                  <a:pt x="30479" y="0"/>
                </a:moveTo>
                <a:lnTo>
                  <a:pt x="27431" y="1523"/>
                </a:lnTo>
                <a:lnTo>
                  <a:pt x="1523" y="25907"/>
                </a:lnTo>
                <a:lnTo>
                  <a:pt x="0" y="28955"/>
                </a:lnTo>
                <a:lnTo>
                  <a:pt x="1523" y="33527"/>
                </a:lnTo>
                <a:lnTo>
                  <a:pt x="27431" y="57911"/>
                </a:lnTo>
                <a:lnTo>
                  <a:pt x="33527" y="57911"/>
                </a:lnTo>
                <a:lnTo>
                  <a:pt x="40004" y="51815"/>
                </a:lnTo>
                <a:lnTo>
                  <a:pt x="27431" y="51815"/>
                </a:lnTo>
                <a:lnTo>
                  <a:pt x="30387" y="48675"/>
                </a:lnTo>
                <a:lnTo>
                  <a:pt x="15239" y="33527"/>
                </a:lnTo>
                <a:lnTo>
                  <a:pt x="7619" y="33527"/>
                </a:lnTo>
                <a:lnTo>
                  <a:pt x="7619" y="25907"/>
                </a:lnTo>
                <a:lnTo>
                  <a:pt x="15239" y="25907"/>
                </a:lnTo>
                <a:lnTo>
                  <a:pt x="30387" y="10760"/>
                </a:lnTo>
                <a:lnTo>
                  <a:pt x="27431" y="7619"/>
                </a:lnTo>
                <a:lnTo>
                  <a:pt x="40004" y="7619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59689" h="58419">
                <a:moveTo>
                  <a:pt x="30387" y="48675"/>
                </a:moveTo>
                <a:lnTo>
                  <a:pt x="27431" y="51815"/>
                </a:lnTo>
                <a:lnTo>
                  <a:pt x="33527" y="51815"/>
                </a:lnTo>
                <a:lnTo>
                  <a:pt x="30387" y="48675"/>
                </a:lnTo>
                <a:close/>
              </a:path>
              <a:path w="59689" h="58419">
                <a:moveTo>
                  <a:pt x="48230" y="29717"/>
                </a:moveTo>
                <a:lnTo>
                  <a:pt x="30387" y="48675"/>
                </a:lnTo>
                <a:lnTo>
                  <a:pt x="33527" y="51815"/>
                </a:lnTo>
                <a:lnTo>
                  <a:pt x="40004" y="51815"/>
                </a:lnTo>
                <a:lnTo>
                  <a:pt x="59435" y="33527"/>
                </a:lnTo>
                <a:lnTo>
                  <a:pt x="51815" y="33527"/>
                </a:lnTo>
                <a:lnTo>
                  <a:pt x="48230" y="29717"/>
                </a:lnTo>
                <a:close/>
              </a:path>
              <a:path w="59689" h="58419">
                <a:moveTo>
                  <a:pt x="7619" y="25907"/>
                </a:moveTo>
                <a:lnTo>
                  <a:pt x="7619" y="33527"/>
                </a:lnTo>
                <a:lnTo>
                  <a:pt x="11429" y="29717"/>
                </a:lnTo>
                <a:lnTo>
                  <a:pt x="7619" y="25907"/>
                </a:lnTo>
                <a:close/>
              </a:path>
              <a:path w="59689" h="58419">
                <a:moveTo>
                  <a:pt x="11429" y="29717"/>
                </a:moveTo>
                <a:lnTo>
                  <a:pt x="7619" y="33527"/>
                </a:lnTo>
                <a:lnTo>
                  <a:pt x="15239" y="33527"/>
                </a:lnTo>
                <a:lnTo>
                  <a:pt x="11429" y="29717"/>
                </a:lnTo>
                <a:close/>
              </a:path>
              <a:path w="59689" h="58419">
                <a:moveTo>
                  <a:pt x="51815" y="25907"/>
                </a:moveTo>
                <a:lnTo>
                  <a:pt x="48230" y="29717"/>
                </a:lnTo>
                <a:lnTo>
                  <a:pt x="51815" y="33527"/>
                </a:lnTo>
                <a:lnTo>
                  <a:pt x="51815" y="25907"/>
                </a:lnTo>
                <a:close/>
              </a:path>
              <a:path w="59689" h="58419">
                <a:moveTo>
                  <a:pt x="59435" y="25907"/>
                </a:moveTo>
                <a:lnTo>
                  <a:pt x="51815" y="25907"/>
                </a:lnTo>
                <a:lnTo>
                  <a:pt x="51815" y="33527"/>
                </a:lnTo>
                <a:lnTo>
                  <a:pt x="59435" y="33527"/>
                </a:lnTo>
                <a:lnTo>
                  <a:pt x="59435" y="25907"/>
                </a:lnTo>
                <a:close/>
              </a:path>
              <a:path w="59689" h="58419">
                <a:moveTo>
                  <a:pt x="15239" y="25907"/>
                </a:moveTo>
                <a:lnTo>
                  <a:pt x="7619" y="25907"/>
                </a:lnTo>
                <a:lnTo>
                  <a:pt x="11429" y="29717"/>
                </a:lnTo>
                <a:lnTo>
                  <a:pt x="15239" y="25907"/>
                </a:lnTo>
                <a:close/>
              </a:path>
              <a:path w="59689" h="58419">
                <a:moveTo>
                  <a:pt x="40004" y="7619"/>
                </a:moveTo>
                <a:lnTo>
                  <a:pt x="33527" y="7619"/>
                </a:lnTo>
                <a:lnTo>
                  <a:pt x="30387" y="10760"/>
                </a:lnTo>
                <a:lnTo>
                  <a:pt x="48230" y="29717"/>
                </a:lnTo>
                <a:lnTo>
                  <a:pt x="51815" y="25907"/>
                </a:lnTo>
                <a:lnTo>
                  <a:pt x="59435" y="25907"/>
                </a:lnTo>
                <a:lnTo>
                  <a:pt x="40004" y="7619"/>
                </a:lnTo>
                <a:close/>
              </a:path>
              <a:path w="59689" h="58419">
                <a:moveTo>
                  <a:pt x="33527" y="7619"/>
                </a:moveTo>
                <a:lnTo>
                  <a:pt x="27431" y="7619"/>
                </a:lnTo>
                <a:lnTo>
                  <a:pt x="30387" y="10760"/>
                </a:lnTo>
                <a:lnTo>
                  <a:pt x="33527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4344" y="2753868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25907" y="0"/>
                </a:moveTo>
                <a:lnTo>
                  <a:pt x="0" y="24383"/>
                </a:lnTo>
                <a:lnTo>
                  <a:pt x="25907" y="50291"/>
                </a:lnTo>
                <a:lnTo>
                  <a:pt x="51815" y="24383"/>
                </a:lnTo>
                <a:lnTo>
                  <a:pt x="2590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09771" y="2749296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19">
                <a:moveTo>
                  <a:pt x="30479" y="0"/>
                </a:moveTo>
                <a:lnTo>
                  <a:pt x="27431" y="1523"/>
                </a:lnTo>
                <a:lnTo>
                  <a:pt x="1523" y="25907"/>
                </a:lnTo>
                <a:lnTo>
                  <a:pt x="0" y="28955"/>
                </a:lnTo>
                <a:lnTo>
                  <a:pt x="1523" y="33527"/>
                </a:lnTo>
                <a:lnTo>
                  <a:pt x="27431" y="57911"/>
                </a:lnTo>
                <a:lnTo>
                  <a:pt x="33527" y="57911"/>
                </a:lnTo>
                <a:lnTo>
                  <a:pt x="40004" y="51815"/>
                </a:lnTo>
                <a:lnTo>
                  <a:pt x="27431" y="51815"/>
                </a:lnTo>
                <a:lnTo>
                  <a:pt x="30572" y="48675"/>
                </a:lnTo>
                <a:lnTo>
                  <a:pt x="16315" y="33527"/>
                </a:lnTo>
                <a:lnTo>
                  <a:pt x="9143" y="33527"/>
                </a:lnTo>
                <a:lnTo>
                  <a:pt x="9143" y="25907"/>
                </a:lnTo>
                <a:lnTo>
                  <a:pt x="16315" y="25907"/>
                </a:lnTo>
                <a:lnTo>
                  <a:pt x="30572" y="10760"/>
                </a:lnTo>
                <a:lnTo>
                  <a:pt x="27431" y="7619"/>
                </a:lnTo>
                <a:lnTo>
                  <a:pt x="40004" y="7619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59689" h="58419">
                <a:moveTo>
                  <a:pt x="30572" y="48675"/>
                </a:moveTo>
                <a:lnTo>
                  <a:pt x="27431" y="51815"/>
                </a:lnTo>
                <a:lnTo>
                  <a:pt x="33527" y="51815"/>
                </a:lnTo>
                <a:lnTo>
                  <a:pt x="30572" y="48675"/>
                </a:lnTo>
                <a:close/>
              </a:path>
              <a:path w="59689" h="58419">
                <a:moveTo>
                  <a:pt x="49529" y="29717"/>
                </a:moveTo>
                <a:lnTo>
                  <a:pt x="30572" y="48675"/>
                </a:lnTo>
                <a:lnTo>
                  <a:pt x="33527" y="51815"/>
                </a:lnTo>
                <a:lnTo>
                  <a:pt x="40004" y="51815"/>
                </a:lnTo>
                <a:lnTo>
                  <a:pt x="59435" y="33527"/>
                </a:lnTo>
                <a:lnTo>
                  <a:pt x="53339" y="33527"/>
                </a:lnTo>
                <a:lnTo>
                  <a:pt x="49529" y="29717"/>
                </a:lnTo>
                <a:close/>
              </a:path>
              <a:path w="59689" h="58419">
                <a:moveTo>
                  <a:pt x="9143" y="25907"/>
                </a:moveTo>
                <a:lnTo>
                  <a:pt x="9143" y="33527"/>
                </a:lnTo>
                <a:lnTo>
                  <a:pt x="12729" y="29717"/>
                </a:lnTo>
                <a:lnTo>
                  <a:pt x="9143" y="25907"/>
                </a:lnTo>
                <a:close/>
              </a:path>
              <a:path w="59689" h="58419">
                <a:moveTo>
                  <a:pt x="12729" y="29717"/>
                </a:moveTo>
                <a:lnTo>
                  <a:pt x="9143" y="33527"/>
                </a:lnTo>
                <a:lnTo>
                  <a:pt x="16315" y="33527"/>
                </a:lnTo>
                <a:lnTo>
                  <a:pt x="12729" y="29717"/>
                </a:lnTo>
                <a:close/>
              </a:path>
              <a:path w="59689" h="58419">
                <a:moveTo>
                  <a:pt x="53339" y="25907"/>
                </a:moveTo>
                <a:lnTo>
                  <a:pt x="49529" y="29717"/>
                </a:lnTo>
                <a:lnTo>
                  <a:pt x="53339" y="33527"/>
                </a:lnTo>
                <a:lnTo>
                  <a:pt x="53339" y="25907"/>
                </a:lnTo>
                <a:close/>
              </a:path>
              <a:path w="59689" h="58419">
                <a:moveTo>
                  <a:pt x="59435" y="25907"/>
                </a:moveTo>
                <a:lnTo>
                  <a:pt x="53339" y="25907"/>
                </a:lnTo>
                <a:lnTo>
                  <a:pt x="53339" y="33527"/>
                </a:lnTo>
                <a:lnTo>
                  <a:pt x="59435" y="33527"/>
                </a:lnTo>
                <a:lnTo>
                  <a:pt x="59435" y="25907"/>
                </a:lnTo>
                <a:close/>
              </a:path>
              <a:path w="59689" h="58419">
                <a:moveTo>
                  <a:pt x="16315" y="25907"/>
                </a:moveTo>
                <a:lnTo>
                  <a:pt x="9143" y="25907"/>
                </a:lnTo>
                <a:lnTo>
                  <a:pt x="12729" y="29717"/>
                </a:lnTo>
                <a:lnTo>
                  <a:pt x="16315" y="25907"/>
                </a:lnTo>
                <a:close/>
              </a:path>
              <a:path w="59689" h="58419">
                <a:moveTo>
                  <a:pt x="40004" y="7619"/>
                </a:moveTo>
                <a:lnTo>
                  <a:pt x="33527" y="7619"/>
                </a:lnTo>
                <a:lnTo>
                  <a:pt x="30572" y="10760"/>
                </a:lnTo>
                <a:lnTo>
                  <a:pt x="49529" y="29717"/>
                </a:lnTo>
                <a:lnTo>
                  <a:pt x="53339" y="25907"/>
                </a:lnTo>
                <a:lnTo>
                  <a:pt x="59435" y="25907"/>
                </a:lnTo>
                <a:lnTo>
                  <a:pt x="40004" y="7619"/>
                </a:lnTo>
                <a:close/>
              </a:path>
              <a:path w="59689" h="58419">
                <a:moveTo>
                  <a:pt x="33527" y="7619"/>
                </a:moveTo>
                <a:lnTo>
                  <a:pt x="27431" y="7619"/>
                </a:lnTo>
                <a:lnTo>
                  <a:pt x="30572" y="10760"/>
                </a:lnTo>
                <a:lnTo>
                  <a:pt x="33527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44111" y="275386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4383" y="0"/>
                </a:moveTo>
                <a:lnTo>
                  <a:pt x="0" y="24383"/>
                </a:lnTo>
                <a:lnTo>
                  <a:pt x="24383" y="50291"/>
                </a:lnTo>
                <a:lnTo>
                  <a:pt x="50291" y="24383"/>
                </a:lnTo>
                <a:lnTo>
                  <a:pt x="24383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9539" y="274929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8955" y="0"/>
                </a:moveTo>
                <a:lnTo>
                  <a:pt x="25907" y="1523"/>
                </a:lnTo>
                <a:lnTo>
                  <a:pt x="1523" y="25907"/>
                </a:lnTo>
                <a:lnTo>
                  <a:pt x="0" y="28955"/>
                </a:lnTo>
                <a:lnTo>
                  <a:pt x="1523" y="33527"/>
                </a:lnTo>
                <a:lnTo>
                  <a:pt x="25907" y="57911"/>
                </a:lnTo>
                <a:lnTo>
                  <a:pt x="33527" y="57911"/>
                </a:lnTo>
                <a:lnTo>
                  <a:pt x="39623" y="51815"/>
                </a:lnTo>
                <a:lnTo>
                  <a:pt x="25907" y="51815"/>
                </a:lnTo>
                <a:lnTo>
                  <a:pt x="29717" y="48005"/>
                </a:lnTo>
                <a:lnTo>
                  <a:pt x="15239" y="33527"/>
                </a:lnTo>
                <a:lnTo>
                  <a:pt x="7619" y="33527"/>
                </a:lnTo>
                <a:lnTo>
                  <a:pt x="7619" y="25907"/>
                </a:lnTo>
                <a:lnTo>
                  <a:pt x="15239" y="25907"/>
                </a:lnTo>
                <a:lnTo>
                  <a:pt x="29717" y="11429"/>
                </a:lnTo>
                <a:lnTo>
                  <a:pt x="25907" y="7619"/>
                </a:lnTo>
                <a:lnTo>
                  <a:pt x="39623" y="7619"/>
                </a:lnTo>
                <a:lnTo>
                  <a:pt x="33527" y="1523"/>
                </a:lnTo>
                <a:lnTo>
                  <a:pt x="28955" y="0"/>
                </a:lnTo>
                <a:close/>
              </a:path>
              <a:path w="58420" h="58419">
                <a:moveTo>
                  <a:pt x="29717" y="48005"/>
                </a:moveTo>
                <a:lnTo>
                  <a:pt x="25907" y="51815"/>
                </a:lnTo>
                <a:lnTo>
                  <a:pt x="33527" y="51815"/>
                </a:lnTo>
                <a:lnTo>
                  <a:pt x="29717" y="48005"/>
                </a:lnTo>
                <a:close/>
              </a:path>
              <a:path w="58420" h="58419">
                <a:moveTo>
                  <a:pt x="48005" y="29717"/>
                </a:moveTo>
                <a:lnTo>
                  <a:pt x="29717" y="48005"/>
                </a:lnTo>
                <a:lnTo>
                  <a:pt x="33527" y="51815"/>
                </a:lnTo>
                <a:lnTo>
                  <a:pt x="39623" y="51815"/>
                </a:lnTo>
                <a:lnTo>
                  <a:pt x="57911" y="33527"/>
                </a:lnTo>
                <a:lnTo>
                  <a:pt x="51815" y="33527"/>
                </a:lnTo>
                <a:lnTo>
                  <a:pt x="48005" y="29717"/>
                </a:lnTo>
                <a:close/>
              </a:path>
              <a:path w="58420" h="58419">
                <a:moveTo>
                  <a:pt x="7619" y="25907"/>
                </a:moveTo>
                <a:lnTo>
                  <a:pt x="7619" y="33527"/>
                </a:lnTo>
                <a:lnTo>
                  <a:pt x="11429" y="29717"/>
                </a:lnTo>
                <a:lnTo>
                  <a:pt x="7619" y="25907"/>
                </a:lnTo>
                <a:close/>
              </a:path>
              <a:path w="58420" h="58419">
                <a:moveTo>
                  <a:pt x="11429" y="29717"/>
                </a:moveTo>
                <a:lnTo>
                  <a:pt x="7619" y="33527"/>
                </a:lnTo>
                <a:lnTo>
                  <a:pt x="15239" y="33527"/>
                </a:lnTo>
                <a:lnTo>
                  <a:pt x="11429" y="29717"/>
                </a:lnTo>
                <a:close/>
              </a:path>
              <a:path w="58420" h="58419">
                <a:moveTo>
                  <a:pt x="51815" y="25907"/>
                </a:moveTo>
                <a:lnTo>
                  <a:pt x="48005" y="29717"/>
                </a:lnTo>
                <a:lnTo>
                  <a:pt x="51815" y="33527"/>
                </a:lnTo>
                <a:lnTo>
                  <a:pt x="51815" y="25907"/>
                </a:lnTo>
                <a:close/>
              </a:path>
              <a:path w="58420" h="58419">
                <a:moveTo>
                  <a:pt x="57911" y="25907"/>
                </a:moveTo>
                <a:lnTo>
                  <a:pt x="51815" y="25907"/>
                </a:lnTo>
                <a:lnTo>
                  <a:pt x="51815" y="33527"/>
                </a:lnTo>
                <a:lnTo>
                  <a:pt x="57911" y="33527"/>
                </a:lnTo>
                <a:lnTo>
                  <a:pt x="57911" y="25907"/>
                </a:lnTo>
                <a:close/>
              </a:path>
              <a:path w="58420" h="58419">
                <a:moveTo>
                  <a:pt x="15239" y="25907"/>
                </a:moveTo>
                <a:lnTo>
                  <a:pt x="7619" y="25907"/>
                </a:lnTo>
                <a:lnTo>
                  <a:pt x="11429" y="29717"/>
                </a:lnTo>
                <a:lnTo>
                  <a:pt x="15239" y="25907"/>
                </a:lnTo>
                <a:close/>
              </a:path>
              <a:path w="58420" h="58419">
                <a:moveTo>
                  <a:pt x="39623" y="7619"/>
                </a:moveTo>
                <a:lnTo>
                  <a:pt x="33527" y="7619"/>
                </a:lnTo>
                <a:lnTo>
                  <a:pt x="29717" y="11429"/>
                </a:lnTo>
                <a:lnTo>
                  <a:pt x="48005" y="29717"/>
                </a:lnTo>
                <a:lnTo>
                  <a:pt x="51815" y="25907"/>
                </a:lnTo>
                <a:lnTo>
                  <a:pt x="57911" y="25907"/>
                </a:lnTo>
                <a:lnTo>
                  <a:pt x="39623" y="7619"/>
                </a:lnTo>
                <a:close/>
              </a:path>
              <a:path w="58420" h="58419">
                <a:moveTo>
                  <a:pt x="33527" y="7619"/>
                </a:moveTo>
                <a:lnTo>
                  <a:pt x="25907" y="7619"/>
                </a:lnTo>
                <a:lnTo>
                  <a:pt x="29717" y="11429"/>
                </a:lnTo>
                <a:lnTo>
                  <a:pt x="33527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886205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0.30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00"/>
              </a:lnSpc>
            </a:pPr>
            <a:r>
              <a:rPr sz="1000" spc="-10" dirty="0">
                <a:latin typeface="Arial"/>
                <a:cs typeface="Arial"/>
              </a:rPr>
              <a:t>0.25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90"/>
              </a:lnSpc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90"/>
              </a:lnSpc>
            </a:pPr>
            <a:r>
              <a:rPr sz="1000" spc="-10" dirty="0">
                <a:latin typeface="Arial"/>
                <a:cs typeface="Arial"/>
              </a:rPr>
              <a:t>0.15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90"/>
              </a:lnSpc>
            </a:pPr>
            <a:r>
              <a:rPr sz="1000" spc="-10" dirty="0">
                <a:latin typeface="Arial"/>
                <a:cs typeface="Arial"/>
              </a:rPr>
              <a:t>0.10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00"/>
              </a:lnSpc>
            </a:pPr>
            <a:r>
              <a:rPr sz="1000" spc="-10" dirty="0">
                <a:latin typeface="Arial"/>
                <a:cs typeface="Arial"/>
              </a:rPr>
              <a:t>0.05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7769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36013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64257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94026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22270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50514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34098" y="2715029"/>
            <a:ext cx="152400" cy="6794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Pr</a:t>
            </a:r>
            <a:r>
              <a:rPr sz="1000" b="1" dirty="0">
                <a:latin typeface="Arial"/>
                <a:cs typeface="Arial"/>
              </a:rPr>
              <a:t>ob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-5" dirty="0">
                <a:latin typeface="Arial"/>
                <a:cs typeface="Arial"/>
              </a:rPr>
              <a:t>ili</a:t>
            </a:r>
            <a:r>
              <a:rPr sz="1000" b="1" dirty="0">
                <a:latin typeface="Arial"/>
                <a:cs typeface="Arial"/>
              </a:rPr>
              <a:t>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79142" y="374178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11401" y="2318071"/>
            <a:ext cx="15055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Un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fo</a:t>
            </a:r>
            <a:r>
              <a:rPr sz="1200" b="1" dirty="0">
                <a:latin typeface="Arial"/>
                <a:cs typeface="Arial"/>
              </a:rPr>
              <a:t>rm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49908" y="2205228"/>
            <a:ext cx="3028315" cy="1681480"/>
          </a:xfrm>
          <a:custGeom>
            <a:avLst/>
            <a:gdLst/>
            <a:ahLst/>
            <a:cxnLst/>
            <a:rect l="l" t="t" r="r" b="b"/>
            <a:pathLst>
              <a:path w="3028315" h="1681479">
                <a:moveTo>
                  <a:pt x="30220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028187" y="4571"/>
                </a:lnTo>
                <a:lnTo>
                  <a:pt x="3026663" y="1523"/>
                </a:lnTo>
                <a:lnTo>
                  <a:pt x="3022091" y="0"/>
                </a:lnTo>
                <a:close/>
              </a:path>
              <a:path w="3028315" h="1681479">
                <a:moveTo>
                  <a:pt x="3017519" y="4571"/>
                </a:moveTo>
                <a:lnTo>
                  <a:pt x="3017519" y="1680971"/>
                </a:lnTo>
                <a:lnTo>
                  <a:pt x="3028187" y="1680971"/>
                </a:lnTo>
                <a:lnTo>
                  <a:pt x="3028187" y="10667"/>
                </a:lnTo>
                <a:lnTo>
                  <a:pt x="3022091" y="10667"/>
                </a:lnTo>
                <a:lnTo>
                  <a:pt x="3017519" y="4571"/>
                </a:lnTo>
                <a:close/>
              </a:path>
              <a:path w="30283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028315" h="1681479">
                <a:moveTo>
                  <a:pt x="30175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017519" y="10667"/>
                </a:lnTo>
                <a:lnTo>
                  <a:pt x="3017519" y="4571"/>
                </a:lnTo>
                <a:close/>
              </a:path>
              <a:path w="3028315" h="1681479">
                <a:moveTo>
                  <a:pt x="3028187" y="4571"/>
                </a:moveTo>
                <a:lnTo>
                  <a:pt x="3017519" y="4571"/>
                </a:lnTo>
                <a:lnTo>
                  <a:pt x="3022091" y="10667"/>
                </a:lnTo>
                <a:lnTo>
                  <a:pt x="3028187" y="10667"/>
                </a:lnTo>
                <a:lnTo>
                  <a:pt x="302818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70047" y="281940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70047" y="288645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70047" y="295351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70047" y="302056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70047" y="308610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70047" y="315315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0047" y="322021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70047" y="328726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70047" y="335280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70047" y="341985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9816" y="2819400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4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9816" y="2886456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4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9816" y="2953512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4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99816" y="3020568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4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99816" y="3086100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4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99816" y="3153156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4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99816" y="3220212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4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99816" y="3287267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4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9816" y="3352800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4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99816" y="3419855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4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31108" y="2819400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31108" y="2886456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31108" y="2953512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31108" y="3020568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31108" y="3086100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31108" y="3153156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31108" y="3220212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31108" y="3287267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31108" y="3352800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31108" y="3419855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62400" y="281940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62400" y="288645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62400" y="295351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62400" y="302056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62400" y="308610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62400" y="315315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62400" y="322021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62400" y="328726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62400" y="335280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62400" y="341985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129535" y="2347124"/>
            <a:ext cx="36131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78C33"/>
                </a:solidFill>
                <a:latin typeface="Arial"/>
                <a:cs typeface="Arial"/>
              </a:rPr>
              <a:t>N</a:t>
            </a:r>
            <a:r>
              <a:rPr sz="1100" b="1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606795" y="263956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68695" y="3473196"/>
            <a:ext cx="2181225" cy="0"/>
          </a:xfrm>
          <a:custGeom>
            <a:avLst/>
            <a:gdLst/>
            <a:ahLst/>
            <a:cxnLst/>
            <a:rect l="l" t="t" r="r" b="b"/>
            <a:pathLst>
              <a:path w="2181225">
                <a:moveTo>
                  <a:pt x="0" y="0"/>
                </a:moveTo>
                <a:lnTo>
                  <a:pt x="2180843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68695" y="332994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68695" y="318973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68695" y="305104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68695" y="291236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68695" y="27736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68695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3046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58711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8847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1672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74496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82411" y="344881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4383" y="0"/>
                </a:moveTo>
                <a:lnTo>
                  <a:pt x="0" y="24383"/>
                </a:lnTo>
                <a:lnTo>
                  <a:pt x="24383" y="50291"/>
                </a:lnTo>
                <a:lnTo>
                  <a:pt x="50291" y="24383"/>
                </a:lnTo>
                <a:lnTo>
                  <a:pt x="24383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77839" y="34442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33527" y="0"/>
                </a:moveTo>
                <a:lnTo>
                  <a:pt x="25907" y="0"/>
                </a:lnTo>
                <a:lnTo>
                  <a:pt x="0" y="25907"/>
                </a:lnTo>
                <a:lnTo>
                  <a:pt x="0" y="33527"/>
                </a:lnTo>
                <a:lnTo>
                  <a:pt x="25907" y="57911"/>
                </a:lnTo>
                <a:lnTo>
                  <a:pt x="28955" y="59435"/>
                </a:lnTo>
                <a:lnTo>
                  <a:pt x="33527" y="57911"/>
                </a:lnTo>
                <a:lnTo>
                  <a:pt x="39623" y="51815"/>
                </a:lnTo>
                <a:lnTo>
                  <a:pt x="25907" y="51815"/>
                </a:lnTo>
                <a:lnTo>
                  <a:pt x="29717" y="48005"/>
                </a:lnTo>
                <a:lnTo>
                  <a:pt x="15239" y="33527"/>
                </a:lnTo>
                <a:lnTo>
                  <a:pt x="7619" y="33527"/>
                </a:lnTo>
                <a:lnTo>
                  <a:pt x="7619" y="25907"/>
                </a:lnTo>
                <a:lnTo>
                  <a:pt x="15239" y="25907"/>
                </a:lnTo>
                <a:lnTo>
                  <a:pt x="29717" y="11429"/>
                </a:lnTo>
                <a:lnTo>
                  <a:pt x="25907" y="7619"/>
                </a:lnTo>
                <a:lnTo>
                  <a:pt x="40699" y="7619"/>
                </a:lnTo>
                <a:lnTo>
                  <a:pt x="33527" y="0"/>
                </a:lnTo>
                <a:close/>
              </a:path>
              <a:path w="59689" h="59689">
                <a:moveTo>
                  <a:pt x="29717" y="48005"/>
                </a:moveTo>
                <a:lnTo>
                  <a:pt x="25907" y="51815"/>
                </a:lnTo>
                <a:lnTo>
                  <a:pt x="33527" y="51815"/>
                </a:lnTo>
                <a:lnTo>
                  <a:pt x="29717" y="48005"/>
                </a:lnTo>
                <a:close/>
              </a:path>
              <a:path w="59689" h="59689">
                <a:moveTo>
                  <a:pt x="48005" y="29717"/>
                </a:moveTo>
                <a:lnTo>
                  <a:pt x="29717" y="48005"/>
                </a:lnTo>
                <a:lnTo>
                  <a:pt x="33527" y="51815"/>
                </a:lnTo>
                <a:lnTo>
                  <a:pt x="39623" y="51815"/>
                </a:lnTo>
                <a:lnTo>
                  <a:pt x="57911" y="33527"/>
                </a:lnTo>
                <a:lnTo>
                  <a:pt x="51815" y="33527"/>
                </a:lnTo>
                <a:lnTo>
                  <a:pt x="48005" y="29717"/>
                </a:lnTo>
                <a:close/>
              </a:path>
              <a:path w="59689" h="59689">
                <a:moveTo>
                  <a:pt x="7619" y="25907"/>
                </a:moveTo>
                <a:lnTo>
                  <a:pt x="7619" y="33527"/>
                </a:lnTo>
                <a:lnTo>
                  <a:pt x="11429" y="29717"/>
                </a:lnTo>
                <a:lnTo>
                  <a:pt x="7619" y="25907"/>
                </a:lnTo>
                <a:close/>
              </a:path>
              <a:path w="59689" h="59689">
                <a:moveTo>
                  <a:pt x="11429" y="29717"/>
                </a:moveTo>
                <a:lnTo>
                  <a:pt x="7619" y="33527"/>
                </a:lnTo>
                <a:lnTo>
                  <a:pt x="15239" y="33527"/>
                </a:lnTo>
                <a:lnTo>
                  <a:pt x="11429" y="29717"/>
                </a:lnTo>
                <a:close/>
              </a:path>
              <a:path w="59689" h="59689">
                <a:moveTo>
                  <a:pt x="51815" y="25907"/>
                </a:moveTo>
                <a:lnTo>
                  <a:pt x="48005" y="29717"/>
                </a:lnTo>
                <a:lnTo>
                  <a:pt x="51815" y="33527"/>
                </a:lnTo>
                <a:lnTo>
                  <a:pt x="51815" y="25907"/>
                </a:lnTo>
                <a:close/>
              </a:path>
              <a:path w="59689" h="59689">
                <a:moveTo>
                  <a:pt x="57911" y="25907"/>
                </a:moveTo>
                <a:lnTo>
                  <a:pt x="51815" y="25907"/>
                </a:lnTo>
                <a:lnTo>
                  <a:pt x="51815" y="33527"/>
                </a:lnTo>
                <a:lnTo>
                  <a:pt x="57911" y="33527"/>
                </a:lnTo>
                <a:lnTo>
                  <a:pt x="59435" y="28955"/>
                </a:lnTo>
                <a:lnTo>
                  <a:pt x="57911" y="25907"/>
                </a:lnTo>
                <a:close/>
              </a:path>
              <a:path w="59689" h="59689">
                <a:moveTo>
                  <a:pt x="15239" y="25907"/>
                </a:moveTo>
                <a:lnTo>
                  <a:pt x="7619" y="25907"/>
                </a:lnTo>
                <a:lnTo>
                  <a:pt x="11429" y="29717"/>
                </a:lnTo>
                <a:lnTo>
                  <a:pt x="15239" y="25907"/>
                </a:lnTo>
                <a:close/>
              </a:path>
              <a:path w="59689" h="59689">
                <a:moveTo>
                  <a:pt x="40699" y="7619"/>
                </a:moveTo>
                <a:lnTo>
                  <a:pt x="33527" y="7619"/>
                </a:lnTo>
                <a:lnTo>
                  <a:pt x="29717" y="11429"/>
                </a:lnTo>
                <a:lnTo>
                  <a:pt x="48005" y="29717"/>
                </a:lnTo>
                <a:lnTo>
                  <a:pt x="51815" y="25907"/>
                </a:lnTo>
                <a:lnTo>
                  <a:pt x="57911" y="25907"/>
                </a:lnTo>
                <a:lnTo>
                  <a:pt x="40699" y="7619"/>
                </a:lnTo>
                <a:close/>
              </a:path>
              <a:path w="59689" h="59689">
                <a:moveTo>
                  <a:pt x="33527" y="7619"/>
                </a:moveTo>
                <a:lnTo>
                  <a:pt x="25907" y="7619"/>
                </a:lnTo>
                <a:lnTo>
                  <a:pt x="29717" y="11429"/>
                </a:lnTo>
                <a:lnTo>
                  <a:pt x="33527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10655" y="289255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907" y="0"/>
                </a:moveTo>
                <a:lnTo>
                  <a:pt x="0" y="25907"/>
                </a:lnTo>
                <a:lnTo>
                  <a:pt x="25907" y="50291"/>
                </a:lnTo>
                <a:lnTo>
                  <a:pt x="50291" y="25907"/>
                </a:lnTo>
                <a:lnTo>
                  <a:pt x="2590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06083" y="288798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30479" y="0"/>
                </a:moveTo>
                <a:lnTo>
                  <a:pt x="25907" y="1523"/>
                </a:lnTo>
                <a:lnTo>
                  <a:pt x="1523" y="25907"/>
                </a:lnTo>
                <a:lnTo>
                  <a:pt x="0" y="30479"/>
                </a:lnTo>
                <a:lnTo>
                  <a:pt x="1523" y="33527"/>
                </a:lnTo>
                <a:lnTo>
                  <a:pt x="25907" y="57911"/>
                </a:lnTo>
                <a:lnTo>
                  <a:pt x="30479" y="59435"/>
                </a:lnTo>
                <a:lnTo>
                  <a:pt x="33527" y="57911"/>
                </a:lnTo>
                <a:lnTo>
                  <a:pt x="40004" y="51815"/>
                </a:lnTo>
                <a:lnTo>
                  <a:pt x="25907" y="51815"/>
                </a:lnTo>
                <a:lnTo>
                  <a:pt x="29717" y="48005"/>
                </a:lnTo>
                <a:lnTo>
                  <a:pt x="15239" y="33527"/>
                </a:lnTo>
                <a:lnTo>
                  <a:pt x="7619" y="33527"/>
                </a:lnTo>
                <a:lnTo>
                  <a:pt x="7619" y="25907"/>
                </a:lnTo>
                <a:lnTo>
                  <a:pt x="15239" y="25907"/>
                </a:lnTo>
                <a:lnTo>
                  <a:pt x="29717" y="11429"/>
                </a:lnTo>
                <a:lnTo>
                  <a:pt x="25907" y="7619"/>
                </a:lnTo>
                <a:lnTo>
                  <a:pt x="40004" y="7619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59689" h="59689">
                <a:moveTo>
                  <a:pt x="29717" y="48005"/>
                </a:moveTo>
                <a:lnTo>
                  <a:pt x="25907" y="51815"/>
                </a:lnTo>
                <a:lnTo>
                  <a:pt x="33527" y="51815"/>
                </a:lnTo>
                <a:lnTo>
                  <a:pt x="29717" y="48005"/>
                </a:lnTo>
                <a:close/>
              </a:path>
              <a:path w="59689" h="59689">
                <a:moveTo>
                  <a:pt x="48005" y="29717"/>
                </a:moveTo>
                <a:lnTo>
                  <a:pt x="29717" y="48005"/>
                </a:lnTo>
                <a:lnTo>
                  <a:pt x="33527" y="51815"/>
                </a:lnTo>
                <a:lnTo>
                  <a:pt x="40004" y="51815"/>
                </a:lnTo>
                <a:lnTo>
                  <a:pt x="59435" y="33527"/>
                </a:lnTo>
                <a:lnTo>
                  <a:pt x="51815" y="33527"/>
                </a:lnTo>
                <a:lnTo>
                  <a:pt x="48005" y="29717"/>
                </a:lnTo>
                <a:close/>
              </a:path>
              <a:path w="59689" h="59689">
                <a:moveTo>
                  <a:pt x="7619" y="25907"/>
                </a:moveTo>
                <a:lnTo>
                  <a:pt x="7619" y="33527"/>
                </a:lnTo>
                <a:lnTo>
                  <a:pt x="11429" y="29717"/>
                </a:lnTo>
                <a:lnTo>
                  <a:pt x="7619" y="25907"/>
                </a:lnTo>
                <a:close/>
              </a:path>
              <a:path w="59689" h="59689">
                <a:moveTo>
                  <a:pt x="11429" y="29717"/>
                </a:moveTo>
                <a:lnTo>
                  <a:pt x="7619" y="33527"/>
                </a:lnTo>
                <a:lnTo>
                  <a:pt x="15239" y="33527"/>
                </a:lnTo>
                <a:lnTo>
                  <a:pt x="11429" y="29717"/>
                </a:lnTo>
                <a:close/>
              </a:path>
              <a:path w="59689" h="59689">
                <a:moveTo>
                  <a:pt x="51815" y="25907"/>
                </a:moveTo>
                <a:lnTo>
                  <a:pt x="48005" y="29717"/>
                </a:lnTo>
                <a:lnTo>
                  <a:pt x="51815" y="33527"/>
                </a:lnTo>
                <a:lnTo>
                  <a:pt x="51815" y="25907"/>
                </a:lnTo>
                <a:close/>
              </a:path>
              <a:path w="59689" h="59689">
                <a:moveTo>
                  <a:pt x="59435" y="25907"/>
                </a:moveTo>
                <a:lnTo>
                  <a:pt x="51815" y="25907"/>
                </a:lnTo>
                <a:lnTo>
                  <a:pt x="51815" y="33527"/>
                </a:lnTo>
                <a:lnTo>
                  <a:pt x="59435" y="33527"/>
                </a:lnTo>
                <a:lnTo>
                  <a:pt x="59435" y="25907"/>
                </a:lnTo>
                <a:close/>
              </a:path>
              <a:path w="59689" h="59689">
                <a:moveTo>
                  <a:pt x="15239" y="25907"/>
                </a:moveTo>
                <a:lnTo>
                  <a:pt x="7619" y="25907"/>
                </a:lnTo>
                <a:lnTo>
                  <a:pt x="11429" y="29717"/>
                </a:lnTo>
                <a:lnTo>
                  <a:pt x="15239" y="25907"/>
                </a:lnTo>
                <a:close/>
              </a:path>
              <a:path w="59689" h="59689">
                <a:moveTo>
                  <a:pt x="40004" y="7619"/>
                </a:moveTo>
                <a:lnTo>
                  <a:pt x="33527" y="7619"/>
                </a:lnTo>
                <a:lnTo>
                  <a:pt x="29717" y="11429"/>
                </a:lnTo>
                <a:lnTo>
                  <a:pt x="48005" y="29717"/>
                </a:lnTo>
                <a:lnTo>
                  <a:pt x="51815" y="25907"/>
                </a:lnTo>
                <a:lnTo>
                  <a:pt x="59435" y="25907"/>
                </a:lnTo>
                <a:lnTo>
                  <a:pt x="40004" y="7619"/>
                </a:lnTo>
                <a:close/>
              </a:path>
              <a:path w="59689" h="59689">
                <a:moveTo>
                  <a:pt x="33527" y="7619"/>
                </a:moveTo>
                <a:lnTo>
                  <a:pt x="25907" y="7619"/>
                </a:lnTo>
                <a:lnTo>
                  <a:pt x="29717" y="11429"/>
                </a:lnTo>
                <a:lnTo>
                  <a:pt x="33527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38900" y="2892552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25907" y="0"/>
                </a:moveTo>
                <a:lnTo>
                  <a:pt x="0" y="25907"/>
                </a:lnTo>
                <a:lnTo>
                  <a:pt x="25907" y="50291"/>
                </a:lnTo>
                <a:lnTo>
                  <a:pt x="51815" y="25907"/>
                </a:lnTo>
                <a:lnTo>
                  <a:pt x="2590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434327" y="288798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30479" y="0"/>
                </a:moveTo>
                <a:lnTo>
                  <a:pt x="27431" y="1523"/>
                </a:lnTo>
                <a:lnTo>
                  <a:pt x="1523" y="25907"/>
                </a:lnTo>
                <a:lnTo>
                  <a:pt x="0" y="30479"/>
                </a:lnTo>
                <a:lnTo>
                  <a:pt x="1523" y="33527"/>
                </a:lnTo>
                <a:lnTo>
                  <a:pt x="27431" y="57911"/>
                </a:lnTo>
                <a:lnTo>
                  <a:pt x="30479" y="59435"/>
                </a:lnTo>
                <a:lnTo>
                  <a:pt x="33527" y="57911"/>
                </a:lnTo>
                <a:lnTo>
                  <a:pt x="40004" y="51815"/>
                </a:lnTo>
                <a:lnTo>
                  <a:pt x="27431" y="51815"/>
                </a:lnTo>
                <a:lnTo>
                  <a:pt x="30387" y="48675"/>
                </a:lnTo>
                <a:lnTo>
                  <a:pt x="15239" y="33527"/>
                </a:lnTo>
                <a:lnTo>
                  <a:pt x="7619" y="33527"/>
                </a:lnTo>
                <a:lnTo>
                  <a:pt x="7619" y="25907"/>
                </a:lnTo>
                <a:lnTo>
                  <a:pt x="15239" y="25907"/>
                </a:lnTo>
                <a:lnTo>
                  <a:pt x="30387" y="10760"/>
                </a:lnTo>
                <a:lnTo>
                  <a:pt x="27431" y="7619"/>
                </a:lnTo>
                <a:lnTo>
                  <a:pt x="40004" y="7619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59689" h="59689">
                <a:moveTo>
                  <a:pt x="30387" y="48675"/>
                </a:moveTo>
                <a:lnTo>
                  <a:pt x="27431" y="51815"/>
                </a:lnTo>
                <a:lnTo>
                  <a:pt x="33527" y="51815"/>
                </a:lnTo>
                <a:lnTo>
                  <a:pt x="30387" y="48675"/>
                </a:lnTo>
                <a:close/>
              </a:path>
              <a:path w="59689" h="59689">
                <a:moveTo>
                  <a:pt x="48230" y="29717"/>
                </a:moveTo>
                <a:lnTo>
                  <a:pt x="30387" y="48675"/>
                </a:lnTo>
                <a:lnTo>
                  <a:pt x="33527" y="51815"/>
                </a:lnTo>
                <a:lnTo>
                  <a:pt x="40004" y="51815"/>
                </a:lnTo>
                <a:lnTo>
                  <a:pt x="59435" y="33527"/>
                </a:lnTo>
                <a:lnTo>
                  <a:pt x="51815" y="33527"/>
                </a:lnTo>
                <a:lnTo>
                  <a:pt x="48230" y="29717"/>
                </a:lnTo>
                <a:close/>
              </a:path>
              <a:path w="59689" h="59689">
                <a:moveTo>
                  <a:pt x="7619" y="25907"/>
                </a:moveTo>
                <a:lnTo>
                  <a:pt x="7619" y="33527"/>
                </a:lnTo>
                <a:lnTo>
                  <a:pt x="11429" y="29717"/>
                </a:lnTo>
                <a:lnTo>
                  <a:pt x="7619" y="25907"/>
                </a:lnTo>
                <a:close/>
              </a:path>
              <a:path w="59689" h="59689">
                <a:moveTo>
                  <a:pt x="11429" y="29717"/>
                </a:moveTo>
                <a:lnTo>
                  <a:pt x="7619" y="33527"/>
                </a:lnTo>
                <a:lnTo>
                  <a:pt x="15239" y="33527"/>
                </a:lnTo>
                <a:lnTo>
                  <a:pt x="11429" y="29717"/>
                </a:lnTo>
                <a:close/>
              </a:path>
              <a:path w="59689" h="59689">
                <a:moveTo>
                  <a:pt x="51815" y="25907"/>
                </a:moveTo>
                <a:lnTo>
                  <a:pt x="48230" y="29717"/>
                </a:lnTo>
                <a:lnTo>
                  <a:pt x="51815" y="33527"/>
                </a:lnTo>
                <a:lnTo>
                  <a:pt x="51815" y="25907"/>
                </a:lnTo>
                <a:close/>
              </a:path>
              <a:path w="59689" h="59689">
                <a:moveTo>
                  <a:pt x="59435" y="25907"/>
                </a:moveTo>
                <a:lnTo>
                  <a:pt x="51815" y="25907"/>
                </a:lnTo>
                <a:lnTo>
                  <a:pt x="51815" y="33527"/>
                </a:lnTo>
                <a:lnTo>
                  <a:pt x="59435" y="33527"/>
                </a:lnTo>
                <a:lnTo>
                  <a:pt x="59435" y="25907"/>
                </a:lnTo>
                <a:close/>
              </a:path>
              <a:path w="59689" h="59689">
                <a:moveTo>
                  <a:pt x="15239" y="25907"/>
                </a:moveTo>
                <a:lnTo>
                  <a:pt x="7619" y="25907"/>
                </a:lnTo>
                <a:lnTo>
                  <a:pt x="11429" y="29717"/>
                </a:lnTo>
                <a:lnTo>
                  <a:pt x="15239" y="25907"/>
                </a:lnTo>
                <a:close/>
              </a:path>
              <a:path w="59689" h="59689">
                <a:moveTo>
                  <a:pt x="40004" y="7619"/>
                </a:moveTo>
                <a:lnTo>
                  <a:pt x="33527" y="7619"/>
                </a:lnTo>
                <a:lnTo>
                  <a:pt x="30387" y="10760"/>
                </a:lnTo>
                <a:lnTo>
                  <a:pt x="48230" y="29717"/>
                </a:lnTo>
                <a:lnTo>
                  <a:pt x="51815" y="25907"/>
                </a:lnTo>
                <a:lnTo>
                  <a:pt x="59435" y="25907"/>
                </a:lnTo>
                <a:lnTo>
                  <a:pt x="40004" y="7619"/>
                </a:lnTo>
                <a:close/>
              </a:path>
              <a:path w="59689" h="59689">
                <a:moveTo>
                  <a:pt x="33527" y="7619"/>
                </a:moveTo>
                <a:lnTo>
                  <a:pt x="27431" y="7619"/>
                </a:lnTo>
                <a:lnTo>
                  <a:pt x="30387" y="10760"/>
                </a:lnTo>
                <a:lnTo>
                  <a:pt x="33527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67143" y="2892552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25907" y="0"/>
                </a:moveTo>
                <a:lnTo>
                  <a:pt x="0" y="25907"/>
                </a:lnTo>
                <a:lnTo>
                  <a:pt x="25907" y="50291"/>
                </a:lnTo>
                <a:lnTo>
                  <a:pt x="51815" y="25907"/>
                </a:lnTo>
                <a:lnTo>
                  <a:pt x="2590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62571" y="288798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30479" y="0"/>
                </a:moveTo>
                <a:lnTo>
                  <a:pt x="27431" y="1523"/>
                </a:lnTo>
                <a:lnTo>
                  <a:pt x="1523" y="25907"/>
                </a:lnTo>
                <a:lnTo>
                  <a:pt x="0" y="30479"/>
                </a:lnTo>
                <a:lnTo>
                  <a:pt x="1523" y="33527"/>
                </a:lnTo>
                <a:lnTo>
                  <a:pt x="27431" y="57911"/>
                </a:lnTo>
                <a:lnTo>
                  <a:pt x="30479" y="59435"/>
                </a:lnTo>
                <a:lnTo>
                  <a:pt x="33527" y="57911"/>
                </a:lnTo>
                <a:lnTo>
                  <a:pt x="40004" y="51815"/>
                </a:lnTo>
                <a:lnTo>
                  <a:pt x="27431" y="51815"/>
                </a:lnTo>
                <a:lnTo>
                  <a:pt x="30572" y="48675"/>
                </a:lnTo>
                <a:lnTo>
                  <a:pt x="16315" y="33527"/>
                </a:lnTo>
                <a:lnTo>
                  <a:pt x="9143" y="33527"/>
                </a:lnTo>
                <a:lnTo>
                  <a:pt x="9143" y="25907"/>
                </a:lnTo>
                <a:lnTo>
                  <a:pt x="16315" y="25907"/>
                </a:lnTo>
                <a:lnTo>
                  <a:pt x="30572" y="10760"/>
                </a:lnTo>
                <a:lnTo>
                  <a:pt x="27431" y="7619"/>
                </a:lnTo>
                <a:lnTo>
                  <a:pt x="40004" y="7619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59690" h="59689">
                <a:moveTo>
                  <a:pt x="30572" y="48675"/>
                </a:moveTo>
                <a:lnTo>
                  <a:pt x="27431" y="51815"/>
                </a:lnTo>
                <a:lnTo>
                  <a:pt x="33527" y="51815"/>
                </a:lnTo>
                <a:lnTo>
                  <a:pt x="30572" y="48675"/>
                </a:lnTo>
                <a:close/>
              </a:path>
              <a:path w="59690" h="59689">
                <a:moveTo>
                  <a:pt x="49529" y="29717"/>
                </a:moveTo>
                <a:lnTo>
                  <a:pt x="30572" y="48675"/>
                </a:lnTo>
                <a:lnTo>
                  <a:pt x="33527" y="51815"/>
                </a:lnTo>
                <a:lnTo>
                  <a:pt x="40004" y="51815"/>
                </a:lnTo>
                <a:lnTo>
                  <a:pt x="59435" y="33527"/>
                </a:lnTo>
                <a:lnTo>
                  <a:pt x="53339" y="33527"/>
                </a:lnTo>
                <a:lnTo>
                  <a:pt x="49529" y="29717"/>
                </a:lnTo>
                <a:close/>
              </a:path>
              <a:path w="59690" h="59689">
                <a:moveTo>
                  <a:pt x="9143" y="25907"/>
                </a:moveTo>
                <a:lnTo>
                  <a:pt x="9143" y="33527"/>
                </a:lnTo>
                <a:lnTo>
                  <a:pt x="12729" y="29717"/>
                </a:lnTo>
                <a:lnTo>
                  <a:pt x="9143" y="25907"/>
                </a:lnTo>
                <a:close/>
              </a:path>
              <a:path w="59690" h="59689">
                <a:moveTo>
                  <a:pt x="12729" y="29717"/>
                </a:moveTo>
                <a:lnTo>
                  <a:pt x="9143" y="33527"/>
                </a:lnTo>
                <a:lnTo>
                  <a:pt x="16315" y="33527"/>
                </a:lnTo>
                <a:lnTo>
                  <a:pt x="12729" y="29717"/>
                </a:lnTo>
                <a:close/>
              </a:path>
              <a:path w="59690" h="59689">
                <a:moveTo>
                  <a:pt x="53339" y="25907"/>
                </a:moveTo>
                <a:lnTo>
                  <a:pt x="49529" y="29717"/>
                </a:lnTo>
                <a:lnTo>
                  <a:pt x="53339" y="33527"/>
                </a:lnTo>
                <a:lnTo>
                  <a:pt x="53339" y="25907"/>
                </a:lnTo>
                <a:close/>
              </a:path>
              <a:path w="59690" h="59689">
                <a:moveTo>
                  <a:pt x="59435" y="25907"/>
                </a:moveTo>
                <a:lnTo>
                  <a:pt x="53339" y="25907"/>
                </a:lnTo>
                <a:lnTo>
                  <a:pt x="53339" y="33527"/>
                </a:lnTo>
                <a:lnTo>
                  <a:pt x="59435" y="33527"/>
                </a:lnTo>
                <a:lnTo>
                  <a:pt x="59435" y="25907"/>
                </a:lnTo>
                <a:close/>
              </a:path>
              <a:path w="59690" h="59689">
                <a:moveTo>
                  <a:pt x="16315" y="25907"/>
                </a:moveTo>
                <a:lnTo>
                  <a:pt x="9143" y="25907"/>
                </a:lnTo>
                <a:lnTo>
                  <a:pt x="12729" y="29717"/>
                </a:lnTo>
                <a:lnTo>
                  <a:pt x="16315" y="25907"/>
                </a:lnTo>
                <a:close/>
              </a:path>
              <a:path w="59690" h="59689">
                <a:moveTo>
                  <a:pt x="40004" y="7619"/>
                </a:moveTo>
                <a:lnTo>
                  <a:pt x="33527" y="7619"/>
                </a:lnTo>
                <a:lnTo>
                  <a:pt x="30572" y="10760"/>
                </a:lnTo>
                <a:lnTo>
                  <a:pt x="49529" y="29717"/>
                </a:lnTo>
                <a:lnTo>
                  <a:pt x="53339" y="25907"/>
                </a:lnTo>
                <a:lnTo>
                  <a:pt x="59435" y="25907"/>
                </a:lnTo>
                <a:lnTo>
                  <a:pt x="40004" y="7619"/>
                </a:lnTo>
                <a:close/>
              </a:path>
              <a:path w="59690" h="59689">
                <a:moveTo>
                  <a:pt x="33527" y="7619"/>
                </a:moveTo>
                <a:lnTo>
                  <a:pt x="27431" y="7619"/>
                </a:lnTo>
                <a:lnTo>
                  <a:pt x="30572" y="10760"/>
                </a:lnTo>
                <a:lnTo>
                  <a:pt x="33527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96911" y="289255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4383" y="0"/>
                </a:moveTo>
                <a:lnTo>
                  <a:pt x="0" y="25907"/>
                </a:lnTo>
                <a:lnTo>
                  <a:pt x="24383" y="50291"/>
                </a:lnTo>
                <a:lnTo>
                  <a:pt x="50291" y="25907"/>
                </a:lnTo>
                <a:lnTo>
                  <a:pt x="24383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92340" y="2887980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20" h="59689">
                <a:moveTo>
                  <a:pt x="28955" y="0"/>
                </a:moveTo>
                <a:lnTo>
                  <a:pt x="25907" y="1523"/>
                </a:lnTo>
                <a:lnTo>
                  <a:pt x="1523" y="25907"/>
                </a:lnTo>
                <a:lnTo>
                  <a:pt x="0" y="30479"/>
                </a:lnTo>
                <a:lnTo>
                  <a:pt x="1523" y="33527"/>
                </a:lnTo>
                <a:lnTo>
                  <a:pt x="25907" y="57911"/>
                </a:lnTo>
                <a:lnTo>
                  <a:pt x="28955" y="59435"/>
                </a:lnTo>
                <a:lnTo>
                  <a:pt x="33527" y="57911"/>
                </a:lnTo>
                <a:lnTo>
                  <a:pt x="39623" y="51815"/>
                </a:lnTo>
                <a:lnTo>
                  <a:pt x="25907" y="51815"/>
                </a:lnTo>
                <a:lnTo>
                  <a:pt x="29717" y="48005"/>
                </a:lnTo>
                <a:lnTo>
                  <a:pt x="15239" y="33527"/>
                </a:lnTo>
                <a:lnTo>
                  <a:pt x="7619" y="33527"/>
                </a:lnTo>
                <a:lnTo>
                  <a:pt x="7619" y="25907"/>
                </a:lnTo>
                <a:lnTo>
                  <a:pt x="15239" y="25907"/>
                </a:lnTo>
                <a:lnTo>
                  <a:pt x="29717" y="11429"/>
                </a:lnTo>
                <a:lnTo>
                  <a:pt x="25907" y="7619"/>
                </a:lnTo>
                <a:lnTo>
                  <a:pt x="39623" y="7619"/>
                </a:lnTo>
                <a:lnTo>
                  <a:pt x="33527" y="1523"/>
                </a:lnTo>
                <a:lnTo>
                  <a:pt x="28955" y="0"/>
                </a:lnTo>
                <a:close/>
              </a:path>
              <a:path w="58420" h="59689">
                <a:moveTo>
                  <a:pt x="29717" y="48005"/>
                </a:moveTo>
                <a:lnTo>
                  <a:pt x="25907" y="51815"/>
                </a:lnTo>
                <a:lnTo>
                  <a:pt x="33527" y="51815"/>
                </a:lnTo>
                <a:lnTo>
                  <a:pt x="29717" y="48005"/>
                </a:lnTo>
                <a:close/>
              </a:path>
              <a:path w="58420" h="59689">
                <a:moveTo>
                  <a:pt x="48005" y="29717"/>
                </a:moveTo>
                <a:lnTo>
                  <a:pt x="29717" y="48005"/>
                </a:lnTo>
                <a:lnTo>
                  <a:pt x="33527" y="51815"/>
                </a:lnTo>
                <a:lnTo>
                  <a:pt x="39623" y="51815"/>
                </a:lnTo>
                <a:lnTo>
                  <a:pt x="57911" y="33527"/>
                </a:lnTo>
                <a:lnTo>
                  <a:pt x="51815" y="33527"/>
                </a:lnTo>
                <a:lnTo>
                  <a:pt x="48005" y="29717"/>
                </a:lnTo>
                <a:close/>
              </a:path>
              <a:path w="58420" h="59689">
                <a:moveTo>
                  <a:pt x="7619" y="25907"/>
                </a:moveTo>
                <a:lnTo>
                  <a:pt x="7619" y="33527"/>
                </a:lnTo>
                <a:lnTo>
                  <a:pt x="11429" y="29717"/>
                </a:lnTo>
                <a:lnTo>
                  <a:pt x="7619" y="25907"/>
                </a:lnTo>
                <a:close/>
              </a:path>
              <a:path w="58420" h="59689">
                <a:moveTo>
                  <a:pt x="11429" y="29717"/>
                </a:moveTo>
                <a:lnTo>
                  <a:pt x="7619" y="33527"/>
                </a:lnTo>
                <a:lnTo>
                  <a:pt x="15239" y="33527"/>
                </a:lnTo>
                <a:lnTo>
                  <a:pt x="11429" y="29717"/>
                </a:lnTo>
                <a:close/>
              </a:path>
              <a:path w="58420" h="59689">
                <a:moveTo>
                  <a:pt x="51815" y="25907"/>
                </a:moveTo>
                <a:lnTo>
                  <a:pt x="48005" y="29717"/>
                </a:lnTo>
                <a:lnTo>
                  <a:pt x="51815" y="33527"/>
                </a:lnTo>
                <a:lnTo>
                  <a:pt x="51815" y="25907"/>
                </a:lnTo>
                <a:close/>
              </a:path>
              <a:path w="58420" h="59689">
                <a:moveTo>
                  <a:pt x="57911" y="25907"/>
                </a:moveTo>
                <a:lnTo>
                  <a:pt x="51815" y="25907"/>
                </a:lnTo>
                <a:lnTo>
                  <a:pt x="51815" y="33527"/>
                </a:lnTo>
                <a:lnTo>
                  <a:pt x="57911" y="33527"/>
                </a:lnTo>
                <a:lnTo>
                  <a:pt x="57911" y="25907"/>
                </a:lnTo>
                <a:close/>
              </a:path>
              <a:path w="58420" h="59689">
                <a:moveTo>
                  <a:pt x="15239" y="25907"/>
                </a:moveTo>
                <a:lnTo>
                  <a:pt x="7619" y="25907"/>
                </a:lnTo>
                <a:lnTo>
                  <a:pt x="11429" y="29717"/>
                </a:lnTo>
                <a:lnTo>
                  <a:pt x="15239" y="25907"/>
                </a:lnTo>
                <a:close/>
              </a:path>
              <a:path w="58420" h="59689">
                <a:moveTo>
                  <a:pt x="39623" y="7619"/>
                </a:moveTo>
                <a:lnTo>
                  <a:pt x="33527" y="7619"/>
                </a:lnTo>
                <a:lnTo>
                  <a:pt x="29717" y="11429"/>
                </a:lnTo>
                <a:lnTo>
                  <a:pt x="48005" y="29717"/>
                </a:lnTo>
                <a:lnTo>
                  <a:pt x="51815" y="25907"/>
                </a:lnTo>
                <a:lnTo>
                  <a:pt x="57911" y="25907"/>
                </a:lnTo>
                <a:lnTo>
                  <a:pt x="39623" y="7619"/>
                </a:lnTo>
                <a:close/>
              </a:path>
              <a:path w="58420" h="59689">
                <a:moveTo>
                  <a:pt x="33527" y="7619"/>
                </a:moveTo>
                <a:lnTo>
                  <a:pt x="25907" y="7619"/>
                </a:lnTo>
                <a:lnTo>
                  <a:pt x="29717" y="11429"/>
                </a:lnTo>
                <a:lnTo>
                  <a:pt x="33527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725155" y="289255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907" y="0"/>
                </a:moveTo>
                <a:lnTo>
                  <a:pt x="0" y="25907"/>
                </a:lnTo>
                <a:lnTo>
                  <a:pt x="25907" y="50291"/>
                </a:lnTo>
                <a:lnTo>
                  <a:pt x="50291" y="25907"/>
                </a:lnTo>
                <a:lnTo>
                  <a:pt x="25907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720583" y="2887980"/>
            <a:ext cx="60960" cy="59690"/>
          </a:xfrm>
          <a:custGeom>
            <a:avLst/>
            <a:gdLst/>
            <a:ahLst/>
            <a:cxnLst/>
            <a:rect l="l" t="t" r="r" b="b"/>
            <a:pathLst>
              <a:path w="60959" h="59689">
                <a:moveTo>
                  <a:pt x="30479" y="0"/>
                </a:moveTo>
                <a:lnTo>
                  <a:pt x="25907" y="1523"/>
                </a:lnTo>
                <a:lnTo>
                  <a:pt x="1523" y="25907"/>
                </a:lnTo>
                <a:lnTo>
                  <a:pt x="0" y="30479"/>
                </a:lnTo>
                <a:lnTo>
                  <a:pt x="1523" y="33527"/>
                </a:lnTo>
                <a:lnTo>
                  <a:pt x="25907" y="57911"/>
                </a:lnTo>
                <a:lnTo>
                  <a:pt x="30479" y="59435"/>
                </a:lnTo>
                <a:lnTo>
                  <a:pt x="33527" y="57911"/>
                </a:lnTo>
                <a:lnTo>
                  <a:pt x="40004" y="51815"/>
                </a:lnTo>
                <a:lnTo>
                  <a:pt x="25907" y="51815"/>
                </a:lnTo>
                <a:lnTo>
                  <a:pt x="29717" y="48005"/>
                </a:lnTo>
                <a:lnTo>
                  <a:pt x="15239" y="33527"/>
                </a:lnTo>
                <a:lnTo>
                  <a:pt x="7619" y="33527"/>
                </a:lnTo>
                <a:lnTo>
                  <a:pt x="7619" y="25907"/>
                </a:lnTo>
                <a:lnTo>
                  <a:pt x="15239" y="25907"/>
                </a:lnTo>
                <a:lnTo>
                  <a:pt x="29717" y="11429"/>
                </a:lnTo>
                <a:lnTo>
                  <a:pt x="25907" y="7619"/>
                </a:lnTo>
                <a:lnTo>
                  <a:pt x="40004" y="7619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60959" h="59689">
                <a:moveTo>
                  <a:pt x="29717" y="48005"/>
                </a:moveTo>
                <a:lnTo>
                  <a:pt x="25907" y="51815"/>
                </a:lnTo>
                <a:lnTo>
                  <a:pt x="33527" y="51815"/>
                </a:lnTo>
                <a:lnTo>
                  <a:pt x="29717" y="48005"/>
                </a:lnTo>
                <a:close/>
              </a:path>
              <a:path w="60959" h="59689">
                <a:moveTo>
                  <a:pt x="48005" y="29717"/>
                </a:moveTo>
                <a:lnTo>
                  <a:pt x="29717" y="48005"/>
                </a:lnTo>
                <a:lnTo>
                  <a:pt x="33527" y="51815"/>
                </a:lnTo>
                <a:lnTo>
                  <a:pt x="40004" y="51815"/>
                </a:lnTo>
                <a:lnTo>
                  <a:pt x="59435" y="33527"/>
                </a:lnTo>
                <a:lnTo>
                  <a:pt x="51815" y="33527"/>
                </a:lnTo>
                <a:lnTo>
                  <a:pt x="48005" y="29717"/>
                </a:lnTo>
                <a:close/>
              </a:path>
              <a:path w="60959" h="59689">
                <a:moveTo>
                  <a:pt x="7619" y="25907"/>
                </a:moveTo>
                <a:lnTo>
                  <a:pt x="7619" y="33527"/>
                </a:lnTo>
                <a:lnTo>
                  <a:pt x="11429" y="29717"/>
                </a:lnTo>
                <a:lnTo>
                  <a:pt x="7619" y="25907"/>
                </a:lnTo>
                <a:close/>
              </a:path>
              <a:path w="60959" h="59689">
                <a:moveTo>
                  <a:pt x="11429" y="29717"/>
                </a:moveTo>
                <a:lnTo>
                  <a:pt x="7619" y="33527"/>
                </a:lnTo>
                <a:lnTo>
                  <a:pt x="15239" y="33527"/>
                </a:lnTo>
                <a:lnTo>
                  <a:pt x="11429" y="29717"/>
                </a:lnTo>
                <a:close/>
              </a:path>
              <a:path w="60959" h="59689">
                <a:moveTo>
                  <a:pt x="51815" y="25907"/>
                </a:moveTo>
                <a:lnTo>
                  <a:pt x="48005" y="29717"/>
                </a:lnTo>
                <a:lnTo>
                  <a:pt x="51815" y="33527"/>
                </a:lnTo>
                <a:lnTo>
                  <a:pt x="51815" y="25907"/>
                </a:lnTo>
                <a:close/>
              </a:path>
              <a:path w="60959" h="59689">
                <a:moveTo>
                  <a:pt x="59435" y="25907"/>
                </a:moveTo>
                <a:lnTo>
                  <a:pt x="51815" y="25907"/>
                </a:lnTo>
                <a:lnTo>
                  <a:pt x="51815" y="33527"/>
                </a:lnTo>
                <a:lnTo>
                  <a:pt x="59435" y="33527"/>
                </a:lnTo>
                <a:lnTo>
                  <a:pt x="60959" y="30479"/>
                </a:lnTo>
                <a:lnTo>
                  <a:pt x="59435" y="25907"/>
                </a:lnTo>
                <a:close/>
              </a:path>
              <a:path w="60959" h="59689">
                <a:moveTo>
                  <a:pt x="15239" y="25907"/>
                </a:moveTo>
                <a:lnTo>
                  <a:pt x="7619" y="25907"/>
                </a:lnTo>
                <a:lnTo>
                  <a:pt x="11429" y="29717"/>
                </a:lnTo>
                <a:lnTo>
                  <a:pt x="15239" y="25907"/>
                </a:lnTo>
                <a:close/>
              </a:path>
              <a:path w="60959" h="59689">
                <a:moveTo>
                  <a:pt x="40004" y="7619"/>
                </a:moveTo>
                <a:lnTo>
                  <a:pt x="33527" y="7619"/>
                </a:lnTo>
                <a:lnTo>
                  <a:pt x="29717" y="11429"/>
                </a:lnTo>
                <a:lnTo>
                  <a:pt x="48005" y="29717"/>
                </a:lnTo>
                <a:lnTo>
                  <a:pt x="51815" y="25907"/>
                </a:lnTo>
                <a:lnTo>
                  <a:pt x="59435" y="25907"/>
                </a:lnTo>
                <a:lnTo>
                  <a:pt x="40004" y="7619"/>
                </a:lnTo>
                <a:close/>
              </a:path>
              <a:path w="60959" h="59689">
                <a:moveTo>
                  <a:pt x="33527" y="7619"/>
                </a:moveTo>
                <a:lnTo>
                  <a:pt x="25907" y="7619"/>
                </a:lnTo>
                <a:lnTo>
                  <a:pt x="29717" y="11429"/>
                </a:lnTo>
                <a:lnTo>
                  <a:pt x="33527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239008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0.30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00"/>
              </a:lnSpc>
            </a:pPr>
            <a:r>
              <a:rPr sz="1000" spc="-10" dirty="0">
                <a:latin typeface="Arial"/>
                <a:cs typeface="Arial"/>
              </a:rPr>
              <a:t>0.25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90"/>
              </a:lnSpc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90"/>
              </a:lnSpc>
            </a:pPr>
            <a:r>
              <a:rPr sz="1000" spc="-10" dirty="0">
                <a:latin typeface="Arial"/>
                <a:cs typeface="Arial"/>
              </a:rPr>
              <a:t>0.15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90"/>
              </a:lnSpc>
            </a:pPr>
            <a:r>
              <a:rPr sz="1000" spc="-10" dirty="0">
                <a:latin typeface="Arial"/>
                <a:cs typeface="Arial"/>
              </a:rPr>
              <a:t>0.10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00"/>
              </a:lnSpc>
            </a:pPr>
            <a:r>
              <a:rPr sz="1000" spc="-10" dirty="0">
                <a:latin typeface="Arial"/>
                <a:cs typeface="Arial"/>
              </a:rPr>
              <a:t>0.05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560572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988816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417060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846828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275072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703317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986901" y="2715029"/>
            <a:ext cx="152400" cy="6794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Pr</a:t>
            </a:r>
            <a:r>
              <a:rPr sz="1000" b="1" dirty="0">
                <a:latin typeface="Arial"/>
                <a:cs typeface="Arial"/>
              </a:rPr>
              <a:t>ob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-5" dirty="0">
                <a:latin typeface="Arial"/>
                <a:cs typeface="Arial"/>
              </a:rPr>
              <a:t>ili</a:t>
            </a:r>
            <a:r>
              <a:rPr sz="1000" b="1" dirty="0">
                <a:latin typeface="Arial"/>
                <a:cs typeface="Arial"/>
              </a:rPr>
              <a:t>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631945" y="374178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664204" y="2318071"/>
            <a:ext cx="15055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Un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fo</a:t>
            </a:r>
            <a:r>
              <a:rPr sz="1200" b="1" dirty="0">
                <a:latin typeface="Arial"/>
                <a:cs typeface="Arial"/>
              </a:rPr>
              <a:t>rm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902707" y="2205228"/>
            <a:ext cx="3028315" cy="1681480"/>
          </a:xfrm>
          <a:custGeom>
            <a:avLst/>
            <a:gdLst/>
            <a:ahLst/>
            <a:cxnLst/>
            <a:rect l="l" t="t" r="r" b="b"/>
            <a:pathLst>
              <a:path w="3028315" h="1681479">
                <a:moveTo>
                  <a:pt x="30220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028187" y="4571"/>
                </a:lnTo>
                <a:lnTo>
                  <a:pt x="3026663" y="1523"/>
                </a:lnTo>
                <a:lnTo>
                  <a:pt x="3022091" y="0"/>
                </a:lnTo>
                <a:close/>
              </a:path>
              <a:path w="3028315" h="1681479">
                <a:moveTo>
                  <a:pt x="3017519" y="4571"/>
                </a:moveTo>
                <a:lnTo>
                  <a:pt x="3017519" y="1680971"/>
                </a:lnTo>
                <a:lnTo>
                  <a:pt x="3028187" y="1680971"/>
                </a:lnTo>
                <a:lnTo>
                  <a:pt x="3028187" y="10667"/>
                </a:lnTo>
                <a:lnTo>
                  <a:pt x="3022091" y="10667"/>
                </a:lnTo>
                <a:lnTo>
                  <a:pt x="3017519" y="4571"/>
                </a:lnTo>
                <a:close/>
              </a:path>
              <a:path w="30283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028315" h="1681479">
                <a:moveTo>
                  <a:pt x="30175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017519" y="10667"/>
                </a:lnTo>
                <a:lnTo>
                  <a:pt x="3017519" y="4571"/>
                </a:lnTo>
                <a:close/>
              </a:path>
              <a:path w="3028315" h="1681479">
                <a:moveTo>
                  <a:pt x="3028187" y="4571"/>
                </a:moveTo>
                <a:lnTo>
                  <a:pt x="3017519" y="4571"/>
                </a:lnTo>
                <a:lnTo>
                  <a:pt x="3022091" y="10667"/>
                </a:lnTo>
                <a:lnTo>
                  <a:pt x="3028187" y="10667"/>
                </a:lnTo>
                <a:lnTo>
                  <a:pt x="302818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22847" y="2935224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022847" y="300228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22847" y="306933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22847" y="313486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22847" y="3201924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22847" y="3268979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022847" y="333603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22847" y="340156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022847" y="3468623"/>
            <a:ext cx="9525" cy="15240"/>
          </a:xfrm>
          <a:custGeom>
            <a:avLst/>
            <a:gdLst/>
            <a:ahLst/>
            <a:cxnLst/>
            <a:rect l="l" t="t" r="r" b="b"/>
            <a:pathLst>
              <a:path w="9525" h="15239">
                <a:moveTo>
                  <a:pt x="0" y="7619"/>
                </a:moveTo>
                <a:lnTo>
                  <a:pt x="9143" y="7619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52615" y="2935224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452615" y="3002280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452615" y="3069336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452615" y="3134868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452615" y="3201924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452615" y="3268979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452615" y="3336035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52615" y="3401567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52615" y="3468623"/>
            <a:ext cx="10795" cy="15240"/>
          </a:xfrm>
          <a:custGeom>
            <a:avLst/>
            <a:gdLst/>
            <a:ahLst/>
            <a:cxnLst/>
            <a:rect l="l" t="t" r="r" b="b"/>
            <a:pathLst>
              <a:path w="10795" h="15239">
                <a:moveTo>
                  <a:pt x="0" y="7619"/>
                </a:moveTo>
                <a:lnTo>
                  <a:pt x="10667" y="7619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83907" y="2935224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883907" y="3002280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83907" y="3069336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883907" y="3134868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83907" y="3201924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883907" y="3268979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883907" y="3336035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883907" y="3401567"/>
            <a:ext cx="10795" cy="38100"/>
          </a:xfrm>
          <a:custGeom>
            <a:avLst/>
            <a:gdLst/>
            <a:ahLst/>
            <a:cxnLst/>
            <a:rect l="l" t="t" r="r" b="b"/>
            <a:pathLst>
              <a:path w="10795" h="38100">
                <a:moveTo>
                  <a:pt x="0" y="19049"/>
                </a:moveTo>
                <a:lnTo>
                  <a:pt x="10667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883907" y="3468623"/>
            <a:ext cx="10795" cy="15240"/>
          </a:xfrm>
          <a:custGeom>
            <a:avLst/>
            <a:gdLst/>
            <a:ahLst/>
            <a:cxnLst/>
            <a:rect l="l" t="t" r="r" b="b"/>
            <a:pathLst>
              <a:path w="10795" h="15239">
                <a:moveTo>
                  <a:pt x="0" y="7619"/>
                </a:moveTo>
                <a:lnTo>
                  <a:pt x="10667" y="7619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315200" y="2935224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315200" y="300228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315200" y="306933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315200" y="313486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315200" y="3201924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315200" y="3268979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15200" y="333603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315200" y="340156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315200" y="3468623"/>
            <a:ext cx="9525" cy="15240"/>
          </a:xfrm>
          <a:custGeom>
            <a:avLst/>
            <a:gdLst/>
            <a:ahLst/>
            <a:cxnLst/>
            <a:rect l="l" t="t" r="r" b="b"/>
            <a:pathLst>
              <a:path w="9525" h="15239">
                <a:moveTo>
                  <a:pt x="0" y="7619"/>
                </a:moveTo>
                <a:lnTo>
                  <a:pt x="9143" y="7619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7482337" y="2347124"/>
            <a:ext cx="36131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78C33"/>
                </a:solidFill>
                <a:latin typeface="Arial"/>
                <a:cs typeface="Arial"/>
              </a:rPr>
              <a:t>N</a:t>
            </a:r>
            <a:r>
              <a:rPr sz="1100" b="1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7741919" y="294132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741919" y="300837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41919" y="307543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41919" y="31424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41919" y="320802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41919" y="327507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41919" y="334213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741919" y="34091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41919" y="3474720"/>
            <a:ext cx="9525" cy="15240"/>
          </a:xfrm>
          <a:custGeom>
            <a:avLst/>
            <a:gdLst/>
            <a:ahLst/>
            <a:cxnLst/>
            <a:rect l="l" t="t" r="r" b="b"/>
            <a:pathLst>
              <a:path w="9525" h="15239">
                <a:moveTo>
                  <a:pt x="0" y="7619"/>
                </a:moveTo>
                <a:lnTo>
                  <a:pt x="9143" y="7619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17213" y="5600700"/>
            <a:ext cx="100584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17213" y="6583680"/>
            <a:ext cx="100584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208519" y="4774691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>
                <a:moveTo>
                  <a:pt x="0" y="0"/>
                </a:moveTo>
                <a:lnTo>
                  <a:pt x="141731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471921" y="4347743"/>
            <a:ext cx="5908675" cy="137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as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  <a:spcBef>
                <a:spcPts val="1005"/>
              </a:spcBef>
              <a:tabLst>
                <a:tab pos="1080770" algn="l"/>
              </a:tabLst>
            </a:pPr>
            <a:r>
              <a:rPr sz="1200" i="1" spc="3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X 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spc="100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800" baseline="34722" dirty="0">
                <a:latin typeface="Times New Roman"/>
                <a:cs typeface="Times New Roman"/>
              </a:rPr>
              <a:t>1</a:t>
            </a:r>
            <a:r>
              <a:rPr sz="1800" spc="187" baseline="34722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	</a:t>
            </a: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i="1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1200" spc="-114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..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754380">
              <a:lnSpc>
                <a:spcPts val="1190"/>
              </a:lnSpc>
            </a:pPr>
            <a:r>
              <a:rPr sz="1200" i="1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1045"/>
              </a:spcBef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  <a:spcBef>
                <a:spcPts val="295"/>
              </a:spcBef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used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odel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pe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ental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outco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“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ke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487160" y="6286272"/>
            <a:ext cx="8742680" cy="42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5" dirty="0">
                <a:latin typeface="Arial"/>
                <a:cs typeface="Arial"/>
              </a:rPr>
              <a:t>ca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95"/>
              </a:spcBef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oss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unb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ased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space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{</a:t>
            </a:r>
            <a:r>
              <a:rPr sz="1200" dirty="0">
                <a:latin typeface="Arial"/>
                <a:cs typeface="Arial"/>
              </a:rPr>
              <a:t>1, 2,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3, 4,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5, 6</a:t>
            </a:r>
            <a:r>
              <a:rPr sz="1200" spc="-5" dirty="0">
                <a:latin typeface="Arial"/>
                <a:cs typeface="Arial"/>
              </a:rPr>
              <a:t>}</a:t>
            </a:r>
            <a:r>
              <a:rPr sz="1200" dirty="0">
                <a:latin typeface="Arial"/>
                <a:cs typeface="Arial"/>
              </a:rPr>
              <a:t>, each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occu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1/6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1549908" y="3886200"/>
            <a:ext cx="3028315" cy="158750"/>
          </a:xfrm>
          <a:custGeom>
            <a:avLst/>
            <a:gdLst/>
            <a:ahLst/>
            <a:cxnLst/>
            <a:rect l="l" t="t" r="r" b="b"/>
            <a:pathLst>
              <a:path w="30283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022091" y="158496"/>
                </a:lnTo>
                <a:lnTo>
                  <a:pt x="3026663" y="156972"/>
                </a:lnTo>
                <a:lnTo>
                  <a:pt x="3028187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0283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028315" h="158750">
                <a:moveTo>
                  <a:pt x="3017519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017519" y="152400"/>
                </a:lnTo>
                <a:lnTo>
                  <a:pt x="3017519" y="147828"/>
                </a:lnTo>
                <a:close/>
              </a:path>
              <a:path w="3028315" h="158750">
                <a:moveTo>
                  <a:pt x="3028187" y="0"/>
                </a:moveTo>
                <a:lnTo>
                  <a:pt x="3017519" y="0"/>
                </a:lnTo>
                <a:lnTo>
                  <a:pt x="3017519" y="152400"/>
                </a:lnTo>
                <a:lnTo>
                  <a:pt x="3022091" y="147828"/>
                </a:lnTo>
                <a:lnTo>
                  <a:pt x="3028187" y="147828"/>
                </a:lnTo>
                <a:lnTo>
                  <a:pt x="3028187" y="0"/>
                </a:lnTo>
                <a:close/>
              </a:path>
              <a:path w="3028315" h="158750">
                <a:moveTo>
                  <a:pt x="3028187" y="147828"/>
                </a:moveTo>
                <a:lnTo>
                  <a:pt x="3022091" y="147828"/>
                </a:lnTo>
                <a:lnTo>
                  <a:pt x="3017519" y="152400"/>
                </a:lnTo>
                <a:lnTo>
                  <a:pt x="3028187" y="152400"/>
                </a:lnTo>
                <a:lnTo>
                  <a:pt x="3028187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902707" y="3886200"/>
            <a:ext cx="3028315" cy="158750"/>
          </a:xfrm>
          <a:custGeom>
            <a:avLst/>
            <a:gdLst/>
            <a:ahLst/>
            <a:cxnLst/>
            <a:rect l="l" t="t" r="r" b="b"/>
            <a:pathLst>
              <a:path w="30283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022091" y="158496"/>
                </a:lnTo>
                <a:lnTo>
                  <a:pt x="3026663" y="156972"/>
                </a:lnTo>
                <a:lnTo>
                  <a:pt x="3028187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0283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028315" h="158750">
                <a:moveTo>
                  <a:pt x="3017519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017519" y="152400"/>
                </a:lnTo>
                <a:lnTo>
                  <a:pt x="3017519" y="147828"/>
                </a:lnTo>
                <a:close/>
              </a:path>
              <a:path w="3028315" h="158750">
                <a:moveTo>
                  <a:pt x="3028187" y="0"/>
                </a:moveTo>
                <a:lnTo>
                  <a:pt x="3017519" y="0"/>
                </a:lnTo>
                <a:lnTo>
                  <a:pt x="3017519" y="152400"/>
                </a:lnTo>
                <a:lnTo>
                  <a:pt x="3022091" y="147828"/>
                </a:lnTo>
                <a:lnTo>
                  <a:pt x="3028187" y="147828"/>
                </a:lnTo>
                <a:lnTo>
                  <a:pt x="3028187" y="0"/>
                </a:lnTo>
                <a:close/>
              </a:path>
              <a:path w="3028315" h="158750">
                <a:moveTo>
                  <a:pt x="3028187" y="147828"/>
                </a:moveTo>
                <a:lnTo>
                  <a:pt x="3022091" y="147828"/>
                </a:lnTo>
                <a:lnTo>
                  <a:pt x="3017519" y="152400"/>
                </a:lnTo>
                <a:lnTo>
                  <a:pt x="3028187" y="152400"/>
                </a:lnTo>
                <a:lnTo>
                  <a:pt x="3028187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3010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4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ino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D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0186" y="1792557"/>
            <a:ext cx="1708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Ba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1355" y="199186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1650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595" y="2639568"/>
            <a:ext cx="0" cy="833755"/>
          </a:xfrm>
          <a:custGeom>
            <a:avLst/>
            <a:gdLst/>
            <a:ahLst/>
            <a:cxnLst/>
            <a:rect l="l" t="t" r="r" b="b"/>
            <a:pathLst>
              <a:path h="833754">
                <a:moveTo>
                  <a:pt x="0" y="0"/>
                </a:moveTo>
                <a:lnTo>
                  <a:pt x="0" y="833627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2495" y="3473196"/>
            <a:ext cx="2018030" cy="0"/>
          </a:xfrm>
          <a:custGeom>
            <a:avLst/>
            <a:gdLst/>
            <a:ahLst/>
            <a:cxnLst/>
            <a:rect l="l" t="t" r="r" b="b"/>
            <a:pathLst>
              <a:path w="2018029">
                <a:moveTo>
                  <a:pt x="0" y="0"/>
                </a:moveTo>
                <a:lnTo>
                  <a:pt x="201777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7288" y="2880360"/>
            <a:ext cx="1870455" cy="650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2495" y="305104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2495" y="284226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2495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602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5855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5688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551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5351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5183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5016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4847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6203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36035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15867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95700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80032" y="3136392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13715" y="0"/>
                </a:moveTo>
                <a:lnTo>
                  <a:pt x="0" y="12191"/>
                </a:lnTo>
                <a:lnTo>
                  <a:pt x="13715" y="24383"/>
                </a:lnTo>
                <a:lnTo>
                  <a:pt x="25907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75460" y="313182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8287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19811"/>
                </a:lnTo>
                <a:lnTo>
                  <a:pt x="13715" y="33527"/>
                </a:lnTo>
                <a:lnTo>
                  <a:pt x="18287" y="35051"/>
                </a:lnTo>
                <a:lnTo>
                  <a:pt x="21335" y="33527"/>
                </a:lnTo>
                <a:lnTo>
                  <a:pt x="28109" y="25907"/>
                </a:lnTo>
                <a:lnTo>
                  <a:pt x="13715" y="25907"/>
                </a:lnTo>
                <a:lnTo>
                  <a:pt x="17525" y="22521"/>
                </a:lnTo>
                <a:lnTo>
                  <a:pt x="14477" y="19811"/>
                </a:lnTo>
                <a:lnTo>
                  <a:pt x="7619" y="19811"/>
                </a:lnTo>
                <a:lnTo>
                  <a:pt x="7619" y="13715"/>
                </a:lnTo>
                <a:lnTo>
                  <a:pt x="14477" y="13715"/>
                </a:lnTo>
                <a:lnTo>
                  <a:pt x="17525" y="11006"/>
                </a:lnTo>
                <a:lnTo>
                  <a:pt x="13715" y="7619"/>
                </a:lnTo>
                <a:lnTo>
                  <a:pt x="27431" y="7619"/>
                </a:lnTo>
                <a:lnTo>
                  <a:pt x="21335" y="1523"/>
                </a:lnTo>
                <a:lnTo>
                  <a:pt x="18287" y="0"/>
                </a:lnTo>
                <a:close/>
              </a:path>
              <a:path w="35560" h="35560">
                <a:moveTo>
                  <a:pt x="17525" y="22521"/>
                </a:moveTo>
                <a:lnTo>
                  <a:pt x="13715" y="25907"/>
                </a:lnTo>
                <a:lnTo>
                  <a:pt x="21335" y="25907"/>
                </a:lnTo>
                <a:lnTo>
                  <a:pt x="17525" y="22521"/>
                </a:lnTo>
                <a:close/>
              </a:path>
              <a:path w="35560" h="35560">
                <a:moveTo>
                  <a:pt x="24002" y="16763"/>
                </a:moveTo>
                <a:lnTo>
                  <a:pt x="17525" y="22521"/>
                </a:lnTo>
                <a:lnTo>
                  <a:pt x="21335" y="25907"/>
                </a:lnTo>
                <a:lnTo>
                  <a:pt x="28109" y="25907"/>
                </a:lnTo>
                <a:lnTo>
                  <a:pt x="33527" y="19811"/>
                </a:lnTo>
                <a:lnTo>
                  <a:pt x="27431" y="19811"/>
                </a:lnTo>
                <a:lnTo>
                  <a:pt x="24002" y="16763"/>
                </a:lnTo>
                <a:close/>
              </a:path>
              <a:path w="35560" h="35560">
                <a:moveTo>
                  <a:pt x="7619" y="13715"/>
                </a:moveTo>
                <a:lnTo>
                  <a:pt x="7619" y="19811"/>
                </a:lnTo>
                <a:lnTo>
                  <a:pt x="11048" y="16763"/>
                </a:lnTo>
                <a:lnTo>
                  <a:pt x="7619" y="13715"/>
                </a:lnTo>
                <a:close/>
              </a:path>
              <a:path w="35560" h="35560">
                <a:moveTo>
                  <a:pt x="11048" y="16763"/>
                </a:moveTo>
                <a:lnTo>
                  <a:pt x="7619" y="19811"/>
                </a:lnTo>
                <a:lnTo>
                  <a:pt x="14477" y="19811"/>
                </a:lnTo>
                <a:lnTo>
                  <a:pt x="11048" y="16763"/>
                </a:lnTo>
                <a:close/>
              </a:path>
              <a:path w="35560" h="35560">
                <a:moveTo>
                  <a:pt x="27431" y="13715"/>
                </a:moveTo>
                <a:lnTo>
                  <a:pt x="24002" y="16763"/>
                </a:lnTo>
                <a:lnTo>
                  <a:pt x="27431" y="19811"/>
                </a:lnTo>
                <a:lnTo>
                  <a:pt x="27431" y="13715"/>
                </a:lnTo>
                <a:close/>
              </a:path>
              <a:path w="35560" h="35560">
                <a:moveTo>
                  <a:pt x="33527" y="13715"/>
                </a:moveTo>
                <a:lnTo>
                  <a:pt x="27431" y="13715"/>
                </a:lnTo>
                <a:lnTo>
                  <a:pt x="27431" y="19811"/>
                </a:lnTo>
                <a:lnTo>
                  <a:pt x="33527" y="19811"/>
                </a:lnTo>
                <a:lnTo>
                  <a:pt x="35051" y="16763"/>
                </a:lnTo>
                <a:lnTo>
                  <a:pt x="33527" y="13715"/>
                </a:lnTo>
                <a:close/>
              </a:path>
              <a:path w="35560" h="35560">
                <a:moveTo>
                  <a:pt x="14477" y="13715"/>
                </a:moveTo>
                <a:lnTo>
                  <a:pt x="7619" y="13715"/>
                </a:lnTo>
                <a:lnTo>
                  <a:pt x="11048" y="16763"/>
                </a:lnTo>
                <a:lnTo>
                  <a:pt x="14477" y="13715"/>
                </a:lnTo>
                <a:close/>
              </a:path>
              <a:path w="35560" h="35560">
                <a:moveTo>
                  <a:pt x="27431" y="7619"/>
                </a:moveTo>
                <a:lnTo>
                  <a:pt x="21335" y="7619"/>
                </a:lnTo>
                <a:lnTo>
                  <a:pt x="17525" y="11006"/>
                </a:lnTo>
                <a:lnTo>
                  <a:pt x="24002" y="16763"/>
                </a:lnTo>
                <a:lnTo>
                  <a:pt x="27431" y="13715"/>
                </a:lnTo>
                <a:lnTo>
                  <a:pt x="33527" y="13715"/>
                </a:lnTo>
                <a:lnTo>
                  <a:pt x="27431" y="7619"/>
                </a:lnTo>
                <a:close/>
              </a:path>
              <a:path w="35560" h="35560">
                <a:moveTo>
                  <a:pt x="21335" y="7619"/>
                </a:moveTo>
                <a:lnTo>
                  <a:pt x="13715" y="7619"/>
                </a:lnTo>
                <a:lnTo>
                  <a:pt x="17525" y="11006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16607" y="288340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191" y="0"/>
                </a:moveTo>
                <a:lnTo>
                  <a:pt x="0" y="12191"/>
                </a:lnTo>
                <a:lnTo>
                  <a:pt x="12191" y="25907"/>
                </a:lnTo>
                <a:lnTo>
                  <a:pt x="25907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12035" y="288036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19811" y="0"/>
                </a:moveTo>
                <a:lnTo>
                  <a:pt x="13715" y="0"/>
                </a:lnTo>
                <a:lnTo>
                  <a:pt x="1523" y="12191"/>
                </a:lnTo>
                <a:lnTo>
                  <a:pt x="0" y="15239"/>
                </a:lnTo>
                <a:lnTo>
                  <a:pt x="1523" y="18287"/>
                </a:lnTo>
                <a:lnTo>
                  <a:pt x="13715" y="32003"/>
                </a:lnTo>
                <a:lnTo>
                  <a:pt x="16763" y="33527"/>
                </a:lnTo>
                <a:lnTo>
                  <a:pt x="19811" y="32003"/>
                </a:lnTo>
                <a:lnTo>
                  <a:pt x="27431" y="24383"/>
                </a:lnTo>
                <a:lnTo>
                  <a:pt x="13715" y="24383"/>
                </a:lnTo>
                <a:lnTo>
                  <a:pt x="16763" y="21335"/>
                </a:lnTo>
                <a:lnTo>
                  <a:pt x="13715" y="18287"/>
                </a:lnTo>
                <a:lnTo>
                  <a:pt x="7619" y="18287"/>
                </a:lnTo>
                <a:lnTo>
                  <a:pt x="7619" y="12191"/>
                </a:lnTo>
                <a:lnTo>
                  <a:pt x="13715" y="12191"/>
                </a:lnTo>
                <a:lnTo>
                  <a:pt x="16763" y="9143"/>
                </a:lnTo>
                <a:lnTo>
                  <a:pt x="13715" y="6095"/>
                </a:lnTo>
                <a:lnTo>
                  <a:pt x="26669" y="6095"/>
                </a:lnTo>
                <a:lnTo>
                  <a:pt x="19811" y="0"/>
                </a:lnTo>
                <a:close/>
              </a:path>
              <a:path w="33655" h="33655">
                <a:moveTo>
                  <a:pt x="16763" y="21335"/>
                </a:moveTo>
                <a:lnTo>
                  <a:pt x="13715" y="24383"/>
                </a:lnTo>
                <a:lnTo>
                  <a:pt x="19811" y="24383"/>
                </a:lnTo>
                <a:lnTo>
                  <a:pt x="16763" y="21335"/>
                </a:lnTo>
                <a:close/>
              </a:path>
              <a:path w="33655" h="33655">
                <a:moveTo>
                  <a:pt x="22859" y="15239"/>
                </a:moveTo>
                <a:lnTo>
                  <a:pt x="16763" y="21335"/>
                </a:lnTo>
                <a:lnTo>
                  <a:pt x="19811" y="24383"/>
                </a:lnTo>
                <a:lnTo>
                  <a:pt x="27431" y="24383"/>
                </a:lnTo>
                <a:lnTo>
                  <a:pt x="33527" y="18287"/>
                </a:lnTo>
                <a:lnTo>
                  <a:pt x="25907" y="18287"/>
                </a:lnTo>
                <a:lnTo>
                  <a:pt x="22859" y="15239"/>
                </a:lnTo>
                <a:close/>
              </a:path>
              <a:path w="33655" h="33655">
                <a:moveTo>
                  <a:pt x="7619" y="12191"/>
                </a:moveTo>
                <a:lnTo>
                  <a:pt x="7619" y="18287"/>
                </a:lnTo>
                <a:lnTo>
                  <a:pt x="10667" y="15239"/>
                </a:lnTo>
                <a:lnTo>
                  <a:pt x="7619" y="12191"/>
                </a:lnTo>
                <a:close/>
              </a:path>
              <a:path w="33655" h="33655">
                <a:moveTo>
                  <a:pt x="10667" y="15239"/>
                </a:moveTo>
                <a:lnTo>
                  <a:pt x="7619" y="18287"/>
                </a:lnTo>
                <a:lnTo>
                  <a:pt x="13715" y="18287"/>
                </a:lnTo>
                <a:lnTo>
                  <a:pt x="10667" y="15239"/>
                </a:lnTo>
                <a:close/>
              </a:path>
              <a:path w="33655" h="33655">
                <a:moveTo>
                  <a:pt x="25907" y="12191"/>
                </a:moveTo>
                <a:lnTo>
                  <a:pt x="22859" y="15239"/>
                </a:lnTo>
                <a:lnTo>
                  <a:pt x="25907" y="18287"/>
                </a:lnTo>
                <a:lnTo>
                  <a:pt x="25907" y="12191"/>
                </a:lnTo>
                <a:close/>
              </a:path>
              <a:path w="33655" h="33655">
                <a:moveTo>
                  <a:pt x="33527" y="12191"/>
                </a:moveTo>
                <a:lnTo>
                  <a:pt x="25907" y="12191"/>
                </a:lnTo>
                <a:lnTo>
                  <a:pt x="25907" y="18287"/>
                </a:lnTo>
                <a:lnTo>
                  <a:pt x="33527" y="18287"/>
                </a:lnTo>
                <a:lnTo>
                  <a:pt x="33527" y="12191"/>
                </a:lnTo>
                <a:close/>
              </a:path>
              <a:path w="33655" h="33655">
                <a:moveTo>
                  <a:pt x="13715" y="12191"/>
                </a:moveTo>
                <a:lnTo>
                  <a:pt x="7619" y="12191"/>
                </a:lnTo>
                <a:lnTo>
                  <a:pt x="10667" y="15239"/>
                </a:lnTo>
                <a:lnTo>
                  <a:pt x="13715" y="12191"/>
                </a:lnTo>
                <a:close/>
              </a:path>
              <a:path w="33655" h="33655">
                <a:moveTo>
                  <a:pt x="26669" y="6095"/>
                </a:moveTo>
                <a:lnTo>
                  <a:pt x="19811" y="6095"/>
                </a:lnTo>
                <a:lnTo>
                  <a:pt x="16763" y="9143"/>
                </a:lnTo>
                <a:lnTo>
                  <a:pt x="22859" y="15239"/>
                </a:lnTo>
                <a:lnTo>
                  <a:pt x="25907" y="12191"/>
                </a:lnTo>
                <a:lnTo>
                  <a:pt x="33527" y="12191"/>
                </a:lnTo>
                <a:lnTo>
                  <a:pt x="26669" y="6095"/>
                </a:lnTo>
                <a:close/>
              </a:path>
              <a:path w="33655" h="33655">
                <a:moveTo>
                  <a:pt x="19811" y="6095"/>
                </a:moveTo>
                <a:lnTo>
                  <a:pt x="13715" y="6095"/>
                </a:lnTo>
                <a:lnTo>
                  <a:pt x="16763" y="9143"/>
                </a:lnTo>
                <a:lnTo>
                  <a:pt x="19811" y="6095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51660" y="270662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3715" y="0"/>
                </a:moveTo>
                <a:lnTo>
                  <a:pt x="0" y="12191"/>
                </a:lnTo>
                <a:lnTo>
                  <a:pt x="13715" y="25907"/>
                </a:lnTo>
                <a:lnTo>
                  <a:pt x="25907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47088" y="2702052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8287" y="0"/>
                </a:moveTo>
                <a:lnTo>
                  <a:pt x="15239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21335"/>
                </a:lnTo>
                <a:lnTo>
                  <a:pt x="15239" y="33527"/>
                </a:lnTo>
                <a:lnTo>
                  <a:pt x="18287" y="35051"/>
                </a:lnTo>
                <a:lnTo>
                  <a:pt x="21335" y="33527"/>
                </a:lnTo>
                <a:lnTo>
                  <a:pt x="27431" y="27431"/>
                </a:lnTo>
                <a:lnTo>
                  <a:pt x="15239" y="27431"/>
                </a:lnTo>
                <a:lnTo>
                  <a:pt x="18287" y="24002"/>
                </a:lnTo>
                <a:lnTo>
                  <a:pt x="15917" y="21335"/>
                </a:lnTo>
                <a:lnTo>
                  <a:pt x="9143" y="21335"/>
                </a:lnTo>
                <a:lnTo>
                  <a:pt x="9143" y="13715"/>
                </a:lnTo>
                <a:lnTo>
                  <a:pt x="15917" y="13715"/>
                </a:lnTo>
                <a:lnTo>
                  <a:pt x="18287" y="11048"/>
                </a:lnTo>
                <a:lnTo>
                  <a:pt x="15239" y="7619"/>
                </a:lnTo>
                <a:lnTo>
                  <a:pt x="27431" y="7619"/>
                </a:lnTo>
                <a:lnTo>
                  <a:pt x="21335" y="1523"/>
                </a:lnTo>
                <a:lnTo>
                  <a:pt x="18287" y="0"/>
                </a:lnTo>
                <a:close/>
              </a:path>
              <a:path w="35560" h="35560">
                <a:moveTo>
                  <a:pt x="18287" y="24002"/>
                </a:moveTo>
                <a:lnTo>
                  <a:pt x="15239" y="27431"/>
                </a:lnTo>
                <a:lnTo>
                  <a:pt x="21335" y="27431"/>
                </a:lnTo>
                <a:lnTo>
                  <a:pt x="18287" y="24002"/>
                </a:lnTo>
                <a:close/>
              </a:path>
              <a:path w="35560" h="35560">
                <a:moveTo>
                  <a:pt x="24045" y="17525"/>
                </a:moveTo>
                <a:lnTo>
                  <a:pt x="18287" y="24002"/>
                </a:lnTo>
                <a:lnTo>
                  <a:pt x="21335" y="27431"/>
                </a:lnTo>
                <a:lnTo>
                  <a:pt x="27431" y="27431"/>
                </a:lnTo>
                <a:lnTo>
                  <a:pt x="33527" y="21335"/>
                </a:lnTo>
                <a:lnTo>
                  <a:pt x="27431" y="21335"/>
                </a:lnTo>
                <a:lnTo>
                  <a:pt x="24045" y="17525"/>
                </a:lnTo>
                <a:close/>
              </a:path>
              <a:path w="35560" h="35560">
                <a:moveTo>
                  <a:pt x="9143" y="13715"/>
                </a:moveTo>
                <a:lnTo>
                  <a:pt x="9143" y="21335"/>
                </a:lnTo>
                <a:lnTo>
                  <a:pt x="12530" y="17525"/>
                </a:lnTo>
                <a:lnTo>
                  <a:pt x="9143" y="13715"/>
                </a:lnTo>
                <a:close/>
              </a:path>
              <a:path w="35560" h="35560">
                <a:moveTo>
                  <a:pt x="12530" y="17525"/>
                </a:moveTo>
                <a:lnTo>
                  <a:pt x="9143" y="21335"/>
                </a:lnTo>
                <a:lnTo>
                  <a:pt x="15917" y="21335"/>
                </a:lnTo>
                <a:lnTo>
                  <a:pt x="12530" y="17525"/>
                </a:lnTo>
                <a:close/>
              </a:path>
              <a:path w="35560" h="35560">
                <a:moveTo>
                  <a:pt x="27431" y="13715"/>
                </a:moveTo>
                <a:lnTo>
                  <a:pt x="24045" y="17525"/>
                </a:lnTo>
                <a:lnTo>
                  <a:pt x="27431" y="21335"/>
                </a:lnTo>
                <a:lnTo>
                  <a:pt x="27431" y="13715"/>
                </a:lnTo>
                <a:close/>
              </a:path>
              <a:path w="35560" h="35560">
                <a:moveTo>
                  <a:pt x="33527" y="13715"/>
                </a:moveTo>
                <a:lnTo>
                  <a:pt x="27431" y="13715"/>
                </a:lnTo>
                <a:lnTo>
                  <a:pt x="27431" y="21335"/>
                </a:lnTo>
                <a:lnTo>
                  <a:pt x="33527" y="21335"/>
                </a:lnTo>
                <a:lnTo>
                  <a:pt x="35051" y="16763"/>
                </a:lnTo>
                <a:lnTo>
                  <a:pt x="33527" y="13715"/>
                </a:lnTo>
                <a:close/>
              </a:path>
              <a:path w="35560" h="35560">
                <a:moveTo>
                  <a:pt x="15917" y="13715"/>
                </a:moveTo>
                <a:lnTo>
                  <a:pt x="9143" y="13715"/>
                </a:lnTo>
                <a:lnTo>
                  <a:pt x="12530" y="17525"/>
                </a:lnTo>
                <a:lnTo>
                  <a:pt x="15917" y="13715"/>
                </a:lnTo>
                <a:close/>
              </a:path>
              <a:path w="35560" h="35560">
                <a:moveTo>
                  <a:pt x="27431" y="7619"/>
                </a:moveTo>
                <a:lnTo>
                  <a:pt x="21335" y="7619"/>
                </a:lnTo>
                <a:lnTo>
                  <a:pt x="18287" y="11048"/>
                </a:lnTo>
                <a:lnTo>
                  <a:pt x="24045" y="17525"/>
                </a:lnTo>
                <a:lnTo>
                  <a:pt x="27431" y="13715"/>
                </a:lnTo>
                <a:lnTo>
                  <a:pt x="33527" y="13715"/>
                </a:lnTo>
                <a:lnTo>
                  <a:pt x="27431" y="7619"/>
                </a:lnTo>
                <a:close/>
              </a:path>
              <a:path w="35560" h="35560">
                <a:moveTo>
                  <a:pt x="21335" y="7619"/>
                </a:moveTo>
                <a:lnTo>
                  <a:pt x="15239" y="7619"/>
                </a:lnTo>
                <a:lnTo>
                  <a:pt x="18287" y="11048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88235" y="268986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191" y="0"/>
                </a:moveTo>
                <a:lnTo>
                  <a:pt x="0" y="12191"/>
                </a:lnTo>
                <a:lnTo>
                  <a:pt x="12191" y="25907"/>
                </a:lnTo>
                <a:lnTo>
                  <a:pt x="25907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83663" y="2685288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5" h="35560">
                <a:moveTo>
                  <a:pt x="16763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21335"/>
                </a:lnTo>
                <a:lnTo>
                  <a:pt x="13715" y="33527"/>
                </a:lnTo>
                <a:lnTo>
                  <a:pt x="16763" y="35051"/>
                </a:lnTo>
                <a:lnTo>
                  <a:pt x="21335" y="33527"/>
                </a:lnTo>
                <a:lnTo>
                  <a:pt x="27431" y="27431"/>
                </a:lnTo>
                <a:lnTo>
                  <a:pt x="13715" y="27431"/>
                </a:lnTo>
                <a:lnTo>
                  <a:pt x="17525" y="23621"/>
                </a:lnTo>
                <a:lnTo>
                  <a:pt x="15239" y="21335"/>
                </a:lnTo>
                <a:lnTo>
                  <a:pt x="7619" y="21335"/>
                </a:lnTo>
                <a:lnTo>
                  <a:pt x="7619" y="13715"/>
                </a:lnTo>
                <a:lnTo>
                  <a:pt x="15239" y="13715"/>
                </a:lnTo>
                <a:lnTo>
                  <a:pt x="17525" y="11429"/>
                </a:lnTo>
                <a:lnTo>
                  <a:pt x="13715" y="7619"/>
                </a:lnTo>
                <a:lnTo>
                  <a:pt x="27431" y="7619"/>
                </a:lnTo>
                <a:lnTo>
                  <a:pt x="21335" y="1523"/>
                </a:lnTo>
                <a:lnTo>
                  <a:pt x="16763" y="0"/>
                </a:lnTo>
                <a:close/>
              </a:path>
              <a:path w="33655" h="35560">
                <a:moveTo>
                  <a:pt x="17525" y="23621"/>
                </a:moveTo>
                <a:lnTo>
                  <a:pt x="13715" y="27431"/>
                </a:lnTo>
                <a:lnTo>
                  <a:pt x="21335" y="27431"/>
                </a:lnTo>
                <a:lnTo>
                  <a:pt x="17525" y="23621"/>
                </a:lnTo>
                <a:close/>
              </a:path>
              <a:path w="33655" h="35560">
                <a:moveTo>
                  <a:pt x="23621" y="17525"/>
                </a:moveTo>
                <a:lnTo>
                  <a:pt x="17525" y="23621"/>
                </a:lnTo>
                <a:lnTo>
                  <a:pt x="21335" y="27431"/>
                </a:lnTo>
                <a:lnTo>
                  <a:pt x="27431" y="27431"/>
                </a:lnTo>
                <a:lnTo>
                  <a:pt x="33527" y="21335"/>
                </a:lnTo>
                <a:lnTo>
                  <a:pt x="27431" y="21335"/>
                </a:lnTo>
                <a:lnTo>
                  <a:pt x="23621" y="17525"/>
                </a:lnTo>
                <a:close/>
              </a:path>
              <a:path w="33655" h="35560">
                <a:moveTo>
                  <a:pt x="7619" y="13715"/>
                </a:moveTo>
                <a:lnTo>
                  <a:pt x="7619" y="21335"/>
                </a:lnTo>
                <a:lnTo>
                  <a:pt x="11429" y="17525"/>
                </a:lnTo>
                <a:lnTo>
                  <a:pt x="7619" y="13715"/>
                </a:lnTo>
                <a:close/>
              </a:path>
              <a:path w="33655" h="35560">
                <a:moveTo>
                  <a:pt x="11429" y="17525"/>
                </a:moveTo>
                <a:lnTo>
                  <a:pt x="7619" y="21335"/>
                </a:lnTo>
                <a:lnTo>
                  <a:pt x="15239" y="21335"/>
                </a:lnTo>
                <a:lnTo>
                  <a:pt x="11429" y="17525"/>
                </a:lnTo>
                <a:close/>
              </a:path>
              <a:path w="33655" h="35560">
                <a:moveTo>
                  <a:pt x="27431" y="13715"/>
                </a:moveTo>
                <a:lnTo>
                  <a:pt x="23621" y="17525"/>
                </a:lnTo>
                <a:lnTo>
                  <a:pt x="27431" y="21335"/>
                </a:lnTo>
                <a:lnTo>
                  <a:pt x="27431" y="13715"/>
                </a:lnTo>
                <a:close/>
              </a:path>
              <a:path w="33655" h="35560">
                <a:moveTo>
                  <a:pt x="33527" y="13715"/>
                </a:moveTo>
                <a:lnTo>
                  <a:pt x="27431" y="13715"/>
                </a:lnTo>
                <a:lnTo>
                  <a:pt x="27431" y="21335"/>
                </a:lnTo>
                <a:lnTo>
                  <a:pt x="33527" y="21335"/>
                </a:lnTo>
                <a:lnTo>
                  <a:pt x="33527" y="13715"/>
                </a:lnTo>
                <a:close/>
              </a:path>
              <a:path w="33655" h="35560">
                <a:moveTo>
                  <a:pt x="15239" y="13715"/>
                </a:moveTo>
                <a:lnTo>
                  <a:pt x="7619" y="13715"/>
                </a:lnTo>
                <a:lnTo>
                  <a:pt x="11429" y="17525"/>
                </a:lnTo>
                <a:lnTo>
                  <a:pt x="15239" y="13715"/>
                </a:lnTo>
                <a:close/>
              </a:path>
              <a:path w="33655" h="35560">
                <a:moveTo>
                  <a:pt x="27431" y="7619"/>
                </a:moveTo>
                <a:lnTo>
                  <a:pt x="21335" y="7619"/>
                </a:lnTo>
                <a:lnTo>
                  <a:pt x="17525" y="11429"/>
                </a:lnTo>
                <a:lnTo>
                  <a:pt x="23621" y="17525"/>
                </a:lnTo>
                <a:lnTo>
                  <a:pt x="27431" y="13715"/>
                </a:lnTo>
                <a:lnTo>
                  <a:pt x="33527" y="13715"/>
                </a:lnTo>
                <a:lnTo>
                  <a:pt x="27431" y="7619"/>
                </a:lnTo>
                <a:close/>
              </a:path>
              <a:path w="33655" h="35560">
                <a:moveTo>
                  <a:pt x="21335" y="7619"/>
                </a:moveTo>
                <a:lnTo>
                  <a:pt x="13715" y="7619"/>
                </a:lnTo>
                <a:lnTo>
                  <a:pt x="17525" y="11429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24811" y="2817876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12191" y="0"/>
                </a:moveTo>
                <a:lnTo>
                  <a:pt x="0" y="13715"/>
                </a:lnTo>
                <a:lnTo>
                  <a:pt x="12191" y="25907"/>
                </a:lnTo>
                <a:lnTo>
                  <a:pt x="24383" y="13715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20239" y="281330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3" y="0"/>
                </a:moveTo>
                <a:lnTo>
                  <a:pt x="13715" y="1523"/>
                </a:lnTo>
                <a:lnTo>
                  <a:pt x="1523" y="15239"/>
                </a:lnTo>
                <a:lnTo>
                  <a:pt x="0" y="18287"/>
                </a:lnTo>
                <a:lnTo>
                  <a:pt x="1523" y="21335"/>
                </a:lnTo>
                <a:lnTo>
                  <a:pt x="13715" y="33527"/>
                </a:lnTo>
                <a:lnTo>
                  <a:pt x="16763" y="35051"/>
                </a:lnTo>
                <a:lnTo>
                  <a:pt x="19811" y="33527"/>
                </a:lnTo>
                <a:lnTo>
                  <a:pt x="26669" y="27431"/>
                </a:lnTo>
                <a:lnTo>
                  <a:pt x="13715" y="27431"/>
                </a:lnTo>
                <a:lnTo>
                  <a:pt x="16763" y="24383"/>
                </a:lnTo>
                <a:lnTo>
                  <a:pt x="13715" y="21335"/>
                </a:lnTo>
                <a:lnTo>
                  <a:pt x="7619" y="21335"/>
                </a:lnTo>
                <a:lnTo>
                  <a:pt x="7619" y="15239"/>
                </a:lnTo>
                <a:lnTo>
                  <a:pt x="13715" y="15239"/>
                </a:lnTo>
                <a:lnTo>
                  <a:pt x="16763" y="12191"/>
                </a:lnTo>
                <a:lnTo>
                  <a:pt x="13715" y="9143"/>
                </a:lnTo>
                <a:lnTo>
                  <a:pt x="27431" y="9143"/>
                </a:lnTo>
                <a:lnTo>
                  <a:pt x="19811" y="1523"/>
                </a:lnTo>
                <a:lnTo>
                  <a:pt x="16763" y="0"/>
                </a:lnTo>
                <a:close/>
              </a:path>
              <a:path w="35560" h="35560">
                <a:moveTo>
                  <a:pt x="16763" y="24383"/>
                </a:moveTo>
                <a:lnTo>
                  <a:pt x="13715" y="27431"/>
                </a:lnTo>
                <a:lnTo>
                  <a:pt x="19811" y="27431"/>
                </a:lnTo>
                <a:lnTo>
                  <a:pt x="16763" y="24383"/>
                </a:lnTo>
                <a:close/>
              </a:path>
              <a:path w="35560" h="35560">
                <a:moveTo>
                  <a:pt x="22859" y="18287"/>
                </a:moveTo>
                <a:lnTo>
                  <a:pt x="16763" y="24383"/>
                </a:lnTo>
                <a:lnTo>
                  <a:pt x="19811" y="27431"/>
                </a:lnTo>
                <a:lnTo>
                  <a:pt x="26669" y="27431"/>
                </a:lnTo>
                <a:lnTo>
                  <a:pt x="33527" y="21335"/>
                </a:lnTo>
                <a:lnTo>
                  <a:pt x="25907" y="21335"/>
                </a:lnTo>
                <a:lnTo>
                  <a:pt x="22859" y="18287"/>
                </a:lnTo>
                <a:close/>
              </a:path>
              <a:path w="35560" h="35560">
                <a:moveTo>
                  <a:pt x="7619" y="15239"/>
                </a:moveTo>
                <a:lnTo>
                  <a:pt x="7619" y="21335"/>
                </a:lnTo>
                <a:lnTo>
                  <a:pt x="10667" y="18287"/>
                </a:lnTo>
                <a:lnTo>
                  <a:pt x="7619" y="15239"/>
                </a:lnTo>
                <a:close/>
              </a:path>
              <a:path w="35560" h="35560">
                <a:moveTo>
                  <a:pt x="10667" y="18287"/>
                </a:moveTo>
                <a:lnTo>
                  <a:pt x="7619" y="21335"/>
                </a:lnTo>
                <a:lnTo>
                  <a:pt x="13715" y="21335"/>
                </a:lnTo>
                <a:lnTo>
                  <a:pt x="10667" y="18287"/>
                </a:lnTo>
                <a:close/>
              </a:path>
              <a:path w="35560" h="35560">
                <a:moveTo>
                  <a:pt x="25907" y="15239"/>
                </a:moveTo>
                <a:lnTo>
                  <a:pt x="22859" y="18287"/>
                </a:lnTo>
                <a:lnTo>
                  <a:pt x="25907" y="21335"/>
                </a:lnTo>
                <a:lnTo>
                  <a:pt x="25907" y="15239"/>
                </a:lnTo>
                <a:close/>
              </a:path>
              <a:path w="35560" h="35560">
                <a:moveTo>
                  <a:pt x="33527" y="15239"/>
                </a:moveTo>
                <a:lnTo>
                  <a:pt x="25907" y="15239"/>
                </a:lnTo>
                <a:lnTo>
                  <a:pt x="25907" y="21335"/>
                </a:lnTo>
                <a:lnTo>
                  <a:pt x="33527" y="21335"/>
                </a:lnTo>
                <a:lnTo>
                  <a:pt x="35051" y="18287"/>
                </a:lnTo>
                <a:lnTo>
                  <a:pt x="33527" y="15239"/>
                </a:lnTo>
                <a:close/>
              </a:path>
              <a:path w="35560" h="35560">
                <a:moveTo>
                  <a:pt x="13715" y="15239"/>
                </a:moveTo>
                <a:lnTo>
                  <a:pt x="7619" y="15239"/>
                </a:lnTo>
                <a:lnTo>
                  <a:pt x="10667" y="18287"/>
                </a:lnTo>
                <a:lnTo>
                  <a:pt x="13715" y="15239"/>
                </a:lnTo>
                <a:close/>
              </a:path>
              <a:path w="35560" h="35560">
                <a:moveTo>
                  <a:pt x="27431" y="9143"/>
                </a:moveTo>
                <a:lnTo>
                  <a:pt x="19811" y="9143"/>
                </a:lnTo>
                <a:lnTo>
                  <a:pt x="16763" y="12191"/>
                </a:lnTo>
                <a:lnTo>
                  <a:pt x="22859" y="18287"/>
                </a:lnTo>
                <a:lnTo>
                  <a:pt x="25907" y="15239"/>
                </a:lnTo>
                <a:lnTo>
                  <a:pt x="33527" y="15239"/>
                </a:lnTo>
                <a:lnTo>
                  <a:pt x="27431" y="9143"/>
                </a:lnTo>
                <a:close/>
              </a:path>
              <a:path w="35560" h="35560">
                <a:moveTo>
                  <a:pt x="19811" y="9143"/>
                </a:moveTo>
                <a:lnTo>
                  <a:pt x="13715" y="9143"/>
                </a:lnTo>
                <a:lnTo>
                  <a:pt x="16763" y="12191"/>
                </a:lnTo>
                <a:lnTo>
                  <a:pt x="19811" y="914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59863" y="3012948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13715" y="0"/>
                </a:moveTo>
                <a:lnTo>
                  <a:pt x="0" y="12191"/>
                </a:lnTo>
                <a:lnTo>
                  <a:pt x="13715" y="24383"/>
                </a:lnTo>
                <a:lnTo>
                  <a:pt x="25907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55291" y="3006852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8287" y="0"/>
                </a:moveTo>
                <a:lnTo>
                  <a:pt x="13715" y="1523"/>
                </a:lnTo>
                <a:lnTo>
                  <a:pt x="1523" y="15239"/>
                </a:lnTo>
                <a:lnTo>
                  <a:pt x="0" y="18287"/>
                </a:lnTo>
                <a:lnTo>
                  <a:pt x="1523" y="21335"/>
                </a:lnTo>
                <a:lnTo>
                  <a:pt x="13715" y="33527"/>
                </a:lnTo>
                <a:lnTo>
                  <a:pt x="18287" y="35051"/>
                </a:lnTo>
                <a:lnTo>
                  <a:pt x="21335" y="33527"/>
                </a:lnTo>
                <a:lnTo>
                  <a:pt x="27431" y="27431"/>
                </a:lnTo>
                <a:lnTo>
                  <a:pt x="13715" y="27431"/>
                </a:lnTo>
                <a:lnTo>
                  <a:pt x="17750" y="23846"/>
                </a:lnTo>
                <a:lnTo>
                  <a:pt x="15239" y="21335"/>
                </a:lnTo>
                <a:lnTo>
                  <a:pt x="9143" y="21335"/>
                </a:lnTo>
                <a:lnTo>
                  <a:pt x="9143" y="15239"/>
                </a:lnTo>
                <a:lnTo>
                  <a:pt x="15239" y="15239"/>
                </a:lnTo>
                <a:lnTo>
                  <a:pt x="17750" y="12729"/>
                </a:lnTo>
                <a:lnTo>
                  <a:pt x="13715" y="9143"/>
                </a:lnTo>
                <a:lnTo>
                  <a:pt x="28109" y="9143"/>
                </a:lnTo>
                <a:lnTo>
                  <a:pt x="21335" y="1523"/>
                </a:lnTo>
                <a:lnTo>
                  <a:pt x="18287" y="0"/>
                </a:lnTo>
                <a:close/>
              </a:path>
              <a:path w="35560" h="35560">
                <a:moveTo>
                  <a:pt x="17750" y="23846"/>
                </a:moveTo>
                <a:lnTo>
                  <a:pt x="13715" y="27431"/>
                </a:lnTo>
                <a:lnTo>
                  <a:pt x="21335" y="27431"/>
                </a:lnTo>
                <a:lnTo>
                  <a:pt x="17750" y="23846"/>
                </a:lnTo>
                <a:close/>
              </a:path>
              <a:path w="35560" h="35560">
                <a:moveTo>
                  <a:pt x="24002" y="18287"/>
                </a:moveTo>
                <a:lnTo>
                  <a:pt x="17750" y="23846"/>
                </a:lnTo>
                <a:lnTo>
                  <a:pt x="21335" y="27431"/>
                </a:lnTo>
                <a:lnTo>
                  <a:pt x="27431" y="27431"/>
                </a:lnTo>
                <a:lnTo>
                  <a:pt x="33527" y="21335"/>
                </a:lnTo>
                <a:lnTo>
                  <a:pt x="27431" y="21335"/>
                </a:lnTo>
                <a:lnTo>
                  <a:pt x="24002" y="18287"/>
                </a:lnTo>
                <a:close/>
              </a:path>
              <a:path w="35560" h="35560">
                <a:moveTo>
                  <a:pt x="9143" y="15239"/>
                </a:moveTo>
                <a:lnTo>
                  <a:pt x="9143" y="21335"/>
                </a:lnTo>
                <a:lnTo>
                  <a:pt x="12191" y="18287"/>
                </a:lnTo>
                <a:lnTo>
                  <a:pt x="9143" y="15239"/>
                </a:lnTo>
                <a:close/>
              </a:path>
              <a:path w="35560" h="35560">
                <a:moveTo>
                  <a:pt x="12191" y="18287"/>
                </a:moveTo>
                <a:lnTo>
                  <a:pt x="9143" y="21335"/>
                </a:lnTo>
                <a:lnTo>
                  <a:pt x="15239" y="21335"/>
                </a:lnTo>
                <a:lnTo>
                  <a:pt x="12191" y="18287"/>
                </a:lnTo>
                <a:close/>
              </a:path>
              <a:path w="35560" h="35560">
                <a:moveTo>
                  <a:pt x="27431" y="15239"/>
                </a:moveTo>
                <a:lnTo>
                  <a:pt x="24002" y="18287"/>
                </a:lnTo>
                <a:lnTo>
                  <a:pt x="27431" y="21335"/>
                </a:lnTo>
                <a:lnTo>
                  <a:pt x="27431" y="15239"/>
                </a:lnTo>
                <a:close/>
              </a:path>
              <a:path w="35560" h="35560">
                <a:moveTo>
                  <a:pt x="33527" y="15239"/>
                </a:moveTo>
                <a:lnTo>
                  <a:pt x="27431" y="15239"/>
                </a:lnTo>
                <a:lnTo>
                  <a:pt x="27431" y="21335"/>
                </a:lnTo>
                <a:lnTo>
                  <a:pt x="33527" y="21335"/>
                </a:lnTo>
                <a:lnTo>
                  <a:pt x="35051" y="18287"/>
                </a:lnTo>
                <a:lnTo>
                  <a:pt x="33527" y="15239"/>
                </a:lnTo>
                <a:close/>
              </a:path>
              <a:path w="35560" h="35560">
                <a:moveTo>
                  <a:pt x="15239" y="15239"/>
                </a:moveTo>
                <a:lnTo>
                  <a:pt x="9143" y="15239"/>
                </a:lnTo>
                <a:lnTo>
                  <a:pt x="12191" y="18287"/>
                </a:lnTo>
                <a:lnTo>
                  <a:pt x="15239" y="15239"/>
                </a:lnTo>
                <a:close/>
              </a:path>
              <a:path w="35560" h="35560">
                <a:moveTo>
                  <a:pt x="28109" y="9143"/>
                </a:moveTo>
                <a:lnTo>
                  <a:pt x="21335" y="9143"/>
                </a:lnTo>
                <a:lnTo>
                  <a:pt x="17750" y="12729"/>
                </a:lnTo>
                <a:lnTo>
                  <a:pt x="24002" y="18287"/>
                </a:lnTo>
                <a:lnTo>
                  <a:pt x="27431" y="15239"/>
                </a:lnTo>
                <a:lnTo>
                  <a:pt x="33527" y="15239"/>
                </a:lnTo>
                <a:lnTo>
                  <a:pt x="28109" y="9143"/>
                </a:lnTo>
                <a:close/>
              </a:path>
              <a:path w="35560" h="35560">
                <a:moveTo>
                  <a:pt x="21335" y="9143"/>
                </a:moveTo>
                <a:lnTo>
                  <a:pt x="13715" y="9143"/>
                </a:lnTo>
                <a:lnTo>
                  <a:pt x="17750" y="12729"/>
                </a:lnTo>
                <a:lnTo>
                  <a:pt x="21335" y="914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96439" y="319278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191" y="0"/>
                </a:moveTo>
                <a:lnTo>
                  <a:pt x="0" y="12191"/>
                </a:lnTo>
                <a:lnTo>
                  <a:pt x="12191" y="25907"/>
                </a:lnTo>
                <a:lnTo>
                  <a:pt x="25907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91867" y="3188208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3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8287"/>
                </a:lnTo>
                <a:lnTo>
                  <a:pt x="1523" y="21335"/>
                </a:lnTo>
                <a:lnTo>
                  <a:pt x="13715" y="33527"/>
                </a:lnTo>
                <a:lnTo>
                  <a:pt x="16763" y="35051"/>
                </a:lnTo>
                <a:lnTo>
                  <a:pt x="21335" y="33527"/>
                </a:lnTo>
                <a:lnTo>
                  <a:pt x="27431" y="27431"/>
                </a:lnTo>
                <a:lnTo>
                  <a:pt x="13715" y="27431"/>
                </a:lnTo>
                <a:lnTo>
                  <a:pt x="17301" y="23397"/>
                </a:lnTo>
                <a:lnTo>
                  <a:pt x="15239" y="21335"/>
                </a:lnTo>
                <a:lnTo>
                  <a:pt x="7619" y="21335"/>
                </a:lnTo>
                <a:lnTo>
                  <a:pt x="7619" y="13715"/>
                </a:lnTo>
                <a:lnTo>
                  <a:pt x="15239" y="13715"/>
                </a:lnTo>
                <a:lnTo>
                  <a:pt x="17301" y="11654"/>
                </a:lnTo>
                <a:lnTo>
                  <a:pt x="13715" y="7619"/>
                </a:lnTo>
                <a:lnTo>
                  <a:pt x="27431" y="7619"/>
                </a:lnTo>
                <a:lnTo>
                  <a:pt x="21335" y="1523"/>
                </a:lnTo>
                <a:lnTo>
                  <a:pt x="16763" y="0"/>
                </a:lnTo>
                <a:close/>
              </a:path>
              <a:path w="35560" h="35560">
                <a:moveTo>
                  <a:pt x="17301" y="23397"/>
                </a:moveTo>
                <a:lnTo>
                  <a:pt x="13715" y="27431"/>
                </a:lnTo>
                <a:lnTo>
                  <a:pt x="21335" y="27431"/>
                </a:lnTo>
                <a:lnTo>
                  <a:pt x="17301" y="23397"/>
                </a:lnTo>
                <a:close/>
              </a:path>
              <a:path w="35560" h="35560">
                <a:moveTo>
                  <a:pt x="22521" y="17525"/>
                </a:moveTo>
                <a:lnTo>
                  <a:pt x="17301" y="23397"/>
                </a:lnTo>
                <a:lnTo>
                  <a:pt x="21335" y="27431"/>
                </a:lnTo>
                <a:lnTo>
                  <a:pt x="27431" y="27431"/>
                </a:lnTo>
                <a:lnTo>
                  <a:pt x="33527" y="21335"/>
                </a:lnTo>
                <a:lnTo>
                  <a:pt x="25907" y="21335"/>
                </a:lnTo>
                <a:lnTo>
                  <a:pt x="22521" y="17525"/>
                </a:lnTo>
                <a:close/>
              </a:path>
              <a:path w="35560" h="35560">
                <a:moveTo>
                  <a:pt x="7619" y="13715"/>
                </a:moveTo>
                <a:lnTo>
                  <a:pt x="7619" y="21335"/>
                </a:lnTo>
                <a:lnTo>
                  <a:pt x="11429" y="17525"/>
                </a:lnTo>
                <a:lnTo>
                  <a:pt x="7619" y="13715"/>
                </a:lnTo>
                <a:close/>
              </a:path>
              <a:path w="35560" h="35560">
                <a:moveTo>
                  <a:pt x="11429" y="17525"/>
                </a:moveTo>
                <a:lnTo>
                  <a:pt x="7619" y="21335"/>
                </a:lnTo>
                <a:lnTo>
                  <a:pt x="15239" y="21335"/>
                </a:lnTo>
                <a:lnTo>
                  <a:pt x="11429" y="17525"/>
                </a:lnTo>
                <a:close/>
              </a:path>
              <a:path w="35560" h="35560">
                <a:moveTo>
                  <a:pt x="25907" y="13715"/>
                </a:moveTo>
                <a:lnTo>
                  <a:pt x="22521" y="17525"/>
                </a:lnTo>
                <a:lnTo>
                  <a:pt x="25907" y="21335"/>
                </a:lnTo>
                <a:lnTo>
                  <a:pt x="25907" y="13715"/>
                </a:lnTo>
                <a:close/>
              </a:path>
              <a:path w="35560" h="35560">
                <a:moveTo>
                  <a:pt x="33527" y="13715"/>
                </a:moveTo>
                <a:lnTo>
                  <a:pt x="25907" y="13715"/>
                </a:lnTo>
                <a:lnTo>
                  <a:pt x="25907" y="21335"/>
                </a:lnTo>
                <a:lnTo>
                  <a:pt x="33527" y="21335"/>
                </a:lnTo>
                <a:lnTo>
                  <a:pt x="35051" y="18287"/>
                </a:lnTo>
                <a:lnTo>
                  <a:pt x="33527" y="13715"/>
                </a:lnTo>
                <a:close/>
              </a:path>
              <a:path w="35560" h="35560">
                <a:moveTo>
                  <a:pt x="15239" y="13715"/>
                </a:moveTo>
                <a:lnTo>
                  <a:pt x="7619" y="13715"/>
                </a:lnTo>
                <a:lnTo>
                  <a:pt x="11429" y="17525"/>
                </a:lnTo>
                <a:lnTo>
                  <a:pt x="15239" y="13715"/>
                </a:lnTo>
                <a:close/>
              </a:path>
              <a:path w="35560" h="35560">
                <a:moveTo>
                  <a:pt x="27431" y="7619"/>
                </a:moveTo>
                <a:lnTo>
                  <a:pt x="21335" y="7619"/>
                </a:lnTo>
                <a:lnTo>
                  <a:pt x="17301" y="11654"/>
                </a:lnTo>
                <a:lnTo>
                  <a:pt x="22521" y="17525"/>
                </a:lnTo>
                <a:lnTo>
                  <a:pt x="25907" y="13715"/>
                </a:lnTo>
                <a:lnTo>
                  <a:pt x="33527" y="13715"/>
                </a:lnTo>
                <a:lnTo>
                  <a:pt x="27431" y="7619"/>
                </a:lnTo>
                <a:close/>
              </a:path>
              <a:path w="35560" h="35560">
                <a:moveTo>
                  <a:pt x="21335" y="7619"/>
                </a:moveTo>
                <a:lnTo>
                  <a:pt x="13715" y="7619"/>
                </a:lnTo>
                <a:lnTo>
                  <a:pt x="17301" y="11654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9863" y="344119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07563" y="345427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0" y="27177"/>
                </a:moveTo>
                <a:lnTo>
                  <a:pt x="25907" y="27177"/>
                </a:lnTo>
                <a:lnTo>
                  <a:pt x="25907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44139" y="345795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80716" y="3459479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5767" y="3461004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52344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88919" y="346036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4" h="27304">
                <a:moveTo>
                  <a:pt x="0" y="27177"/>
                </a:moveTo>
                <a:lnTo>
                  <a:pt x="24383" y="27177"/>
                </a:lnTo>
                <a:lnTo>
                  <a:pt x="24383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23972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0547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95600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32175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68751" y="346036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4" h="27304">
                <a:moveTo>
                  <a:pt x="0" y="27177"/>
                </a:moveTo>
                <a:lnTo>
                  <a:pt x="24383" y="27177"/>
                </a:lnTo>
                <a:lnTo>
                  <a:pt x="24383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03803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0379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75431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12007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8583" y="346036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4" h="27304">
                <a:moveTo>
                  <a:pt x="0" y="27177"/>
                </a:moveTo>
                <a:lnTo>
                  <a:pt x="24383" y="27177"/>
                </a:lnTo>
                <a:lnTo>
                  <a:pt x="24383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83635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0211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56788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91839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28415" y="346036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4" h="27304">
                <a:moveTo>
                  <a:pt x="0" y="27177"/>
                </a:moveTo>
                <a:lnTo>
                  <a:pt x="24383" y="27177"/>
                </a:lnTo>
                <a:lnTo>
                  <a:pt x="24383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63467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00044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36620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71671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08247" y="3460369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0" y="27177"/>
                </a:moveTo>
                <a:lnTo>
                  <a:pt x="25907" y="27177"/>
                </a:lnTo>
                <a:lnTo>
                  <a:pt x="25907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91839" y="2817876"/>
            <a:ext cx="13970" cy="26034"/>
          </a:xfrm>
          <a:custGeom>
            <a:avLst/>
            <a:gdLst/>
            <a:ahLst/>
            <a:cxnLst/>
            <a:rect l="l" t="t" r="r" b="b"/>
            <a:pathLst>
              <a:path w="13970" h="26035">
                <a:moveTo>
                  <a:pt x="12953" y="12953"/>
                </a:moveTo>
                <a:lnTo>
                  <a:pt x="0" y="25907"/>
                </a:lnTo>
                <a:lnTo>
                  <a:pt x="13715" y="25907"/>
                </a:lnTo>
                <a:lnTo>
                  <a:pt x="13715" y="13715"/>
                </a:lnTo>
                <a:lnTo>
                  <a:pt x="12953" y="12953"/>
                </a:lnTo>
                <a:close/>
              </a:path>
              <a:path w="13970" h="26035">
                <a:moveTo>
                  <a:pt x="13715" y="12191"/>
                </a:moveTo>
                <a:lnTo>
                  <a:pt x="12953" y="12953"/>
                </a:lnTo>
                <a:lnTo>
                  <a:pt x="13715" y="13715"/>
                </a:lnTo>
                <a:lnTo>
                  <a:pt x="13715" y="12191"/>
                </a:lnTo>
                <a:close/>
              </a:path>
              <a:path w="13970" h="26035">
                <a:moveTo>
                  <a:pt x="13715" y="0"/>
                </a:moveTo>
                <a:lnTo>
                  <a:pt x="0" y="0"/>
                </a:lnTo>
                <a:lnTo>
                  <a:pt x="12953" y="12953"/>
                </a:lnTo>
                <a:lnTo>
                  <a:pt x="13715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A9C6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88791" y="2814828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421" y="16486"/>
                </a:moveTo>
                <a:lnTo>
                  <a:pt x="0" y="25907"/>
                </a:lnTo>
                <a:lnTo>
                  <a:pt x="6095" y="32003"/>
                </a:lnTo>
                <a:lnTo>
                  <a:pt x="10667" y="27700"/>
                </a:lnTo>
                <a:lnTo>
                  <a:pt x="10667" y="17660"/>
                </a:lnTo>
                <a:lnTo>
                  <a:pt x="9421" y="16486"/>
                </a:lnTo>
                <a:close/>
              </a:path>
              <a:path w="32385" h="32385">
                <a:moveTo>
                  <a:pt x="22582" y="16486"/>
                </a:moveTo>
                <a:lnTo>
                  <a:pt x="21335" y="17660"/>
                </a:lnTo>
                <a:lnTo>
                  <a:pt x="21335" y="27700"/>
                </a:lnTo>
                <a:lnTo>
                  <a:pt x="25907" y="32003"/>
                </a:lnTo>
                <a:lnTo>
                  <a:pt x="32003" y="25907"/>
                </a:lnTo>
                <a:lnTo>
                  <a:pt x="22582" y="16486"/>
                </a:lnTo>
                <a:close/>
              </a:path>
              <a:path w="32385" h="32385">
                <a:moveTo>
                  <a:pt x="16001" y="22680"/>
                </a:moveTo>
                <a:lnTo>
                  <a:pt x="10667" y="27700"/>
                </a:lnTo>
                <a:lnTo>
                  <a:pt x="10667" y="28955"/>
                </a:lnTo>
                <a:lnTo>
                  <a:pt x="21335" y="28955"/>
                </a:lnTo>
                <a:lnTo>
                  <a:pt x="21335" y="27700"/>
                </a:lnTo>
                <a:lnTo>
                  <a:pt x="16001" y="22680"/>
                </a:lnTo>
                <a:close/>
              </a:path>
              <a:path w="32385" h="32385">
                <a:moveTo>
                  <a:pt x="10667" y="17660"/>
                </a:moveTo>
                <a:lnTo>
                  <a:pt x="10667" y="27700"/>
                </a:lnTo>
                <a:lnTo>
                  <a:pt x="16001" y="22680"/>
                </a:lnTo>
                <a:lnTo>
                  <a:pt x="10667" y="17660"/>
                </a:lnTo>
                <a:close/>
              </a:path>
              <a:path w="32385" h="32385">
                <a:moveTo>
                  <a:pt x="21335" y="17660"/>
                </a:moveTo>
                <a:lnTo>
                  <a:pt x="16001" y="22680"/>
                </a:lnTo>
                <a:lnTo>
                  <a:pt x="21335" y="27700"/>
                </a:lnTo>
                <a:lnTo>
                  <a:pt x="21335" y="17660"/>
                </a:lnTo>
                <a:close/>
              </a:path>
              <a:path w="32385" h="32385">
                <a:moveTo>
                  <a:pt x="16001" y="9905"/>
                </a:moveTo>
                <a:lnTo>
                  <a:pt x="10667" y="15239"/>
                </a:lnTo>
                <a:lnTo>
                  <a:pt x="10667" y="17660"/>
                </a:lnTo>
                <a:lnTo>
                  <a:pt x="16001" y="22680"/>
                </a:lnTo>
                <a:lnTo>
                  <a:pt x="21335" y="17660"/>
                </a:lnTo>
                <a:lnTo>
                  <a:pt x="21335" y="15239"/>
                </a:lnTo>
                <a:lnTo>
                  <a:pt x="16001" y="9905"/>
                </a:lnTo>
                <a:close/>
              </a:path>
              <a:path w="32385" h="32385">
                <a:moveTo>
                  <a:pt x="10667" y="15239"/>
                </a:moveTo>
                <a:lnTo>
                  <a:pt x="9421" y="16486"/>
                </a:lnTo>
                <a:lnTo>
                  <a:pt x="10667" y="17660"/>
                </a:lnTo>
                <a:lnTo>
                  <a:pt x="10667" y="15239"/>
                </a:lnTo>
                <a:close/>
              </a:path>
              <a:path w="32385" h="32385">
                <a:moveTo>
                  <a:pt x="21335" y="15239"/>
                </a:moveTo>
                <a:lnTo>
                  <a:pt x="21335" y="17660"/>
                </a:lnTo>
                <a:lnTo>
                  <a:pt x="22582" y="16486"/>
                </a:lnTo>
                <a:lnTo>
                  <a:pt x="21335" y="15239"/>
                </a:lnTo>
                <a:close/>
              </a:path>
              <a:path w="32385" h="32385">
                <a:moveTo>
                  <a:pt x="6095" y="0"/>
                </a:moveTo>
                <a:lnTo>
                  <a:pt x="0" y="7619"/>
                </a:lnTo>
                <a:lnTo>
                  <a:pt x="9421" y="16486"/>
                </a:lnTo>
                <a:lnTo>
                  <a:pt x="10667" y="15239"/>
                </a:lnTo>
                <a:lnTo>
                  <a:pt x="10667" y="4571"/>
                </a:lnTo>
                <a:lnTo>
                  <a:pt x="6095" y="0"/>
                </a:lnTo>
                <a:close/>
              </a:path>
              <a:path w="32385" h="32385">
                <a:moveTo>
                  <a:pt x="25907" y="0"/>
                </a:moveTo>
                <a:lnTo>
                  <a:pt x="21335" y="4571"/>
                </a:lnTo>
                <a:lnTo>
                  <a:pt x="21335" y="15239"/>
                </a:lnTo>
                <a:lnTo>
                  <a:pt x="22582" y="16486"/>
                </a:lnTo>
                <a:lnTo>
                  <a:pt x="32003" y="7619"/>
                </a:lnTo>
                <a:lnTo>
                  <a:pt x="25907" y="0"/>
                </a:lnTo>
                <a:close/>
              </a:path>
              <a:path w="32385" h="32385">
                <a:moveTo>
                  <a:pt x="10667" y="4571"/>
                </a:moveTo>
                <a:lnTo>
                  <a:pt x="10667" y="15239"/>
                </a:lnTo>
                <a:lnTo>
                  <a:pt x="16001" y="9905"/>
                </a:lnTo>
                <a:lnTo>
                  <a:pt x="10667" y="4571"/>
                </a:lnTo>
                <a:close/>
              </a:path>
              <a:path w="32385" h="32385">
                <a:moveTo>
                  <a:pt x="21335" y="4571"/>
                </a:moveTo>
                <a:lnTo>
                  <a:pt x="16001" y="9905"/>
                </a:lnTo>
                <a:lnTo>
                  <a:pt x="21335" y="15239"/>
                </a:lnTo>
                <a:lnTo>
                  <a:pt x="21335" y="4571"/>
                </a:lnTo>
                <a:close/>
              </a:path>
              <a:path w="32385" h="32385">
                <a:moveTo>
                  <a:pt x="21335" y="3047"/>
                </a:moveTo>
                <a:lnTo>
                  <a:pt x="10667" y="3047"/>
                </a:lnTo>
                <a:lnTo>
                  <a:pt x="10667" y="4571"/>
                </a:lnTo>
                <a:lnTo>
                  <a:pt x="16001" y="9905"/>
                </a:lnTo>
                <a:lnTo>
                  <a:pt x="21335" y="4571"/>
                </a:lnTo>
                <a:lnTo>
                  <a:pt x="21335" y="3047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28415" y="2689860"/>
            <a:ext cx="12700" cy="26034"/>
          </a:xfrm>
          <a:custGeom>
            <a:avLst/>
            <a:gdLst/>
            <a:ahLst/>
            <a:cxnLst/>
            <a:rect l="l" t="t" r="r" b="b"/>
            <a:pathLst>
              <a:path w="12700" h="26035">
                <a:moveTo>
                  <a:pt x="12191" y="12953"/>
                </a:moveTo>
                <a:lnTo>
                  <a:pt x="0" y="25907"/>
                </a:lnTo>
                <a:lnTo>
                  <a:pt x="12191" y="25907"/>
                </a:lnTo>
                <a:lnTo>
                  <a:pt x="12191" y="12953"/>
                </a:lnTo>
                <a:close/>
              </a:path>
              <a:path w="12700" h="26035">
                <a:moveTo>
                  <a:pt x="12191" y="0"/>
                </a:moveTo>
                <a:lnTo>
                  <a:pt x="0" y="0"/>
                </a:lnTo>
                <a:lnTo>
                  <a:pt x="12191" y="12953"/>
                </a:lnTo>
                <a:lnTo>
                  <a:pt x="12191" y="0"/>
                </a:lnTo>
                <a:close/>
              </a:path>
            </a:pathLst>
          </a:custGeom>
          <a:solidFill>
            <a:srgbClr val="A9C6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25367" y="2686812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323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0667" y="27431"/>
                </a:lnTo>
                <a:lnTo>
                  <a:pt x="10667" y="17430"/>
                </a:lnTo>
                <a:lnTo>
                  <a:pt x="9323" y="16001"/>
                </a:lnTo>
                <a:close/>
              </a:path>
              <a:path w="32385" h="32385">
                <a:moveTo>
                  <a:pt x="22097" y="16001"/>
                </a:moveTo>
                <a:lnTo>
                  <a:pt x="19811" y="18287"/>
                </a:lnTo>
                <a:lnTo>
                  <a:pt x="19811" y="27146"/>
                </a:lnTo>
                <a:lnTo>
                  <a:pt x="24383" y="32003"/>
                </a:lnTo>
                <a:lnTo>
                  <a:pt x="32003" y="25907"/>
                </a:lnTo>
                <a:lnTo>
                  <a:pt x="22097" y="16001"/>
                </a:lnTo>
                <a:close/>
              </a:path>
              <a:path w="32385" h="32385">
                <a:moveTo>
                  <a:pt x="15517" y="22582"/>
                </a:moveTo>
                <a:lnTo>
                  <a:pt x="10667" y="27431"/>
                </a:lnTo>
                <a:lnTo>
                  <a:pt x="10667" y="28955"/>
                </a:lnTo>
                <a:lnTo>
                  <a:pt x="19811" y="28955"/>
                </a:lnTo>
                <a:lnTo>
                  <a:pt x="19811" y="27146"/>
                </a:lnTo>
                <a:lnTo>
                  <a:pt x="15517" y="22582"/>
                </a:lnTo>
                <a:close/>
              </a:path>
              <a:path w="32385" h="32385">
                <a:moveTo>
                  <a:pt x="10667" y="17430"/>
                </a:moveTo>
                <a:lnTo>
                  <a:pt x="10667" y="27431"/>
                </a:lnTo>
                <a:lnTo>
                  <a:pt x="15517" y="22582"/>
                </a:lnTo>
                <a:lnTo>
                  <a:pt x="10667" y="17430"/>
                </a:lnTo>
                <a:close/>
              </a:path>
              <a:path w="32385" h="32385">
                <a:moveTo>
                  <a:pt x="19811" y="18287"/>
                </a:moveTo>
                <a:lnTo>
                  <a:pt x="15517" y="22582"/>
                </a:lnTo>
                <a:lnTo>
                  <a:pt x="19811" y="27146"/>
                </a:lnTo>
                <a:lnTo>
                  <a:pt x="19811" y="18287"/>
                </a:lnTo>
                <a:close/>
              </a:path>
              <a:path w="32385" h="32385">
                <a:moveTo>
                  <a:pt x="15517" y="9421"/>
                </a:moveTo>
                <a:lnTo>
                  <a:pt x="10667" y="14573"/>
                </a:lnTo>
                <a:lnTo>
                  <a:pt x="10667" y="17430"/>
                </a:lnTo>
                <a:lnTo>
                  <a:pt x="15517" y="22582"/>
                </a:lnTo>
                <a:lnTo>
                  <a:pt x="19811" y="18287"/>
                </a:lnTo>
                <a:lnTo>
                  <a:pt x="19811" y="13715"/>
                </a:lnTo>
                <a:lnTo>
                  <a:pt x="15517" y="9421"/>
                </a:lnTo>
                <a:close/>
              </a:path>
              <a:path w="32385" h="32385">
                <a:moveTo>
                  <a:pt x="19811" y="13715"/>
                </a:moveTo>
                <a:lnTo>
                  <a:pt x="19811" y="18287"/>
                </a:lnTo>
                <a:lnTo>
                  <a:pt x="22097" y="16001"/>
                </a:lnTo>
                <a:lnTo>
                  <a:pt x="19811" y="13715"/>
                </a:lnTo>
                <a:close/>
              </a:path>
              <a:path w="32385" h="32385">
                <a:moveTo>
                  <a:pt x="10667" y="14573"/>
                </a:moveTo>
                <a:lnTo>
                  <a:pt x="9323" y="16001"/>
                </a:lnTo>
                <a:lnTo>
                  <a:pt x="10667" y="17430"/>
                </a:lnTo>
                <a:lnTo>
                  <a:pt x="10667" y="14573"/>
                </a:lnTo>
                <a:close/>
              </a:path>
              <a:path w="32385" h="32385">
                <a:moveTo>
                  <a:pt x="6095" y="0"/>
                </a:moveTo>
                <a:lnTo>
                  <a:pt x="0" y="6095"/>
                </a:lnTo>
                <a:lnTo>
                  <a:pt x="9323" y="16001"/>
                </a:lnTo>
                <a:lnTo>
                  <a:pt x="10667" y="14573"/>
                </a:lnTo>
                <a:lnTo>
                  <a:pt x="10667" y="4571"/>
                </a:lnTo>
                <a:lnTo>
                  <a:pt x="6095" y="0"/>
                </a:lnTo>
                <a:close/>
              </a:path>
              <a:path w="32385" h="32385">
                <a:moveTo>
                  <a:pt x="24383" y="0"/>
                </a:moveTo>
                <a:lnTo>
                  <a:pt x="19811" y="4857"/>
                </a:lnTo>
                <a:lnTo>
                  <a:pt x="19811" y="13715"/>
                </a:lnTo>
                <a:lnTo>
                  <a:pt x="22097" y="16001"/>
                </a:lnTo>
                <a:lnTo>
                  <a:pt x="32003" y="6095"/>
                </a:lnTo>
                <a:lnTo>
                  <a:pt x="24383" y="0"/>
                </a:lnTo>
                <a:close/>
              </a:path>
              <a:path w="32385" h="32385">
                <a:moveTo>
                  <a:pt x="10667" y="4571"/>
                </a:moveTo>
                <a:lnTo>
                  <a:pt x="10667" y="14573"/>
                </a:lnTo>
                <a:lnTo>
                  <a:pt x="15517" y="9421"/>
                </a:lnTo>
                <a:lnTo>
                  <a:pt x="10667" y="4571"/>
                </a:lnTo>
                <a:close/>
              </a:path>
              <a:path w="32385" h="32385">
                <a:moveTo>
                  <a:pt x="19811" y="4857"/>
                </a:moveTo>
                <a:lnTo>
                  <a:pt x="15517" y="9421"/>
                </a:lnTo>
                <a:lnTo>
                  <a:pt x="19811" y="13715"/>
                </a:lnTo>
                <a:lnTo>
                  <a:pt x="19811" y="4857"/>
                </a:lnTo>
                <a:close/>
              </a:path>
              <a:path w="32385" h="32385">
                <a:moveTo>
                  <a:pt x="19811" y="3047"/>
                </a:moveTo>
                <a:lnTo>
                  <a:pt x="10667" y="3047"/>
                </a:lnTo>
                <a:lnTo>
                  <a:pt x="10667" y="4571"/>
                </a:lnTo>
                <a:lnTo>
                  <a:pt x="15517" y="9421"/>
                </a:lnTo>
                <a:lnTo>
                  <a:pt x="19811" y="4857"/>
                </a:lnTo>
                <a:lnTo>
                  <a:pt x="19811" y="3047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63467" y="2706624"/>
            <a:ext cx="13970" cy="26034"/>
          </a:xfrm>
          <a:custGeom>
            <a:avLst/>
            <a:gdLst/>
            <a:ahLst/>
            <a:cxnLst/>
            <a:rect l="l" t="t" r="r" b="b"/>
            <a:pathLst>
              <a:path w="13970" h="26035">
                <a:moveTo>
                  <a:pt x="12953" y="12953"/>
                </a:moveTo>
                <a:lnTo>
                  <a:pt x="0" y="25907"/>
                </a:lnTo>
                <a:lnTo>
                  <a:pt x="13715" y="25907"/>
                </a:lnTo>
                <a:lnTo>
                  <a:pt x="13715" y="13715"/>
                </a:lnTo>
                <a:lnTo>
                  <a:pt x="12953" y="12953"/>
                </a:lnTo>
                <a:close/>
              </a:path>
              <a:path w="13970" h="26035">
                <a:moveTo>
                  <a:pt x="13715" y="12191"/>
                </a:moveTo>
                <a:lnTo>
                  <a:pt x="12953" y="12953"/>
                </a:lnTo>
                <a:lnTo>
                  <a:pt x="13715" y="13715"/>
                </a:lnTo>
                <a:lnTo>
                  <a:pt x="13715" y="12191"/>
                </a:lnTo>
                <a:close/>
              </a:path>
              <a:path w="13970" h="26035">
                <a:moveTo>
                  <a:pt x="13715" y="0"/>
                </a:moveTo>
                <a:lnTo>
                  <a:pt x="0" y="0"/>
                </a:lnTo>
                <a:lnTo>
                  <a:pt x="12953" y="12953"/>
                </a:lnTo>
                <a:lnTo>
                  <a:pt x="13715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A9C6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60420" y="2703576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905" y="16001"/>
                </a:moveTo>
                <a:lnTo>
                  <a:pt x="0" y="25907"/>
                </a:lnTo>
                <a:lnTo>
                  <a:pt x="7619" y="32003"/>
                </a:lnTo>
                <a:lnTo>
                  <a:pt x="12191" y="27146"/>
                </a:lnTo>
                <a:lnTo>
                  <a:pt x="12191" y="18287"/>
                </a:lnTo>
                <a:lnTo>
                  <a:pt x="9905" y="16001"/>
                </a:lnTo>
                <a:close/>
              </a:path>
              <a:path w="32385" h="32385">
                <a:moveTo>
                  <a:pt x="22680" y="16001"/>
                </a:moveTo>
                <a:lnTo>
                  <a:pt x="21335" y="17430"/>
                </a:lnTo>
                <a:lnTo>
                  <a:pt x="21335" y="27431"/>
                </a:lnTo>
                <a:lnTo>
                  <a:pt x="25907" y="32003"/>
                </a:lnTo>
                <a:lnTo>
                  <a:pt x="32003" y="25907"/>
                </a:lnTo>
                <a:lnTo>
                  <a:pt x="22680" y="16001"/>
                </a:lnTo>
                <a:close/>
              </a:path>
              <a:path w="32385" h="32385">
                <a:moveTo>
                  <a:pt x="16486" y="22582"/>
                </a:moveTo>
                <a:lnTo>
                  <a:pt x="12191" y="27146"/>
                </a:lnTo>
                <a:lnTo>
                  <a:pt x="12191" y="28955"/>
                </a:lnTo>
                <a:lnTo>
                  <a:pt x="21335" y="28955"/>
                </a:lnTo>
                <a:lnTo>
                  <a:pt x="21335" y="27431"/>
                </a:lnTo>
                <a:lnTo>
                  <a:pt x="16486" y="22582"/>
                </a:lnTo>
                <a:close/>
              </a:path>
              <a:path w="32385" h="32385">
                <a:moveTo>
                  <a:pt x="21335" y="17430"/>
                </a:moveTo>
                <a:lnTo>
                  <a:pt x="16486" y="22582"/>
                </a:lnTo>
                <a:lnTo>
                  <a:pt x="21335" y="27431"/>
                </a:lnTo>
                <a:lnTo>
                  <a:pt x="21335" y="17430"/>
                </a:lnTo>
                <a:close/>
              </a:path>
              <a:path w="32385" h="32385">
                <a:moveTo>
                  <a:pt x="12191" y="18287"/>
                </a:moveTo>
                <a:lnTo>
                  <a:pt x="12191" y="27146"/>
                </a:lnTo>
                <a:lnTo>
                  <a:pt x="16486" y="22582"/>
                </a:lnTo>
                <a:lnTo>
                  <a:pt x="12191" y="18287"/>
                </a:lnTo>
                <a:close/>
              </a:path>
              <a:path w="32385" h="32385">
                <a:moveTo>
                  <a:pt x="16486" y="9421"/>
                </a:moveTo>
                <a:lnTo>
                  <a:pt x="12191" y="13715"/>
                </a:lnTo>
                <a:lnTo>
                  <a:pt x="12191" y="18287"/>
                </a:lnTo>
                <a:lnTo>
                  <a:pt x="16486" y="22582"/>
                </a:lnTo>
                <a:lnTo>
                  <a:pt x="21335" y="17430"/>
                </a:lnTo>
                <a:lnTo>
                  <a:pt x="21335" y="14573"/>
                </a:lnTo>
                <a:lnTo>
                  <a:pt x="16486" y="9421"/>
                </a:lnTo>
                <a:close/>
              </a:path>
              <a:path w="32385" h="32385">
                <a:moveTo>
                  <a:pt x="12191" y="13715"/>
                </a:moveTo>
                <a:lnTo>
                  <a:pt x="9905" y="16001"/>
                </a:lnTo>
                <a:lnTo>
                  <a:pt x="12191" y="18287"/>
                </a:lnTo>
                <a:lnTo>
                  <a:pt x="12191" y="13715"/>
                </a:lnTo>
                <a:close/>
              </a:path>
              <a:path w="32385" h="32385">
                <a:moveTo>
                  <a:pt x="21335" y="14573"/>
                </a:moveTo>
                <a:lnTo>
                  <a:pt x="21335" y="17430"/>
                </a:lnTo>
                <a:lnTo>
                  <a:pt x="22680" y="16001"/>
                </a:lnTo>
                <a:lnTo>
                  <a:pt x="21335" y="14573"/>
                </a:lnTo>
                <a:close/>
              </a:path>
              <a:path w="32385" h="32385">
                <a:moveTo>
                  <a:pt x="7619" y="0"/>
                </a:moveTo>
                <a:lnTo>
                  <a:pt x="0" y="6095"/>
                </a:lnTo>
                <a:lnTo>
                  <a:pt x="9905" y="16001"/>
                </a:lnTo>
                <a:lnTo>
                  <a:pt x="12191" y="13715"/>
                </a:lnTo>
                <a:lnTo>
                  <a:pt x="12191" y="4857"/>
                </a:lnTo>
                <a:lnTo>
                  <a:pt x="7619" y="0"/>
                </a:lnTo>
                <a:close/>
              </a:path>
              <a:path w="32385" h="32385">
                <a:moveTo>
                  <a:pt x="25907" y="0"/>
                </a:moveTo>
                <a:lnTo>
                  <a:pt x="21335" y="4571"/>
                </a:lnTo>
                <a:lnTo>
                  <a:pt x="21335" y="14573"/>
                </a:lnTo>
                <a:lnTo>
                  <a:pt x="22680" y="16001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  <a:path w="32385" h="32385">
                <a:moveTo>
                  <a:pt x="21335" y="4571"/>
                </a:moveTo>
                <a:lnTo>
                  <a:pt x="16486" y="9421"/>
                </a:lnTo>
                <a:lnTo>
                  <a:pt x="21335" y="14573"/>
                </a:lnTo>
                <a:lnTo>
                  <a:pt x="21335" y="4571"/>
                </a:lnTo>
                <a:close/>
              </a:path>
              <a:path w="32385" h="32385">
                <a:moveTo>
                  <a:pt x="12191" y="4857"/>
                </a:moveTo>
                <a:lnTo>
                  <a:pt x="12191" y="13715"/>
                </a:lnTo>
                <a:lnTo>
                  <a:pt x="16486" y="9421"/>
                </a:lnTo>
                <a:lnTo>
                  <a:pt x="12191" y="4857"/>
                </a:lnTo>
                <a:close/>
              </a:path>
              <a:path w="32385" h="32385">
                <a:moveTo>
                  <a:pt x="21335" y="3047"/>
                </a:moveTo>
                <a:lnTo>
                  <a:pt x="12191" y="3047"/>
                </a:lnTo>
                <a:lnTo>
                  <a:pt x="12191" y="4857"/>
                </a:lnTo>
                <a:lnTo>
                  <a:pt x="16486" y="9421"/>
                </a:lnTo>
                <a:lnTo>
                  <a:pt x="21335" y="4571"/>
                </a:lnTo>
                <a:lnTo>
                  <a:pt x="21335" y="3047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352805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0.05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74369" y="3557182"/>
            <a:ext cx="211074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  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28575" algn="ctr">
              <a:lnSpc>
                <a:spcPct val="100000"/>
              </a:lnSpc>
              <a:spcBef>
                <a:spcPts val="250"/>
              </a:spcBef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15926" y="2715029"/>
            <a:ext cx="152400" cy="6794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Pr</a:t>
            </a:r>
            <a:r>
              <a:rPr sz="1000" b="1" dirty="0">
                <a:latin typeface="Arial"/>
                <a:cs typeface="Arial"/>
              </a:rPr>
              <a:t>ob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-5" dirty="0">
                <a:latin typeface="Arial"/>
                <a:cs typeface="Arial"/>
              </a:rPr>
              <a:t>ili</a:t>
            </a:r>
            <a:r>
              <a:rPr sz="1000" b="1" dirty="0">
                <a:latin typeface="Arial"/>
                <a:cs typeface="Arial"/>
              </a:rPr>
              <a:t>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206245" y="2318071"/>
            <a:ext cx="1565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no</a:t>
            </a:r>
            <a:r>
              <a:rPr sz="1200" b="1" dirty="0">
                <a:latin typeface="Arial"/>
                <a:cs typeface="Arial"/>
              </a:rPr>
              <a:t>mial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991355" y="282397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2191" y="0"/>
                </a:moveTo>
                <a:lnTo>
                  <a:pt x="0" y="12191"/>
                </a:lnTo>
                <a:lnTo>
                  <a:pt x="12191" y="24383"/>
                </a:lnTo>
                <a:lnTo>
                  <a:pt x="24383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86783" y="281940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16763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19811"/>
                </a:lnTo>
                <a:lnTo>
                  <a:pt x="13715" y="32003"/>
                </a:lnTo>
                <a:lnTo>
                  <a:pt x="16763" y="33527"/>
                </a:lnTo>
                <a:lnTo>
                  <a:pt x="19811" y="32003"/>
                </a:lnTo>
                <a:lnTo>
                  <a:pt x="25907" y="25907"/>
                </a:lnTo>
                <a:lnTo>
                  <a:pt x="13715" y="25907"/>
                </a:lnTo>
                <a:lnTo>
                  <a:pt x="16763" y="22859"/>
                </a:lnTo>
                <a:lnTo>
                  <a:pt x="13715" y="19811"/>
                </a:lnTo>
                <a:lnTo>
                  <a:pt x="7619" y="19811"/>
                </a:lnTo>
                <a:lnTo>
                  <a:pt x="7619" y="13715"/>
                </a:lnTo>
                <a:lnTo>
                  <a:pt x="13715" y="13715"/>
                </a:lnTo>
                <a:lnTo>
                  <a:pt x="16763" y="10667"/>
                </a:lnTo>
                <a:lnTo>
                  <a:pt x="13715" y="7619"/>
                </a:lnTo>
                <a:lnTo>
                  <a:pt x="25907" y="7619"/>
                </a:lnTo>
                <a:lnTo>
                  <a:pt x="19811" y="1523"/>
                </a:lnTo>
                <a:lnTo>
                  <a:pt x="16763" y="0"/>
                </a:lnTo>
                <a:close/>
              </a:path>
              <a:path w="33654" h="33655">
                <a:moveTo>
                  <a:pt x="16763" y="22859"/>
                </a:moveTo>
                <a:lnTo>
                  <a:pt x="13715" y="25907"/>
                </a:lnTo>
                <a:lnTo>
                  <a:pt x="19811" y="25907"/>
                </a:lnTo>
                <a:lnTo>
                  <a:pt x="16763" y="22859"/>
                </a:lnTo>
                <a:close/>
              </a:path>
              <a:path w="33654" h="33655">
                <a:moveTo>
                  <a:pt x="22859" y="16763"/>
                </a:moveTo>
                <a:lnTo>
                  <a:pt x="16763" y="22859"/>
                </a:lnTo>
                <a:lnTo>
                  <a:pt x="19811" y="25907"/>
                </a:lnTo>
                <a:lnTo>
                  <a:pt x="25907" y="25907"/>
                </a:lnTo>
                <a:lnTo>
                  <a:pt x="32003" y="19811"/>
                </a:lnTo>
                <a:lnTo>
                  <a:pt x="25907" y="19811"/>
                </a:lnTo>
                <a:lnTo>
                  <a:pt x="22859" y="16763"/>
                </a:lnTo>
                <a:close/>
              </a:path>
              <a:path w="33654" h="33655">
                <a:moveTo>
                  <a:pt x="7619" y="13715"/>
                </a:moveTo>
                <a:lnTo>
                  <a:pt x="7619" y="19811"/>
                </a:lnTo>
                <a:lnTo>
                  <a:pt x="10667" y="16763"/>
                </a:lnTo>
                <a:lnTo>
                  <a:pt x="7619" y="13715"/>
                </a:lnTo>
                <a:close/>
              </a:path>
              <a:path w="33654" h="33655">
                <a:moveTo>
                  <a:pt x="10667" y="16763"/>
                </a:moveTo>
                <a:lnTo>
                  <a:pt x="7619" y="19811"/>
                </a:lnTo>
                <a:lnTo>
                  <a:pt x="13715" y="19811"/>
                </a:lnTo>
                <a:lnTo>
                  <a:pt x="10667" y="16763"/>
                </a:lnTo>
                <a:close/>
              </a:path>
              <a:path w="33654" h="33655">
                <a:moveTo>
                  <a:pt x="25907" y="13715"/>
                </a:moveTo>
                <a:lnTo>
                  <a:pt x="22859" y="16763"/>
                </a:lnTo>
                <a:lnTo>
                  <a:pt x="25907" y="19811"/>
                </a:lnTo>
                <a:lnTo>
                  <a:pt x="25907" y="13715"/>
                </a:lnTo>
                <a:close/>
              </a:path>
              <a:path w="33654" h="33655">
                <a:moveTo>
                  <a:pt x="32003" y="13715"/>
                </a:moveTo>
                <a:lnTo>
                  <a:pt x="25907" y="13715"/>
                </a:lnTo>
                <a:lnTo>
                  <a:pt x="25907" y="19811"/>
                </a:lnTo>
                <a:lnTo>
                  <a:pt x="32003" y="19811"/>
                </a:lnTo>
                <a:lnTo>
                  <a:pt x="33527" y="16763"/>
                </a:lnTo>
                <a:lnTo>
                  <a:pt x="32003" y="13715"/>
                </a:lnTo>
                <a:close/>
              </a:path>
              <a:path w="33654" h="33655">
                <a:moveTo>
                  <a:pt x="13715" y="13715"/>
                </a:moveTo>
                <a:lnTo>
                  <a:pt x="7619" y="13715"/>
                </a:lnTo>
                <a:lnTo>
                  <a:pt x="10667" y="16763"/>
                </a:lnTo>
                <a:lnTo>
                  <a:pt x="13715" y="13715"/>
                </a:lnTo>
                <a:close/>
              </a:path>
              <a:path w="33654" h="33655">
                <a:moveTo>
                  <a:pt x="25907" y="7619"/>
                </a:moveTo>
                <a:lnTo>
                  <a:pt x="19811" y="7619"/>
                </a:lnTo>
                <a:lnTo>
                  <a:pt x="16763" y="10667"/>
                </a:lnTo>
                <a:lnTo>
                  <a:pt x="22859" y="16763"/>
                </a:lnTo>
                <a:lnTo>
                  <a:pt x="25907" y="13715"/>
                </a:lnTo>
                <a:lnTo>
                  <a:pt x="32003" y="13715"/>
                </a:lnTo>
                <a:lnTo>
                  <a:pt x="25907" y="7619"/>
                </a:lnTo>
                <a:close/>
              </a:path>
              <a:path w="33654" h="33655">
                <a:moveTo>
                  <a:pt x="19811" y="7619"/>
                </a:moveTo>
                <a:lnTo>
                  <a:pt x="13715" y="7619"/>
                </a:lnTo>
                <a:lnTo>
                  <a:pt x="16763" y="10667"/>
                </a:lnTo>
                <a:lnTo>
                  <a:pt x="1981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89832" y="3038856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85259" y="303428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9143" y="30479"/>
                </a:lnTo>
                <a:lnTo>
                  <a:pt x="4571" y="25907"/>
                </a:lnTo>
                <a:lnTo>
                  <a:pt x="9143" y="2590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60" h="35560">
                <a:moveTo>
                  <a:pt x="9143" y="25907"/>
                </a:moveTo>
                <a:lnTo>
                  <a:pt x="4571" y="25907"/>
                </a:lnTo>
                <a:lnTo>
                  <a:pt x="9143" y="30479"/>
                </a:lnTo>
                <a:lnTo>
                  <a:pt x="9143" y="25907"/>
                </a:lnTo>
                <a:close/>
              </a:path>
              <a:path w="35560" h="35560">
                <a:moveTo>
                  <a:pt x="25907" y="25907"/>
                </a:moveTo>
                <a:lnTo>
                  <a:pt x="9143" y="25907"/>
                </a:lnTo>
                <a:lnTo>
                  <a:pt x="9143" y="30479"/>
                </a:lnTo>
                <a:lnTo>
                  <a:pt x="25907" y="30479"/>
                </a:lnTo>
                <a:lnTo>
                  <a:pt x="25907" y="25907"/>
                </a:lnTo>
                <a:close/>
              </a:path>
              <a:path w="35560" h="35560">
                <a:moveTo>
                  <a:pt x="25907" y="4571"/>
                </a:moveTo>
                <a:lnTo>
                  <a:pt x="25907" y="30479"/>
                </a:lnTo>
                <a:lnTo>
                  <a:pt x="30479" y="25907"/>
                </a:lnTo>
                <a:lnTo>
                  <a:pt x="35051" y="25907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25907"/>
                </a:moveTo>
                <a:lnTo>
                  <a:pt x="30479" y="25907"/>
                </a:lnTo>
                <a:lnTo>
                  <a:pt x="25907" y="30479"/>
                </a:lnTo>
                <a:lnTo>
                  <a:pt x="35051" y="30479"/>
                </a:lnTo>
                <a:lnTo>
                  <a:pt x="35051" y="25907"/>
                </a:lnTo>
                <a:close/>
              </a:path>
              <a:path w="35560" h="3556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5560" h="35560">
                <a:moveTo>
                  <a:pt x="2590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91355" y="325526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12191" y="0"/>
                </a:moveTo>
                <a:lnTo>
                  <a:pt x="0" y="25907"/>
                </a:lnTo>
                <a:lnTo>
                  <a:pt x="24383" y="25907"/>
                </a:lnTo>
                <a:lnTo>
                  <a:pt x="12191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86783" y="3250692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16763" y="0"/>
                </a:moveTo>
                <a:lnTo>
                  <a:pt x="12191" y="3047"/>
                </a:lnTo>
                <a:lnTo>
                  <a:pt x="0" y="28955"/>
                </a:lnTo>
                <a:lnTo>
                  <a:pt x="0" y="33527"/>
                </a:lnTo>
                <a:lnTo>
                  <a:pt x="4571" y="35051"/>
                </a:lnTo>
                <a:lnTo>
                  <a:pt x="28955" y="35051"/>
                </a:lnTo>
                <a:lnTo>
                  <a:pt x="33527" y="33527"/>
                </a:lnTo>
                <a:lnTo>
                  <a:pt x="9143" y="33527"/>
                </a:lnTo>
                <a:lnTo>
                  <a:pt x="4571" y="25907"/>
                </a:lnTo>
                <a:lnTo>
                  <a:pt x="12729" y="25907"/>
                </a:lnTo>
                <a:lnTo>
                  <a:pt x="16763" y="17335"/>
                </a:lnTo>
                <a:lnTo>
                  <a:pt x="12191" y="7619"/>
                </a:lnTo>
                <a:lnTo>
                  <a:pt x="23487" y="7619"/>
                </a:lnTo>
                <a:lnTo>
                  <a:pt x="21335" y="3047"/>
                </a:lnTo>
                <a:lnTo>
                  <a:pt x="16763" y="0"/>
                </a:lnTo>
                <a:close/>
              </a:path>
              <a:path w="33654" h="35560">
                <a:moveTo>
                  <a:pt x="12729" y="25907"/>
                </a:moveTo>
                <a:lnTo>
                  <a:pt x="4571" y="25907"/>
                </a:lnTo>
                <a:lnTo>
                  <a:pt x="9143" y="33527"/>
                </a:lnTo>
                <a:lnTo>
                  <a:pt x="12729" y="25907"/>
                </a:lnTo>
                <a:close/>
              </a:path>
              <a:path w="33654" h="35560">
                <a:moveTo>
                  <a:pt x="20798" y="25907"/>
                </a:moveTo>
                <a:lnTo>
                  <a:pt x="12729" y="25907"/>
                </a:lnTo>
                <a:lnTo>
                  <a:pt x="9143" y="33527"/>
                </a:lnTo>
                <a:lnTo>
                  <a:pt x="24383" y="33527"/>
                </a:lnTo>
                <a:lnTo>
                  <a:pt x="20798" y="25907"/>
                </a:lnTo>
                <a:close/>
              </a:path>
              <a:path w="33654" h="35560">
                <a:moveTo>
                  <a:pt x="23487" y="7619"/>
                </a:moveTo>
                <a:lnTo>
                  <a:pt x="21335" y="7619"/>
                </a:lnTo>
                <a:lnTo>
                  <a:pt x="16763" y="17335"/>
                </a:lnTo>
                <a:lnTo>
                  <a:pt x="24383" y="33527"/>
                </a:lnTo>
                <a:lnTo>
                  <a:pt x="28955" y="25907"/>
                </a:lnTo>
                <a:lnTo>
                  <a:pt x="32093" y="25907"/>
                </a:lnTo>
                <a:lnTo>
                  <a:pt x="23487" y="7619"/>
                </a:lnTo>
                <a:close/>
              </a:path>
              <a:path w="33654" h="35560">
                <a:moveTo>
                  <a:pt x="32093" y="25907"/>
                </a:moveTo>
                <a:lnTo>
                  <a:pt x="28955" y="25907"/>
                </a:lnTo>
                <a:lnTo>
                  <a:pt x="24383" y="33527"/>
                </a:lnTo>
                <a:lnTo>
                  <a:pt x="33527" y="33527"/>
                </a:lnTo>
                <a:lnTo>
                  <a:pt x="33527" y="28955"/>
                </a:lnTo>
                <a:lnTo>
                  <a:pt x="32093" y="25907"/>
                </a:lnTo>
                <a:close/>
              </a:path>
              <a:path w="33654" h="35560">
                <a:moveTo>
                  <a:pt x="21335" y="7619"/>
                </a:moveTo>
                <a:lnTo>
                  <a:pt x="12191" y="7619"/>
                </a:lnTo>
                <a:lnTo>
                  <a:pt x="16763" y="17335"/>
                </a:lnTo>
                <a:lnTo>
                  <a:pt x="21335" y="76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89832" y="3473196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953" y="12953"/>
                </a:moveTo>
                <a:lnTo>
                  <a:pt x="0" y="25907"/>
                </a:lnTo>
                <a:lnTo>
                  <a:pt x="25907" y="25907"/>
                </a:lnTo>
                <a:lnTo>
                  <a:pt x="12953" y="12953"/>
                </a:lnTo>
                <a:close/>
              </a:path>
              <a:path w="26035" h="26035">
                <a:moveTo>
                  <a:pt x="25907" y="0"/>
                </a:moveTo>
                <a:lnTo>
                  <a:pt x="0" y="0"/>
                </a:lnTo>
                <a:lnTo>
                  <a:pt x="12953" y="12953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86783" y="3470148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905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6001" y="22097"/>
                </a:lnTo>
                <a:lnTo>
                  <a:pt x="9905" y="16001"/>
                </a:lnTo>
                <a:close/>
              </a:path>
              <a:path w="32385" h="32385">
                <a:moveTo>
                  <a:pt x="22097" y="16001"/>
                </a:moveTo>
                <a:lnTo>
                  <a:pt x="16001" y="22097"/>
                </a:lnTo>
                <a:lnTo>
                  <a:pt x="25907" y="32003"/>
                </a:lnTo>
                <a:lnTo>
                  <a:pt x="32003" y="25907"/>
                </a:lnTo>
                <a:lnTo>
                  <a:pt x="22097" y="16001"/>
                </a:lnTo>
                <a:close/>
              </a:path>
              <a:path w="32385" h="32385">
                <a:moveTo>
                  <a:pt x="16001" y="9905"/>
                </a:moveTo>
                <a:lnTo>
                  <a:pt x="9905" y="16001"/>
                </a:lnTo>
                <a:lnTo>
                  <a:pt x="16001" y="22097"/>
                </a:lnTo>
                <a:lnTo>
                  <a:pt x="22097" y="16001"/>
                </a:lnTo>
                <a:lnTo>
                  <a:pt x="16001" y="9905"/>
                </a:lnTo>
                <a:close/>
              </a:path>
              <a:path w="32385" h="32385">
                <a:moveTo>
                  <a:pt x="6095" y="0"/>
                </a:moveTo>
                <a:lnTo>
                  <a:pt x="0" y="6095"/>
                </a:lnTo>
                <a:lnTo>
                  <a:pt x="9905" y="16001"/>
                </a:lnTo>
                <a:lnTo>
                  <a:pt x="16001" y="9905"/>
                </a:lnTo>
                <a:lnTo>
                  <a:pt x="6095" y="0"/>
                </a:lnTo>
                <a:close/>
              </a:path>
              <a:path w="32385" h="32385">
                <a:moveTo>
                  <a:pt x="25907" y="0"/>
                </a:moveTo>
                <a:lnTo>
                  <a:pt x="16001" y="9905"/>
                </a:lnTo>
                <a:lnTo>
                  <a:pt x="22097" y="16001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89832" y="3689604"/>
            <a:ext cx="13970" cy="26034"/>
          </a:xfrm>
          <a:custGeom>
            <a:avLst/>
            <a:gdLst/>
            <a:ahLst/>
            <a:cxnLst/>
            <a:rect l="l" t="t" r="r" b="b"/>
            <a:pathLst>
              <a:path w="13970" h="26035">
                <a:moveTo>
                  <a:pt x="12953" y="12953"/>
                </a:moveTo>
                <a:lnTo>
                  <a:pt x="0" y="25907"/>
                </a:lnTo>
                <a:lnTo>
                  <a:pt x="13715" y="25907"/>
                </a:lnTo>
                <a:lnTo>
                  <a:pt x="13715" y="13715"/>
                </a:lnTo>
                <a:lnTo>
                  <a:pt x="12953" y="12953"/>
                </a:lnTo>
                <a:close/>
              </a:path>
              <a:path w="13970" h="26035">
                <a:moveTo>
                  <a:pt x="13715" y="0"/>
                </a:moveTo>
                <a:lnTo>
                  <a:pt x="0" y="0"/>
                </a:lnTo>
                <a:lnTo>
                  <a:pt x="12953" y="12953"/>
                </a:lnTo>
                <a:lnTo>
                  <a:pt x="13715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A9C6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86783" y="368655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905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2191" y="25907"/>
                </a:lnTo>
                <a:lnTo>
                  <a:pt x="12191" y="18287"/>
                </a:lnTo>
                <a:lnTo>
                  <a:pt x="9905" y="16001"/>
                </a:lnTo>
                <a:close/>
              </a:path>
              <a:path w="32385" h="32385">
                <a:moveTo>
                  <a:pt x="22097" y="16001"/>
                </a:moveTo>
                <a:lnTo>
                  <a:pt x="21335" y="16763"/>
                </a:lnTo>
                <a:lnTo>
                  <a:pt x="21335" y="27431"/>
                </a:lnTo>
                <a:lnTo>
                  <a:pt x="25907" y="32003"/>
                </a:lnTo>
                <a:lnTo>
                  <a:pt x="32003" y="25907"/>
                </a:lnTo>
                <a:lnTo>
                  <a:pt x="22097" y="16001"/>
                </a:lnTo>
                <a:close/>
              </a:path>
              <a:path w="32385" h="32385">
                <a:moveTo>
                  <a:pt x="16001" y="22097"/>
                </a:moveTo>
                <a:lnTo>
                  <a:pt x="12191" y="25907"/>
                </a:lnTo>
                <a:lnTo>
                  <a:pt x="12191" y="28955"/>
                </a:lnTo>
                <a:lnTo>
                  <a:pt x="21335" y="28955"/>
                </a:lnTo>
                <a:lnTo>
                  <a:pt x="21335" y="27431"/>
                </a:lnTo>
                <a:lnTo>
                  <a:pt x="16001" y="22097"/>
                </a:lnTo>
                <a:close/>
              </a:path>
              <a:path w="32385" h="32385">
                <a:moveTo>
                  <a:pt x="21335" y="16763"/>
                </a:moveTo>
                <a:lnTo>
                  <a:pt x="16001" y="22097"/>
                </a:lnTo>
                <a:lnTo>
                  <a:pt x="21335" y="27431"/>
                </a:lnTo>
                <a:lnTo>
                  <a:pt x="21335" y="16763"/>
                </a:lnTo>
                <a:close/>
              </a:path>
              <a:path w="32385" h="32385">
                <a:moveTo>
                  <a:pt x="12191" y="18287"/>
                </a:moveTo>
                <a:lnTo>
                  <a:pt x="12191" y="25907"/>
                </a:lnTo>
                <a:lnTo>
                  <a:pt x="16001" y="22097"/>
                </a:lnTo>
                <a:lnTo>
                  <a:pt x="12191" y="18287"/>
                </a:lnTo>
                <a:close/>
              </a:path>
              <a:path w="32385" h="32385">
                <a:moveTo>
                  <a:pt x="16001" y="9905"/>
                </a:moveTo>
                <a:lnTo>
                  <a:pt x="12191" y="13715"/>
                </a:lnTo>
                <a:lnTo>
                  <a:pt x="12191" y="18287"/>
                </a:lnTo>
                <a:lnTo>
                  <a:pt x="16001" y="22097"/>
                </a:lnTo>
                <a:lnTo>
                  <a:pt x="21335" y="16763"/>
                </a:lnTo>
                <a:lnTo>
                  <a:pt x="21335" y="15239"/>
                </a:lnTo>
                <a:lnTo>
                  <a:pt x="16001" y="9905"/>
                </a:lnTo>
                <a:close/>
              </a:path>
              <a:path w="32385" h="32385">
                <a:moveTo>
                  <a:pt x="12191" y="13715"/>
                </a:moveTo>
                <a:lnTo>
                  <a:pt x="9905" y="16001"/>
                </a:lnTo>
                <a:lnTo>
                  <a:pt x="12191" y="18287"/>
                </a:lnTo>
                <a:lnTo>
                  <a:pt x="12191" y="13715"/>
                </a:lnTo>
                <a:close/>
              </a:path>
              <a:path w="32385" h="32385">
                <a:moveTo>
                  <a:pt x="21335" y="15239"/>
                </a:moveTo>
                <a:lnTo>
                  <a:pt x="21335" y="16763"/>
                </a:lnTo>
                <a:lnTo>
                  <a:pt x="22097" y="16001"/>
                </a:lnTo>
                <a:lnTo>
                  <a:pt x="21335" y="15239"/>
                </a:lnTo>
                <a:close/>
              </a:path>
              <a:path w="32385" h="32385">
                <a:moveTo>
                  <a:pt x="6095" y="0"/>
                </a:moveTo>
                <a:lnTo>
                  <a:pt x="0" y="6095"/>
                </a:lnTo>
                <a:lnTo>
                  <a:pt x="9905" y="16001"/>
                </a:lnTo>
                <a:lnTo>
                  <a:pt x="12191" y="13715"/>
                </a:lnTo>
                <a:lnTo>
                  <a:pt x="12191" y="6095"/>
                </a:lnTo>
                <a:lnTo>
                  <a:pt x="6095" y="0"/>
                </a:lnTo>
                <a:close/>
              </a:path>
              <a:path w="32385" h="32385">
                <a:moveTo>
                  <a:pt x="25907" y="0"/>
                </a:moveTo>
                <a:lnTo>
                  <a:pt x="21335" y="4571"/>
                </a:lnTo>
                <a:lnTo>
                  <a:pt x="21335" y="15239"/>
                </a:lnTo>
                <a:lnTo>
                  <a:pt x="22097" y="16001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  <a:path w="32385" h="32385">
                <a:moveTo>
                  <a:pt x="21335" y="4571"/>
                </a:moveTo>
                <a:lnTo>
                  <a:pt x="16001" y="9905"/>
                </a:lnTo>
                <a:lnTo>
                  <a:pt x="21335" y="15239"/>
                </a:lnTo>
                <a:lnTo>
                  <a:pt x="21335" y="4571"/>
                </a:lnTo>
                <a:close/>
              </a:path>
              <a:path w="32385" h="32385">
                <a:moveTo>
                  <a:pt x="12191" y="6095"/>
                </a:moveTo>
                <a:lnTo>
                  <a:pt x="12191" y="13715"/>
                </a:lnTo>
                <a:lnTo>
                  <a:pt x="16001" y="9905"/>
                </a:lnTo>
                <a:lnTo>
                  <a:pt x="12191" y="6095"/>
                </a:lnTo>
                <a:close/>
              </a:path>
              <a:path w="32385" h="32385">
                <a:moveTo>
                  <a:pt x="21335" y="3047"/>
                </a:moveTo>
                <a:lnTo>
                  <a:pt x="12191" y="3047"/>
                </a:lnTo>
                <a:lnTo>
                  <a:pt x="12191" y="6095"/>
                </a:lnTo>
                <a:lnTo>
                  <a:pt x="16001" y="9905"/>
                </a:lnTo>
                <a:lnTo>
                  <a:pt x="21335" y="4571"/>
                </a:lnTo>
                <a:lnTo>
                  <a:pt x="21335" y="3047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050287" y="2769273"/>
            <a:ext cx="784225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50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0.1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50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0.3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50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50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0.7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50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0.9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016495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504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600" y="4571"/>
                </a:lnTo>
                <a:lnTo>
                  <a:pt x="3941076" y="1523"/>
                </a:lnTo>
                <a:lnTo>
                  <a:pt x="3936504" y="0"/>
                </a:lnTo>
                <a:close/>
              </a:path>
              <a:path w="3942715" h="1681479">
                <a:moveTo>
                  <a:pt x="3931932" y="4571"/>
                </a:moveTo>
                <a:lnTo>
                  <a:pt x="3931932" y="1680971"/>
                </a:lnTo>
                <a:lnTo>
                  <a:pt x="3942600" y="1680971"/>
                </a:lnTo>
                <a:lnTo>
                  <a:pt x="3942600" y="10667"/>
                </a:lnTo>
                <a:lnTo>
                  <a:pt x="3936504" y="10667"/>
                </a:lnTo>
                <a:lnTo>
                  <a:pt x="3931932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32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32" y="10667"/>
                </a:lnTo>
                <a:lnTo>
                  <a:pt x="3931932" y="4571"/>
                </a:lnTo>
                <a:close/>
              </a:path>
              <a:path w="3942715" h="1681479">
                <a:moveTo>
                  <a:pt x="3942600" y="4571"/>
                </a:moveTo>
                <a:lnTo>
                  <a:pt x="3931932" y="4571"/>
                </a:lnTo>
                <a:lnTo>
                  <a:pt x="3936504" y="10667"/>
                </a:lnTo>
                <a:lnTo>
                  <a:pt x="3942600" y="10667"/>
                </a:lnTo>
                <a:lnTo>
                  <a:pt x="3942600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35395" y="2639568"/>
            <a:ext cx="0" cy="833755"/>
          </a:xfrm>
          <a:custGeom>
            <a:avLst/>
            <a:gdLst/>
            <a:ahLst/>
            <a:cxnLst/>
            <a:rect l="l" t="t" r="r" b="b"/>
            <a:pathLst>
              <a:path h="833754">
                <a:moveTo>
                  <a:pt x="0" y="0"/>
                </a:moveTo>
                <a:lnTo>
                  <a:pt x="0" y="833627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97295" y="3473196"/>
            <a:ext cx="2018030" cy="0"/>
          </a:xfrm>
          <a:custGeom>
            <a:avLst/>
            <a:gdLst/>
            <a:ahLst/>
            <a:cxnLst/>
            <a:rect l="l" t="t" r="r" b="b"/>
            <a:pathLst>
              <a:path w="2018029">
                <a:moveTo>
                  <a:pt x="0" y="0"/>
                </a:moveTo>
                <a:lnTo>
                  <a:pt x="201777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97295" y="318973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97295" y="291236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97295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09614" y="3054096"/>
            <a:ext cx="1852929" cy="476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30823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10655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90488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7031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50152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729983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09816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89647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71003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50835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30667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810500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31407" y="313486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191" y="0"/>
                </a:moveTo>
                <a:lnTo>
                  <a:pt x="0" y="13715"/>
                </a:lnTo>
                <a:lnTo>
                  <a:pt x="12191" y="25907"/>
                </a:lnTo>
                <a:lnTo>
                  <a:pt x="25907" y="13715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26835" y="3130296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16763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8287"/>
                </a:lnTo>
                <a:lnTo>
                  <a:pt x="1523" y="21335"/>
                </a:lnTo>
                <a:lnTo>
                  <a:pt x="13715" y="33527"/>
                </a:lnTo>
                <a:lnTo>
                  <a:pt x="16763" y="35051"/>
                </a:lnTo>
                <a:lnTo>
                  <a:pt x="19811" y="33527"/>
                </a:lnTo>
                <a:lnTo>
                  <a:pt x="26669" y="27431"/>
                </a:lnTo>
                <a:lnTo>
                  <a:pt x="13715" y="27431"/>
                </a:lnTo>
                <a:lnTo>
                  <a:pt x="16763" y="24002"/>
                </a:lnTo>
                <a:lnTo>
                  <a:pt x="14393" y="21335"/>
                </a:lnTo>
                <a:lnTo>
                  <a:pt x="7619" y="21335"/>
                </a:lnTo>
                <a:lnTo>
                  <a:pt x="7619" y="13715"/>
                </a:lnTo>
                <a:lnTo>
                  <a:pt x="14393" y="13715"/>
                </a:lnTo>
                <a:lnTo>
                  <a:pt x="16763" y="11048"/>
                </a:lnTo>
                <a:lnTo>
                  <a:pt x="13715" y="7619"/>
                </a:lnTo>
                <a:lnTo>
                  <a:pt x="26669" y="7619"/>
                </a:lnTo>
                <a:lnTo>
                  <a:pt x="19811" y="1523"/>
                </a:lnTo>
                <a:lnTo>
                  <a:pt x="16763" y="0"/>
                </a:lnTo>
                <a:close/>
              </a:path>
              <a:path w="33654" h="35560">
                <a:moveTo>
                  <a:pt x="16763" y="24002"/>
                </a:moveTo>
                <a:lnTo>
                  <a:pt x="13715" y="27431"/>
                </a:lnTo>
                <a:lnTo>
                  <a:pt x="19811" y="27431"/>
                </a:lnTo>
                <a:lnTo>
                  <a:pt x="16763" y="24002"/>
                </a:lnTo>
                <a:close/>
              </a:path>
              <a:path w="33654" h="35560">
                <a:moveTo>
                  <a:pt x="22521" y="17525"/>
                </a:moveTo>
                <a:lnTo>
                  <a:pt x="16763" y="24002"/>
                </a:lnTo>
                <a:lnTo>
                  <a:pt x="19811" y="27431"/>
                </a:lnTo>
                <a:lnTo>
                  <a:pt x="26669" y="27431"/>
                </a:lnTo>
                <a:lnTo>
                  <a:pt x="33527" y="21335"/>
                </a:lnTo>
                <a:lnTo>
                  <a:pt x="25907" y="21335"/>
                </a:lnTo>
                <a:lnTo>
                  <a:pt x="22521" y="17525"/>
                </a:lnTo>
                <a:close/>
              </a:path>
              <a:path w="33654" h="35560">
                <a:moveTo>
                  <a:pt x="7619" y="13715"/>
                </a:moveTo>
                <a:lnTo>
                  <a:pt x="7619" y="21335"/>
                </a:lnTo>
                <a:lnTo>
                  <a:pt x="11006" y="17525"/>
                </a:lnTo>
                <a:lnTo>
                  <a:pt x="7619" y="13715"/>
                </a:lnTo>
                <a:close/>
              </a:path>
              <a:path w="33654" h="35560">
                <a:moveTo>
                  <a:pt x="11006" y="17525"/>
                </a:moveTo>
                <a:lnTo>
                  <a:pt x="7619" y="21335"/>
                </a:lnTo>
                <a:lnTo>
                  <a:pt x="14393" y="21335"/>
                </a:lnTo>
                <a:lnTo>
                  <a:pt x="11006" y="17525"/>
                </a:lnTo>
                <a:close/>
              </a:path>
              <a:path w="33654" h="35560">
                <a:moveTo>
                  <a:pt x="25907" y="13715"/>
                </a:moveTo>
                <a:lnTo>
                  <a:pt x="22521" y="17525"/>
                </a:lnTo>
                <a:lnTo>
                  <a:pt x="25907" y="21335"/>
                </a:lnTo>
                <a:lnTo>
                  <a:pt x="25907" y="13715"/>
                </a:lnTo>
                <a:close/>
              </a:path>
              <a:path w="33654" h="35560">
                <a:moveTo>
                  <a:pt x="33527" y="13715"/>
                </a:moveTo>
                <a:lnTo>
                  <a:pt x="25907" y="13715"/>
                </a:lnTo>
                <a:lnTo>
                  <a:pt x="25907" y="21335"/>
                </a:lnTo>
                <a:lnTo>
                  <a:pt x="33527" y="21335"/>
                </a:lnTo>
                <a:lnTo>
                  <a:pt x="33527" y="13715"/>
                </a:lnTo>
                <a:close/>
              </a:path>
              <a:path w="33654" h="35560">
                <a:moveTo>
                  <a:pt x="14393" y="13715"/>
                </a:moveTo>
                <a:lnTo>
                  <a:pt x="7619" y="13715"/>
                </a:lnTo>
                <a:lnTo>
                  <a:pt x="11006" y="17525"/>
                </a:lnTo>
                <a:lnTo>
                  <a:pt x="14393" y="13715"/>
                </a:lnTo>
                <a:close/>
              </a:path>
              <a:path w="33654" h="35560">
                <a:moveTo>
                  <a:pt x="26669" y="7619"/>
                </a:moveTo>
                <a:lnTo>
                  <a:pt x="19811" y="7619"/>
                </a:lnTo>
                <a:lnTo>
                  <a:pt x="16763" y="11048"/>
                </a:lnTo>
                <a:lnTo>
                  <a:pt x="22521" y="17525"/>
                </a:lnTo>
                <a:lnTo>
                  <a:pt x="25907" y="13715"/>
                </a:lnTo>
                <a:lnTo>
                  <a:pt x="33527" y="13715"/>
                </a:lnTo>
                <a:lnTo>
                  <a:pt x="26669" y="7619"/>
                </a:lnTo>
                <a:close/>
              </a:path>
              <a:path w="33654" h="35560">
                <a:moveTo>
                  <a:pt x="19811" y="7619"/>
                </a:moveTo>
                <a:lnTo>
                  <a:pt x="13715" y="7619"/>
                </a:lnTo>
                <a:lnTo>
                  <a:pt x="16763" y="11048"/>
                </a:lnTo>
                <a:lnTo>
                  <a:pt x="1981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66459" y="289102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3715" y="0"/>
                </a:moveTo>
                <a:lnTo>
                  <a:pt x="0" y="12191"/>
                </a:lnTo>
                <a:lnTo>
                  <a:pt x="13715" y="25907"/>
                </a:lnTo>
                <a:lnTo>
                  <a:pt x="25907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961888" y="288645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8287" y="0"/>
                </a:moveTo>
                <a:lnTo>
                  <a:pt x="15239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21335"/>
                </a:lnTo>
                <a:lnTo>
                  <a:pt x="15239" y="33527"/>
                </a:lnTo>
                <a:lnTo>
                  <a:pt x="18287" y="35051"/>
                </a:lnTo>
                <a:lnTo>
                  <a:pt x="21335" y="33527"/>
                </a:lnTo>
                <a:lnTo>
                  <a:pt x="28955" y="25907"/>
                </a:lnTo>
                <a:lnTo>
                  <a:pt x="15239" y="25907"/>
                </a:lnTo>
                <a:lnTo>
                  <a:pt x="18287" y="22859"/>
                </a:lnTo>
                <a:lnTo>
                  <a:pt x="16763" y="21335"/>
                </a:lnTo>
                <a:lnTo>
                  <a:pt x="9143" y="21335"/>
                </a:lnTo>
                <a:lnTo>
                  <a:pt x="9143" y="13715"/>
                </a:lnTo>
                <a:lnTo>
                  <a:pt x="15917" y="13715"/>
                </a:lnTo>
                <a:lnTo>
                  <a:pt x="18287" y="11048"/>
                </a:lnTo>
                <a:lnTo>
                  <a:pt x="15239" y="7619"/>
                </a:lnTo>
                <a:lnTo>
                  <a:pt x="27431" y="7619"/>
                </a:lnTo>
                <a:lnTo>
                  <a:pt x="21335" y="1523"/>
                </a:lnTo>
                <a:lnTo>
                  <a:pt x="18287" y="0"/>
                </a:lnTo>
                <a:close/>
              </a:path>
              <a:path w="35560" h="35560">
                <a:moveTo>
                  <a:pt x="18287" y="22859"/>
                </a:moveTo>
                <a:lnTo>
                  <a:pt x="15239" y="25907"/>
                </a:lnTo>
                <a:lnTo>
                  <a:pt x="21335" y="25907"/>
                </a:lnTo>
                <a:lnTo>
                  <a:pt x="18287" y="22859"/>
                </a:lnTo>
                <a:close/>
              </a:path>
              <a:path w="35560" h="35560">
                <a:moveTo>
                  <a:pt x="23846" y="17301"/>
                </a:moveTo>
                <a:lnTo>
                  <a:pt x="18287" y="22859"/>
                </a:lnTo>
                <a:lnTo>
                  <a:pt x="21335" y="25907"/>
                </a:lnTo>
                <a:lnTo>
                  <a:pt x="28955" y="25907"/>
                </a:lnTo>
                <a:lnTo>
                  <a:pt x="33527" y="21335"/>
                </a:lnTo>
                <a:lnTo>
                  <a:pt x="27431" y="21335"/>
                </a:lnTo>
                <a:lnTo>
                  <a:pt x="23846" y="17301"/>
                </a:lnTo>
                <a:close/>
              </a:path>
              <a:path w="35560" h="35560">
                <a:moveTo>
                  <a:pt x="9143" y="13715"/>
                </a:moveTo>
                <a:lnTo>
                  <a:pt x="9143" y="21335"/>
                </a:lnTo>
                <a:lnTo>
                  <a:pt x="12729" y="17301"/>
                </a:lnTo>
                <a:lnTo>
                  <a:pt x="9143" y="13715"/>
                </a:lnTo>
                <a:close/>
              </a:path>
              <a:path w="35560" h="35560">
                <a:moveTo>
                  <a:pt x="12729" y="17301"/>
                </a:moveTo>
                <a:lnTo>
                  <a:pt x="9143" y="21335"/>
                </a:lnTo>
                <a:lnTo>
                  <a:pt x="16763" y="21335"/>
                </a:lnTo>
                <a:lnTo>
                  <a:pt x="12729" y="17301"/>
                </a:lnTo>
                <a:close/>
              </a:path>
              <a:path w="35560" h="35560">
                <a:moveTo>
                  <a:pt x="27431" y="13715"/>
                </a:moveTo>
                <a:lnTo>
                  <a:pt x="23846" y="17301"/>
                </a:lnTo>
                <a:lnTo>
                  <a:pt x="27431" y="21335"/>
                </a:lnTo>
                <a:lnTo>
                  <a:pt x="27431" y="13715"/>
                </a:lnTo>
                <a:close/>
              </a:path>
              <a:path w="35560" h="35560">
                <a:moveTo>
                  <a:pt x="33527" y="13715"/>
                </a:moveTo>
                <a:lnTo>
                  <a:pt x="27431" y="13715"/>
                </a:lnTo>
                <a:lnTo>
                  <a:pt x="27431" y="21335"/>
                </a:lnTo>
                <a:lnTo>
                  <a:pt x="33527" y="21335"/>
                </a:lnTo>
                <a:lnTo>
                  <a:pt x="35051" y="16763"/>
                </a:lnTo>
                <a:lnTo>
                  <a:pt x="33527" y="13715"/>
                </a:lnTo>
                <a:close/>
              </a:path>
              <a:path w="35560" h="35560">
                <a:moveTo>
                  <a:pt x="15917" y="13715"/>
                </a:moveTo>
                <a:lnTo>
                  <a:pt x="9143" y="13715"/>
                </a:lnTo>
                <a:lnTo>
                  <a:pt x="12729" y="17301"/>
                </a:lnTo>
                <a:lnTo>
                  <a:pt x="15917" y="13715"/>
                </a:lnTo>
                <a:close/>
              </a:path>
              <a:path w="35560" h="35560">
                <a:moveTo>
                  <a:pt x="27431" y="7619"/>
                </a:moveTo>
                <a:lnTo>
                  <a:pt x="21335" y="7619"/>
                </a:lnTo>
                <a:lnTo>
                  <a:pt x="18287" y="11048"/>
                </a:lnTo>
                <a:lnTo>
                  <a:pt x="23846" y="17301"/>
                </a:lnTo>
                <a:lnTo>
                  <a:pt x="27431" y="13715"/>
                </a:lnTo>
                <a:lnTo>
                  <a:pt x="33527" y="13715"/>
                </a:lnTo>
                <a:lnTo>
                  <a:pt x="27431" y="7619"/>
                </a:lnTo>
                <a:close/>
              </a:path>
              <a:path w="35560" h="35560">
                <a:moveTo>
                  <a:pt x="21335" y="7619"/>
                </a:moveTo>
                <a:lnTo>
                  <a:pt x="15239" y="7619"/>
                </a:lnTo>
                <a:lnTo>
                  <a:pt x="18287" y="11048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03035" y="277672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191" y="0"/>
                </a:moveTo>
                <a:lnTo>
                  <a:pt x="0" y="12191"/>
                </a:lnTo>
                <a:lnTo>
                  <a:pt x="12191" y="25907"/>
                </a:lnTo>
                <a:lnTo>
                  <a:pt x="25907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998463" y="277368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21335" y="0"/>
                </a:moveTo>
                <a:lnTo>
                  <a:pt x="13715" y="0"/>
                </a:lnTo>
                <a:lnTo>
                  <a:pt x="1523" y="12191"/>
                </a:lnTo>
                <a:lnTo>
                  <a:pt x="0" y="16763"/>
                </a:lnTo>
                <a:lnTo>
                  <a:pt x="1523" y="19811"/>
                </a:lnTo>
                <a:lnTo>
                  <a:pt x="13715" y="32003"/>
                </a:lnTo>
                <a:lnTo>
                  <a:pt x="16763" y="33527"/>
                </a:lnTo>
                <a:lnTo>
                  <a:pt x="21335" y="32003"/>
                </a:lnTo>
                <a:lnTo>
                  <a:pt x="27431" y="25907"/>
                </a:lnTo>
                <a:lnTo>
                  <a:pt x="13715" y="25907"/>
                </a:lnTo>
                <a:lnTo>
                  <a:pt x="17525" y="22097"/>
                </a:lnTo>
                <a:lnTo>
                  <a:pt x="15239" y="19811"/>
                </a:lnTo>
                <a:lnTo>
                  <a:pt x="7619" y="19811"/>
                </a:lnTo>
                <a:lnTo>
                  <a:pt x="7619" y="12191"/>
                </a:lnTo>
                <a:lnTo>
                  <a:pt x="15239" y="12191"/>
                </a:lnTo>
                <a:lnTo>
                  <a:pt x="17525" y="9905"/>
                </a:lnTo>
                <a:lnTo>
                  <a:pt x="13715" y="6095"/>
                </a:lnTo>
                <a:lnTo>
                  <a:pt x="27431" y="6095"/>
                </a:lnTo>
                <a:lnTo>
                  <a:pt x="21335" y="0"/>
                </a:lnTo>
                <a:close/>
              </a:path>
              <a:path w="33654" h="33655">
                <a:moveTo>
                  <a:pt x="17525" y="22097"/>
                </a:moveTo>
                <a:lnTo>
                  <a:pt x="13715" y="25907"/>
                </a:lnTo>
                <a:lnTo>
                  <a:pt x="21335" y="25907"/>
                </a:lnTo>
                <a:lnTo>
                  <a:pt x="17525" y="22097"/>
                </a:lnTo>
                <a:close/>
              </a:path>
              <a:path w="33654" h="33655">
                <a:moveTo>
                  <a:pt x="23621" y="16001"/>
                </a:moveTo>
                <a:lnTo>
                  <a:pt x="17525" y="22097"/>
                </a:lnTo>
                <a:lnTo>
                  <a:pt x="21335" y="25907"/>
                </a:lnTo>
                <a:lnTo>
                  <a:pt x="27431" y="25907"/>
                </a:lnTo>
                <a:lnTo>
                  <a:pt x="33527" y="19811"/>
                </a:lnTo>
                <a:lnTo>
                  <a:pt x="27431" y="19811"/>
                </a:lnTo>
                <a:lnTo>
                  <a:pt x="23621" y="16001"/>
                </a:lnTo>
                <a:close/>
              </a:path>
              <a:path w="33654" h="33655">
                <a:moveTo>
                  <a:pt x="7619" y="12191"/>
                </a:moveTo>
                <a:lnTo>
                  <a:pt x="7619" y="19811"/>
                </a:lnTo>
                <a:lnTo>
                  <a:pt x="11429" y="16001"/>
                </a:lnTo>
                <a:lnTo>
                  <a:pt x="7619" y="12191"/>
                </a:lnTo>
                <a:close/>
              </a:path>
              <a:path w="33654" h="33655">
                <a:moveTo>
                  <a:pt x="11429" y="16001"/>
                </a:moveTo>
                <a:lnTo>
                  <a:pt x="7619" y="19811"/>
                </a:lnTo>
                <a:lnTo>
                  <a:pt x="15239" y="19811"/>
                </a:lnTo>
                <a:lnTo>
                  <a:pt x="11429" y="16001"/>
                </a:lnTo>
                <a:close/>
              </a:path>
              <a:path w="33654" h="33655">
                <a:moveTo>
                  <a:pt x="27431" y="12191"/>
                </a:moveTo>
                <a:lnTo>
                  <a:pt x="23621" y="16001"/>
                </a:lnTo>
                <a:lnTo>
                  <a:pt x="27431" y="19811"/>
                </a:lnTo>
                <a:lnTo>
                  <a:pt x="27431" y="12191"/>
                </a:lnTo>
                <a:close/>
              </a:path>
              <a:path w="33654" h="33655">
                <a:moveTo>
                  <a:pt x="33527" y="12191"/>
                </a:moveTo>
                <a:lnTo>
                  <a:pt x="27431" y="12191"/>
                </a:lnTo>
                <a:lnTo>
                  <a:pt x="27431" y="19811"/>
                </a:lnTo>
                <a:lnTo>
                  <a:pt x="33527" y="19811"/>
                </a:lnTo>
                <a:lnTo>
                  <a:pt x="33527" y="12191"/>
                </a:lnTo>
                <a:close/>
              </a:path>
              <a:path w="33654" h="33655">
                <a:moveTo>
                  <a:pt x="15239" y="12191"/>
                </a:moveTo>
                <a:lnTo>
                  <a:pt x="7619" y="12191"/>
                </a:lnTo>
                <a:lnTo>
                  <a:pt x="11429" y="16001"/>
                </a:lnTo>
                <a:lnTo>
                  <a:pt x="15239" y="12191"/>
                </a:lnTo>
                <a:close/>
              </a:path>
              <a:path w="33654" h="33655">
                <a:moveTo>
                  <a:pt x="27431" y="6095"/>
                </a:moveTo>
                <a:lnTo>
                  <a:pt x="21335" y="6095"/>
                </a:lnTo>
                <a:lnTo>
                  <a:pt x="17525" y="9905"/>
                </a:lnTo>
                <a:lnTo>
                  <a:pt x="23621" y="16001"/>
                </a:lnTo>
                <a:lnTo>
                  <a:pt x="27431" y="12191"/>
                </a:lnTo>
                <a:lnTo>
                  <a:pt x="33527" y="12191"/>
                </a:lnTo>
                <a:lnTo>
                  <a:pt x="27431" y="6095"/>
                </a:lnTo>
                <a:close/>
              </a:path>
              <a:path w="33654" h="33655">
                <a:moveTo>
                  <a:pt x="21335" y="6095"/>
                </a:moveTo>
                <a:lnTo>
                  <a:pt x="13715" y="6095"/>
                </a:lnTo>
                <a:lnTo>
                  <a:pt x="17525" y="9905"/>
                </a:lnTo>
                <a:lnTo>
                  <a:pt x="21335" y="6095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39611" y="2891028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12191" y="0"/>
                </a:moveTo>
                <a:lnTo>
                  <a:pt x="0" y="12191"/>
                </a:lnTo>
                <a:lnTo>
                  <a:pt x="12191" y="25907"/>
                </a:lnTo>
                <a:lnTo>
                  <a:pt x="24383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35039" y="288645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3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21335"/>
                </a:lnTo>
                <a:lnTo>
                  <a:pt x="13715" y="33527"/>
                </a:lnTo>
                <a:lnTo>
                  <a:pt x="16763" y="35051"/>
                </a:lnTo>
                <a:lnTo>
                  <a:pt x="19811" y="33527"/>
                </a:lnTo>
                <a:lnTo>
                  <a:pt x="28384" y="25907"/>
                </a:lnTo>
                <a:lnTo>
                  <a:pt x="13715" y="25907"/>
                </a:lnTo>
                <a:lnTo>
                  <a:pt x="16763" y="22859"/>
                </a:lnTo>
                <a:lnTo>
                  <a:pt x="15239" y="21335"/>
                </a:lnTo>
                <a:lnTo>
                  <a:pt x="7619" y="21335"/>
                </a:lnTo>
                <a:lnTo>
                  <a:pt x="7619" y="13715"/>
                </a:lnTo>
                <a:lnTo>
                  <a:pt x="14393" y="13715"/>
                </a:lnTo>
                <a:lnTo>
                  <a:pt x="16763" y="11048"/>
                </a:lnTo>
                <a:lnTo>
                  <a:pt x="13715" y="7619"/>
                </a:lnTo>
                <a:lnTo>
                  <a:pt x="26669" y="7619"/>
                </a:lnTo>
                <a:lnTo>
                  <a:pt x="19811" y="1523"/>
                </a:lnTo>
                <a:lnTo>
                  <a:pt x="16763" y="0"/>
                </a:lnTo>
                <a:close/>
              </a:path>
              <a:path w="35560" h="35560">
                <a:moveTo>
                  <a:pt x="16763" y="22859"/>
                </a:moveTo>
                <a:lnTo>
                  <a:pt x="13715" y="25907"/>
                </a:lnTo>
                <a:lnTo>
                  <a:pt x="19811" y="25907"/>
                </a:lnTo>
                <a:lnTo>
                  <a:pt x="16763" y="22859"/>
                </a:lnTo>
                <a:close/>
              </a:path>
              <a:path w="35560" h="35560">
                <a:moveTo>
                  <a:pt x="22322" y="17301"/>
                </a:moveTo>
                <a:lnTo>
                  <a:pt x="16763" y="22859"/>
                </a:lnTo>
                <a:lnTo>
                  <a:pt x="19811" y="25907"/>
                </a:lnTo>
                <a:lnTo>
                  <a:pt x="28384" y="25907"/>
                </a:lnTo>
                <a:lnTo>
                  <a:pt x="33527" y="21335"/>
                </a:lnTo>
                <a:lnTo>
                  <a:pt x="25907" y="21335"/>
                </a:lnTo>
                <a:lnTo>
                  <a:pt x="22322" y="17301"/>
                </a:lnTo>
                <a:close/>
              </a:path>
              <a:path w="35560" h="35560">
                <a:moveTo>
                  <a:pt x="7619" y="13715"/>
                </a:moveTo>
                <a:lnTo>
                  <a:pt x="7619" y="21335"/>
                </a:lnTo>
                <a:lnTo>
                  <a:pt x="11205" y="17301"/>
                </a:lnTo>
                <a:lnTo>
                  <a:pt x="7619" y="13715"/>
                </a:lnTo>
                <a:close/>
              </a:path>
              <a:path w="35560" h="35560">
                <a:moveTo>
                  <a:pt x="11205" y="17301"/>
                </a:moveTo>
                <a:lnTo>
                  <a:pt x="7619" y="21335"/>
                </a:lnTo>
                <a:lnTo>
                  <a:pt x="15239" y="21335"/>
                </a:lnTo>
                <a:lnTo>
                  <a:pt x="11205" y="17301"/>
                </a:lnTo>
                <a:close/>
              </a:path>
              <a:path w="35560" h="35560">
                <a:moveTo>
                  <a:pt x="25907" y="13715"/>
                </a:moveTo>
                <a:lnTo>
                  <a:pt x="22322" y="17301"/>
                </a:lnTo>
                <a:lnTo>
                  <a:pt x="25907" y="21335"/>
                </a:lnTo>
                <a:lnTo>
                  <a:pt x="25907" y="13715"/>
                </a:lnTo>
                <a:close/>
              </a:path>
              <a:path w="35560" h="35560">
                <a:moveTo>
                  <a:pt x="33527" y="13715"/>
                </a:moveTo>
                <a:lnTo>
                  <a:pt x="25907" y="13715"/>
                </a:lnTo>
                <a:lnTo>
                  <a:pt x="25907" y="21335"/>
                </a:lnTo>
                <a:lnTo>
                  <a:pt x="33527" y="21335"/>
                </a:lnTo>
                <a:lnTo>
                  <a:pt x="35051" y="16763"/>
                </a:lnTo>
                <a:lnTo>
                  <a:pt x="33527" y="13715"/>
                </a:lnTo>
                <a:close/>
              </a:path>
              <a:path w="35560" h="35560">
                <a:moveTo>
                  <a:pt x="14393" y="13715"/>
                </a:moveTo>
                <a:lnTo>
                  <a:pt x="7619" y="13715"/>
                </a:lnTo>
                <a:lnTo>
                  <a:pt x="11205" y="17301"/>
                </a:lnTo>
                <a:lnTo>
                  <a:pt x="14393" y="13715"/>
                </a:lnTo>
                <a:close/>
              </a:path>
              <a:path w="35560" h="35560">
                <a:moveTo>
                  <a:pt x="26669" y="7619"/>
                </a:moveTo>
                <a:lnTo>
                  <a:pt x="19811" y="7619"/>
                </a:lnTo>
                <a:lnTo>
                  <a:pt x="16763" y="11048"/>
                </a:lnTo>
                <a:lnTo>
                  <a:pt x="22322" y="17301"/>
                </a:lnTo>
                <a:lnTo>
                  <a:pt x="25907" y="13715"/>
                </a:lnTo>
                <a:lnTo>
                  <a:pt x="33527" y="13715"/>
                </a:lnTo>
                <a:lnTo>
                  <a:pt x="26669" y="7619"/>
                </a:lnTo>
                <a:close/>
              </a:path>
              <a:path w="35560" h="35560">
                <a:moveTo>
                  <a:pt x="19811" y="7619"/>
                </a:moveTo>
                <a:lnTo>
                  <a:pt x="13715" y="7619"/>
                </a:lnTo>
                <a:lnTo>
                  <a:pt x="16763" y="11048"/>
                </a:lnTo>
                <a:lnTo>
                  <a:pt x="1981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74663" y="313486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3715" y="0"/>
                </a:moveTo>
                <a:lnTo>
                  <a:pt x="0" y="13715"/>
                </a:lnTo>
                <a:lnTo>
                  <a:pt x="13715" y="25907"/>
                </a:lnTo>
                <a:lnTo>
                  <a:pt x="25907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70091" y="313029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8287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8287"/>
                </a:lnTo>
                <a:lnTo>
                  <a:pt x="1523" y="21335"/>
                </a:lnTo>
                <a:lnTo>
                  <a:pt x="13715" y="33527"/>
                </a:lnTo>
                <a:lnTo>
                  <a:pt x="18287" y="35051"/>
                </a:lnTo>
                <a:lnTo>
                  <a:pt x="21335" y="33527"/>
                </a:lnTo>
                <a:lnTo>
                  <a:pt x="27431" y="27431"/>
                </a:lnTo>
                <a:lnTo>
                  <a:pt x="13715" y="27431"/>
                </a:lnTo>
                <a:lnTo>
                  <a:pt x="17750" y="23397"/>
                </a:lnTo>
                <a:lnTo>
                  <a:pt x="15917" y="21335"/>
                </a:lnTo>
                <a:lnTo>
                  <a:pt x="9143" y="21335"/>
                </a:lnTo>
                <a:lnTo>
                  <a:pt x="9143" y="13715"/>
                </a:lnTo>
                <a:lnTo>
                  <a:pt x="15917" y="13715"/>
                </a:lnTo>
                <a:lnTo>
                  <a:pt x="17750" y="11654"/>
                </a:lnTo>
                <a:lnTo>
                  <a:pt x="13715" y="7619"/>
                </a:lnTo>
                <a:lnTo>
                  <a:pt x="27431" y="7619"/>
                </a:lnTo>
                <a:lnTo>
                  <a:pt x="21335" y="1523"/>
                </a:lnTo>
                <a:lnTo>
                  <a:pt x="18287" y="0"/>
                </a:lnTo>
                <a:close/>
              </a:path>
              <a:path w="35560" h="35560">
                <a:moveTo>
                  <a:pt x="17750" y="23397"/>
                </a:moveTo>
                <a:lnTo>
                  <a:pt x="13715" y="27431"/>
                </a:lnTo>
                <a:lnTo>
                  <a:pt x="21335" y="27431"/>
                </a:lnTo>
                <a:lnTo>
                  <a:pt x="17750" y="23397"/>
                </a:lnTo>
                <a:close/>
              </a:path>
              <a:path w="35560" h="35560">
                <a:moveTo>
                  <a:pt x="23621" y="17525"/>
                </a:moveTo>
                <a:lnTo>
                  <a:pt x="17750" y="23397"/>
                </a:lnTo>
                <a:lnTo>
                  <a:pt x="21335" y="27431"/>
                </a:lnTo>
                <a:lnTo>
                  <a:pt x="27431" y="27431"/>
                </a:lnTo>
                <a:lnTo>
                  <a:pt x="33527" y="21335"/>
                </a:lnTo>
                <a:lnTo>
                  <a:pt x="27431" y="21335"/>
                </a:lnTo>
                <a:lnTo>
                  <a:pt x="23621" y="17525"/>
                </a:lnTo>
                <a:close/>
              </a:path>
              <a:path w="35560" h="35560">
                <a:moveTo>
                  <a:pt x="9143" y="13715"/>
                </a:moveTo>
                <a:lnTo>
                  <a:pt x="9143" y="21335"/>
                </a:lnTo>
                <a:lnTo>
                  <a:pt x="12530" y="17525"/>
                </a:lnTo>
                <a:lnTo>
                  <a:pt x="9143" y="13715"/>
                </a:lnTo>
                <a:close/>
              </a:path>
              <a:path w="35560" h="35560">
                <a:moveTo>
                  <a:pt x="12530" y="17525"/>
                </a:moveTo>
                <a:lnTo>
                  <a:pt x="9143" y="21335"/>
                </a:lnTo>
                <a:lnTo>
                  <a:pt x="15917" y="21335"/>
                </a:lnTo>
                <a:lnTo>
                  <a:pt x="12530" y="17525"/>
                </a:lnTo>
                <a:close/>
              </a:path>
              <a:path w="35560" h="35560">
                <a:moveTo>
                  <a:pt x="27431" y="13715"/>
                </a:moveTo>
                <a:lnTo>
                  <a:pt x="23621" y="17525"/>
                </a:lnTo>
                <a:lnTo>
                  <a:pt x="27431" y="21335"/>
                </a:lnTo>
                <a:lnTo>
                  <a:pt x="27431" y="13715"/>
                </a:lnTo>
                <a:close/>
              </a:path>
              <a:path w="35560" h="35560">
                <a:moveTo>
                  <a:pt x="33527" y="13715"/>
                </a:moveTo>
                <a:lnTo>
                  <a:pt x="27431" y="13715"/>
                </a:lnTo>
                <a:lnTo>
                  <a:pt x="27431" y="21335"/>
                </a:lnTo>
                <a:lnTo>
                  <a:pt x="33527" y="21335"/>
                </a:lnTo>
                <a:lnTo>
                  <a:pt x="35051" y="18287"/>
                </a:lnTo>
                <a:lnTo>
                  <a:pt x="33527" y="13715"/>
                </a:lnTo>
                <a:close/>
              </a:path>
              <a:path w="35560" h="35560">
                <a:moveTo>
                  <a:pt x="15917" y="13715"/>
                </a:moveTo>
                <a:lnTo>
                  <a:pt x="9143" y="13715"/>
                </a:lnTo>
                <a:lnTo>
                  <a:pt x="12530" y="17525"/>
                </a:lnTo>
                <a:lnTo>
                  <a:pt x="15917" y="13715"/>
                </a:lnTo>
                <a:close/>
              </a:path>
              <a:path w="35560" h="35560">
                <a:moveTo>
                  <a:pt x="27431" y="7619"/>
                </a:moveTo>
                <a:lnTo>
                  <a:pt x="21335" y="7619"/>
                </a:lnTo>
                <a:lnTo>
                  <a:pt x="17750" y="11654"/>
                </a:lnTo>
                <a:lnTo>
                  <a:pt x="23621" y="17525"/>
                </a:lnTo>
                <a:lnTo>
                  <a:pt x="27431" y="13715"/>
                </a:lnTo>
                <a:lnTo>
                  <a:pt x="33527" y="13715"/>
                </a:lnTo>
                <a:lnTo>
                  <a:pt x="27431" y="7619"/>
                </a:lnTo>
                <a:close/>
              </a:path>
              <a:path w="35560" h="35560">
                <a:moveTo>
                  <a:pt x="21335" y="7619"/>
                </a:moveTo>
                <a:lnTo>
                  <a:pt x="13715" y="7619"/>
                </a:lnTo>
                <a:lnTo>
                  <a:pt x="17750" y="11654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823203" y="3460369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0" y="27177"/>
                </a:moveTo>
                <a:lnTo>
                  <a:pt x="25907" y="27177"/>
                </a:lnTo>
                <a:lnTo>
                  <a:pt x="25907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859779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894832" y="3461004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31407" y="345795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66459" y="3448811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111239" y="312724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06667" y="312267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9143" y="30479"/>
                </a:lnTo>
                <a:lnTo>
                  <a:pt x="4571" y="24383"/>
                </a:lnTo>
                <a:lnTo>
                  <a:pt x="9143" y="24383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60" h="35560">
                <a:moveTo>
                  <a:pt x="9143" y="24383"/>
                </a:moveTo>
                <a:lnTo>
                  <a:pt x="4571" y="24383"/>
                </a:lnTo>
                <a:lnTo>
                  <a:pt x="9143" y="30479"/>
                </a:lnTo>
                <a:lnTo>
                  <a:pt x="9143" y="24383"/>
                </a:lnTo>
                <a:close/>
              </a:path>
              <a:path w="35560" h="35560">
                <a:moveTo>
                  <a:pt x="25907" y="24383"/>
                </a:moveTo>
                <a:lnTo>
                  <a:pt x="9143" y="24383"/>
                </a:lnTo>
                <a:lnTo>
                  <a:pt x="9143" y="30479"/>
                </a:lnTo>
                <a:lnTo>
                  <a:pt x="25907" y="30479"/>
                </a:lnTo>
                <a:lnTo>
                  <a:pt x="25907" y="24383"/>
                </a:lnTo>
                <a:close/>
              </a:path>
              <a:path w="35560" h="35560">
                <a:moveTo>
                  <a:pt x="25907" y="4571"/>
                </a:moveTo>
                <a:lnTo>
                  <a:pt x="25907" y="30479"/>
                </a:lnTo>
                <a:lnTo>
                  <a:pt x="30479" y="24383"/>
                </a:lnTo>
                <a:lnTo>
                  <a:pt x="35051" y="24383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24383"/>
                </a:moveTo>
                <a:lnTo>
                  <a:pt x="30479" y="24383"/>
                </a:lnTo>
                <a:lnTo>
                  <a:pt x="25907" y="30479"/>
                </a:lnTo>
                <a:lnTo>
                  <a:pt x="35051" y="30479"/>
                </a:lnTo>
                <a:lnTo>
                  <a:pt x="35051" y="24383"/>
                </a:lnTo>
                <a:close/>
              </a:path>
              <a:path w="35560" h="3556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5560" h="35560">
                <a:moveTo>
                  <a:pt x="2590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47815" y="3015996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41719" y="301142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0479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6095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10667" y="30479"/>
                </a:lnTo>
                <a:lnTo>
                  <a:pt x="6095" y="24383"/>
                </a:lnTo>
                <a:lnTo>
                  <a:pt x="10667" y="24383"/>
                </a:lnTo>
                <a:lnTo>
                  <a:pt x="10667" y="9143"/>
                </a:lnTo>
                <a:lnTo>
                  <a:pt x="6095" y="9143"/>
                </a:lnTo>
                <a:lnTo>
                  <a:pt x="10667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60" h="35560">
                <a:moveTo>
                  <a:pt x="10667" y="24383"/>
                </a:moveTo>
                <a:lnTo>
                  <a:pt x="6095" y="24383"/>
                </a:lnTo>
                <a:lnTo>
                  <a:pt x="10667" y="30479"/>
                </a:lnTo>
                <a:lnTo>
                  <a:pt x="10667" y="24383"/>
                </a:lnTo>
                <a:close/>
              </a:path>
              <a:path w="35560" h="35560">
                <a:moveTo>
                  <a:pt x="25907" y="24383"/>
                </a:moveTo>
                <a:lnTo>
                  <a:pt x="10667" y="24383"/>
                </a:lnTo>
                <a:lnTo>
                  <a:pt x="10667" y="30479"/>
                </a:lnTo>
                <a:lnTo>
                  <a:pt x="25907" y="30479"/>
                </a:lnTo>
                <a:lnTo>
                  <a:pt x="25907" y="24383"/>
                </a:lnTo>
                <a:close/>
              </a:path>
              <a:path w="35560" h="35560">
                <a:moveTo>
                  <a:pt x="25907" y="4571"/>
                </a:moveTo>
                <a:lnTo>
                  <a:pt x="25907" y="30479"/>
                </a:lnTo>
                <a:lnTo>
                  <a:pt x="30479" y="24383"/>
                </a:lnTo>
                <a:lnTo>
                  <a:pt x="35051" y="24383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24383"/>
                </a:moveTo>
                <a:lnTo>
                  <a:pt x="30479" y="24383"/>
                </a:lnTo>
                <a:lnTo>
                  <a:pt x="25907" y="30479"/>
                </a:lnTo>
                <a:lnTo>
                  <a:pt x="35051" y="30479"/>
                </a:lnTo>
                <a:lnTo>
                  <a:pt x="35051" y="24383"/>
                </a:lnTo>
                <a:close/>
              </a:path>
              <a:path w="35560" h="35560">
                <a:moveTo>
                  <a:pt x="10667" y="4571"/>
                </a:moveTo>
                <a:lnTo>
                  <a:pt x="6095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5560" h="35560">
                <a:moveTo>
                  <a:pt x="25907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182867" y="2971800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178295" y="2967228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5">
                <a:moveTo>
                  <a:pt x="33527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28955"/>
                </a:lnTo>
                <a:lnTo>
                  <a:pt x="1523" y="33527"/>
                </a:lnTo>
                <a:lnTo>
                  <a:pt x="33527" y="33527"/>
                </a:lnTo>
                <a:lnTo>
                  <a:pt x="35051" y="28955"/>
                </a:lnTo>
                <a:lnTo>
                  <a:pt x="9143" y="28955"/>
                </a:lnTo>
                <a:lnTo>
                  <a:pt x="4571" y="24383"/>
                </a:lnTo>
                <a:lnTo>
                  <a:pt x="9143" y="24383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0"/>
                </a:lnTo>
                <a:close/>
              </a:path>
              <a:path w="35560" h="33655">
                <a:moveTo>
                  <a:pt x="9143" y="24383"/>
                </a:moveTo>
                <a:lnTo>
                  <a:pt x="4571" y="24383"/>
                </a:lnTo>
                <a:lnTo>
                  <a:pt x="9143" y="28955"/>
                </a:lnTo>
                <a:lnTo>
                  <a:pt x="9143" y="24383"/>
                </a:lnTo>
                <a:close/>
              </a:path>
              <a:path w="35560" h="33655">
                <a:moveTo>
                  <a:pt x="25907" y="24383"/>
                </a:moveTo>
                <a:lnTo>
                  <a:pt x="9143" y="24383"/>
                </a:lnTo>
                <a:lnTo>
                  <a:pt x="9143" y="28955"/>
                </a:lnTo>
                <a:lnTo>
                  <a:pt x="25907" y="28955"/>
                </a:lnTo>
                <a:lnTo>
                  <a:pt x="25907" y="24383"/>
                </a:lnTo>
                <a:close/>
              </a:path>
              <a:path w="35560" h="33655">
                <a:moveTo>
                  <a:pt x="25907" y="4571"/>
                </a:moveTo>
                <a:lnTo>
                  <a:pt x="25907" y="28955"/>
                </a:lnTo>
                <a:lnTo>
                  <a:pt x="30479" y="24383"/>
                </a:lnTo>
                <a:lnTo>
                  <a:pt x="35051" y="24383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60" h="33655">
                <a:moveTo>
                  <a:pt x="35051" y="24383"/>
                </a:moveTo>
                <a:lnTo>
                  <a:pt x="30479" y="24383"/>
                </a:lnTo>
                <a:lnTo>
                  <a:pt x="25907" y="28955"/>
                </a:lnTo>
                <a:lnTo>
                  <a:pt x="35051" y="28955"/>
                </a:lnTo>
                <a:lnTo>
                  <a:pt x="35051" y="24383"/>
                </a:lnTo>
                <a:close/>
              </a:path>
              <a:path w="35560" h="3365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5560" h="33655">
                <a:moveTo>
                  <a:pt x="2590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60" h="33655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219444" y="3015996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14871" y="301142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895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28955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9143" y="30479"/>
                </a:lnTo>
                <a:lnTo>
                  <a:pt x="4571" y="24383"/>
                </a:lnTo>
                <a:lnTo>
                  <a:pt x="9143" y="24383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28955" y="0"/>
                </a:lnTo>
                <a:close/>
              </a:path>
              <a:path w="35560" h="35560">
                <a:moveTo>
                  <a:pt x="9143" y="24383"/>
                </a:moveTo>
                <a:lnTo>
                  <a:pt x="4571" y="24383"/>
                </a:lnTo>
                <a:lnTo>
                  <a:pt x="9143" y="30479"/>
                </a:lnTo>
                <a:lnTo>
                  <a:pt x="9143" y="24383"/>
                </a:lnTo>
                <a:close/>
              </a:path>
              <a:path w="35560" h="35560">
                <a:moveTo>
                  <a:pt x="24383" y="24383"/>
                </a:moveTo>
                <a:lnTo>
                  <a:pt x="9143" y="24383"/>
                </a:lnTo>
                <a:lnTo>
                  <a:pt x="9143" y="30479"/>
                </a:lnTo>
                <a:lnTo>
                  <a:pt x="24383" y="30479"/>
                </a:lnTo>
                <a:lnTo>
                  <a:pt x="24383" y="24383"/>
                </a:lnTo>
                <a:close/>
              </a:path>
              <a:path w="35560" h="35560">
                <a:moveTo>
                  <a:pt x="24383" y="4571"/>
                </a:moveTo>
                <a:lnTo>
                  <a:pt x="24383" y="30479"/>
                </a:lnTo>
                <a:lnTo>
                  <a:pt x="28955" y="24383"/>
                </a:lnTo>
                <a:lnTo>
                  <a:pt x="35051" y="24383"/>
                </a:lnTo>
                <a:lnTo>
                  <a:pt x="35051" y="9143"/>
                </a:lnTo>
                <a:lnTo>
                  <a:pt x="28955" y="9143"/>
                </a:lnTo>
                <a:lnTo>
                  <a:pt x="24383" y="4571"/>
                </a:lnTo>
                <a:close/>
              </a:path>
              <a:path w="35560" h="35560">
                <a:moveTo>
                  <a:pt x="35051" y="24383"/>
                </a:moveTo>
                <a:lnTo>
                  <a:pt x="28955" y="24383"/>
                </a:lnTo>
                <a:lnTo>
                  <a:pt x="24383" y="30479"/>
                </a:lnTo>
                <a:lnTo>
                  <a:pt x="35051" y="30479"/>
                </a:lnTo>
                <a:lnTo>
                  <a:pt x="35051" y="24383"/>
                </a:lnTo>
                <a:close/>
              </a:path>
              <a:path w="35560" h="3556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5560" h="35560">
                <a:moveTo>
                  <a:pt x="24383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4383" y="9143"/>
                </a:lnTo>
                <a:lnTo>
                  <a:pt x="24383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4383" y="4571"/>
                </a:lnTo>
                <a:lnTo>
                  <a:pt x="28955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99275" y="3448811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435851" y="3457955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470903" y="3461004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07479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542531" y="3460369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0" y="27177"/>
                </a:moveTo>
                <a:lnTo>
                  <a:pt x="25907" y="27177"/>
                </a:lnTo>
                <a:lnTo>
                  <a:pt x="25907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579107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15683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650735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87311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722364" y="3460369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0" y="27177"/>
                </a:moveTo>
                <a:lnTo>
                  <a:pt x="25907" y="27177"/>
                </a:lnTo>
                <a:lnTo>
                  <a:pt x="25907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758940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795516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30567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867143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903719" y="346036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5" h="27304">
                <a:moveTo>
                  <a:pt x="0" y="27177"/>
                </a:moveTo>
                <a:lnTo>
                  <a:pt x="24383" y="27177"/>
                </a:lnTo>
                <a:lnTo>
                  <a:pt x="24383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938771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975347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010400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046976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083552" y="346036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5" h="27304">
                <a:moveTo>
                  <a:pt x="0" y="27177"/>
                </a:moveTo>
                <a:lnTo>
                  <a:pt x="24383" y="27177"/>
                </a:lnTo>
                <a:lnTo>
                  <a:pt x="24383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118603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155179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190231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226807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63383" y="346036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5" h="27304">
                <a:moveTo>
                  <a:pt x="0" y="27177"/>
                </a:moveTo>
                <a:lnTo>
                  <a:pt x="24383" y="27177"/>
                </a:lnTo>
                <a:lnTo>
                  <a:pt x="24383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298435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335011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71588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406640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443216" y="346036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5" h="27304">
                <a:moveTo>
                  <a:pt x="0" y="27177"/>
                </a:moveTo>
                <a:lnTo>
                  <a:pt x="24383" y="27177"/>
                </a:lnTo>
                <a:lnTo>
                  <a:pt x="24383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478267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514843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551419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586471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623047" y="3460369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0" y="27177"/>
                </a:moveTo>
                <a:lnTo>
                  <a:pt x="25907" y="27177"/>
                </a:lnTo>
                <a:lnTo>
                  <a:pt x="25907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5467608" y="3404781"/>
            <a:ext cx="2711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5467608" y="3125889"/>
            <a:ext cx="2711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5467608" y="2848521"/>
            <a:ext cx="2711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467608" y="2569629"/>
            <a:ext cx="2711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789172" y="3557182"/>
            <a:ext cx="211074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  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28575" algn="ctr">
              <a:lnSpc>
                <a:spcPct val="100000"/>
              </a:lnSpc>
              <a:spcBef>
                <a:spcPts val="250"/>
              </a:spcBef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230741" y="2715029"/>
            <a:ext cx="152400" cy="6794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Pr</a:t>
            </a:r>
            <a:r>
              <a:rPr sz="1000" b="1" dirty="0">
                <a:latin typeface="Arial"/>
                <a:cs typeface="Arial"/>
              </a:rPr>
              <a:t>ob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-5" dirty="0">
                <a:latin typeface="Arial"/>
                <a:cs typeface="Arial"/>
              </a:rPr>
              <a:t>ili</a:t>
            </a:r>
            <a:r>
              <a:rPr sz="1000" b="1" dirty="0">
                <a:latin typeface="Arial"/>
                <a:cs typeface="Arial"/>
              </a:rPr>
              <a:t>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6321049" y="2318071"/>
            <a:ext cx="1565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no</a:t>
            </a:r>
            <a:r>
              <a:rPr sz="1200" b="1" dirty="0">
                <a:latin typeface="Arial"/>
                <a:cs typeface="Arial"/>
              </a:rPr>
              <a:t>mial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8106155" y="282397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12191" y="0"/>
                </a:moveTo>
                <a:lnTo>
                  <a:pt x="0" y="12191"/>
                </a:lnTo>
                <a:lnTo>
                  <a:pt x="12191" y="24383"/>
                </a:lnTo>
                <a:lnTo>
                  <a:pt x="24383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101583" y="281940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16763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19811"/>
                </a:lnTo>
                <a:lnTo>
                  <a:pt x="13715" y="32003"/>
                </a:lnTo>
                <a:lnTo>
                  <a:pt x="16763" y="33527"/>
                </a:lnTo>
                <a:lnTo>
                  <a:pt x="19811" y="32003"/>
                </a:lnTo>
                <a:lnTo>
                  <a:pt x="25907" y="25907"/>
                </a:lnTo>
                <a:lnTo>
                  <a:pt x="13715" y="25907"/>
                </a:lnTo>
                <a:lnTo>
                  <a:pt x="16763" y="22859"/>
                </a:lnTo>
                <a:lnTo>
                  <a:pt x="13715" y="19811"/>
                </a:lnTo>
                <a:lnTo>
                  <a:pt x="7619" y="19811"/>
                </a:lnTo>
                <a:lnTo>
                  <a:pt x="7619" y="13715"/>
                </a:lnTo>
                <a:lnTo>
                  <a:pt x="13715" y="13715"/>
                </a:lnTo>
                <a:lnTo>
                  <a:pt x="16763" y="10667"/>
                </a:lnTo>
                <a:lnTo>
                  <a:pt x="13715" y="7619"/>
                </a:lnTo>
                <a:lnTo>
                  <a:pt x="25907" y="7619"/>
                </a:lnTo>
                <a:lnTo>
                  <a:pt x="19811" y="1523"/>
                </a:lnTo>
                <a:lnTo>
                  <a:pt x="16763" y="0"/>
                </a:lnTo>
                <a:close/>
              </a:path>
              <a:path w="33654" h="33655">
                <a:moveTo>
                  <a:pt x="16763" y="22859"/>
                </a:moveTo>
                <a:lnTo>
                  <a:pt x="13715" y="25907"/>
                </a:lnTo>
                <a:lnTo>
                  <a:pt x="19811" y="25907"/>
                </a:lnTo>
                <a:lnTo>
                  <a:pt x="16763" y="22859"/>
                </a:lnTo>
                <a:close/>
              </a:path>
              <a:path w="33654" h="33655">
                <a:moveTo>
                  <a:pt x="22859" y="16763"/>
                </a:moveTo>
                <a:lnTo>
                  <a:pt x="16763" y="22859"/>
                </a:lnTo>
                <a:lnTo>
                  <a:pt x="19811" y="25907"/>
                </a:lnTo>
                <a:lnTo>
                  <a:pt x="25907" y="25907"/>
                </a:lnTo>
                <a:lnTo>
                  <a:pt x="32003" y="19811"/>
                </a:lnTo>
                <a:lnTo>
                  <a:pt x="25907" y="19811"/>
                </a:lnTo>
                <a:lnTo>
                  <a:pt x="22859" y="16763"/>
                </a:lnTo>
                <a:close/>
              </a:path>
              <a:path w="33654" h="33655">
                <a:moveTo>
                  <a:pt x="7619" y="13715"/>
                </a:moveTo>
                <a:lnTo>
                  <a:pt x="7619" y="19811"/>
                </a:lnTo>
                <a:lnTo>
                  <a:pt x="10667" y="16763"/>
                </a:lnTo>
                <a:lnTo>
                  <a:pt x="7619" y="13715"/>
                </a:lnTo>
                <a:close/>
              </a:path>
              <a:path w="33654" h="33655">
                <a:moveTo>
                  <a:pt x="10667" y="16763"/>
                </a:moveTo>
                <a:lnTo>
                  <a:pt x="7619" y="19811"/>
                </a:lnTo>
                <a:lnTo>
                  <a:pt x="13715" y="19811"/>
                </a:lnTo>
                <a:lnTo>
                  <a:pt x="10667" y="16763"/>
                </a:lnTo>
                <a:close/>
              </a:path>
              <a:path w="33654" h="33655">
                <a:moveTo>
                  <a:pt x="25907" y="13715"/>
                </a:moveTo>
                <a:lnTo>
                  <a:pt x="22859" y="16763"/>
                </a:lnTo>
                <a:lnTo>
                  <a:pt x="25907" y="19811"/>
                </a:lnTo>
                <a:lnTo>
                  <a:pt x="25907" y="13715"/>
                </a:lnTo>
                <a:close/>
              </a:path>
              <a:path w="33654" h="33655">
                <a:moveTo>
                  <a:pt x="32003" y="13715"/>
                </a:moveTo>
                <a:lnTo>
                  <a:pt x="25907" y="13715"/>
                </a:lnTo>
                <a:lnTo>
                  <a:pt x="25907" y="19811"/>
                </a:lnTo>
                <a:lnTo>
                  <a:pt x="32003" y="19811"/>
                </a:lnTo>
                <a:lnTo>
                  <a:pt x="33527" y="16763"/>
                </a:lnTo>
                <a:lnTo>
                  <a:pt x="32003" y="13715"/>
                </a:lnTo>
                <a:close/>
              </a:path>
              <a:path w="33654" h="33655">
                <a:moveTo>
                  <a:pt x="13715" y="13715"/>
                </a:moveTo>
                <a:lnTo>
                  <a:pt x="7619" y="13715"/>
                </a:lnTo>
                <a:lnTo>
                  <a:pt x="10667" y="16763"/>
                </a:lnTo>
                <a:lnTo>
                  <a:pt x="13715" y="13715"/>
                </a:lnTo>
                <a:close/>
              </a:path>
              <a:path w="33654" h="33655">
                <a:moveTo>
                  <a:pt x="25907" y="7619"/>
                </a:moveTo>
                <a:lnTo>
                  <a:pt x="19811" y="7619"/>
                </a:lnTo>
                <a:lnTo>
                  <a:pt x="16763" y="10667"/>
                </a:lnTo>
                <a:lnTo>
                  <a:pt x="22859" y="16763"/>
                </a:lnTo>
                <a:lnTo>
                  <a:pt x="25907" y="13715"/>
                </a:lnTo>
                <a:lnTo>
                  <a:pt x="32003" y="13715"/>
                </a:lnTo>
                <a:lnTo>
                  <a:pt x="25907" y="7619"/>
                </a:lnTo>
                <a:close/>
              </a:path>
              <a:path w="33654" h="33655">
                <a:moveTo>
                  <a:pt x="19811" y="7619"/>
                </a:moveTo>
                <a:lnTo>
                  <a:pt x="13715" y="7619"/>
                </a:lnTo>
                <a:lnTo>
                  <a:pt x="16763" y="10667"/>
                </a:lnTo>
                <a:lnTo>
                  <a:pt x="1981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104631" y="3038856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100059" y="303428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9143" y="30479"/>
                </a:lnTo>
                <a:lnTo>
                  <a:pt x="4571" y="25907"/>
                </a:lnTo>
                <a:lnTo>
                  <a:pt x="9143" y="2590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59" h="35560">
                <a:moveTo>
                  <a:pt x="9143" y="25907"/>
                </a:moveTo>
                <a:lnTo>
                  <a:pt x="4571" y="25907"/>
                </a:lnTo>
                <a:lnTo>
                  <a:pt x="9143" y="30479"/>
                </a:lnTo>
                <a:lnTo>
                  <a:pt x="9143" y="25907"/>
                </a:lnTo>
                <a:close/>
              </a:path>
              <a:path w="35559" h="35560">
                <a:moveTo>
                  <a:pt x="25907" y="25907"/>
                </a:moveTo>
                <a:lnTo>
                  <a:pt x="9143" y="25907"/>
                </a:lnTo>
                <a:lnTo>
                  <a:pt x="9143" y="30479"/>
                </a:lnTo>
                <a:lnTo>
                  <a:pt x="25907" y="30479"/>
                </a:lnTo>
                <a:lnTo>
                  <a:pt x="25907" y="25907"/>
                </a:lnTo>
                <a:close/>
              </a:path>
              <a:path w="35559" h="35560">
                <a:moveTo>
                  <a:pt x="25907" y="4571"/>
                </a:moveTo>
                <a:lnTo>
                  <a:pt x="25907" y="30479"/>
                </a:lnTo>
                <a:lnTo>
                  <a:pt x="30479" y="25907"/>
                </a:lnTo>
                <a:lnTo>
                  <a:pt x="35051" y="25907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59" h="35560">
                <a:moveTo>
                  <a:pt x="35051" y="25907"/>
                </a:moveTo>
                <a:lnTo>
                  <a:pt x="30479" y="25907"/>
                </a:lnTo>
                <a:lnTo>
                  <a:pt x="25907" y="30479"/>
                </a:lnTo>
                <a:lnTo>
                  <a:pt x="35051" y="30479"/>
                </a:lnTo>
                <a:lnTo>
                  <a:pt x="35051" y="25907"/>
                </a:lnTo>
                <a:close/>
              </a:path>
              <a:path w="35559" h="3556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5559" h="35560">
                <a:moveTo>
                  <a:pt x="2590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59" h="35560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106155" y="325526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5">
                <a:moveTo>
                  <a:pt x="12191" y="0"/>
                </a:moveTo>
                <a:lnTo>
                  <a:pt x="0" y="25907"/>
                </a:lnTo>
                <a:lnTo>
                  <a:pt x="24383" y="25907"/>
                </a:lnTo>
                <a:lnTo>
                  <a:pt x="12191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101583" y="3250692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16763" y="0"/>
                </a:moveTo>
                <a:lnTo>
                  <a:pt x="12191" y="3047"/>
                </a:lnTo>
                <a:lnTo>
                  <a:pt x="0" y="28955"/>
                </a:lnTo>
                <a:lnTo>
                  <a:pt x="0" y="33527"/>
                </a:lnTo>
                <a:lnTo>
                  <a:pt x="4571" y="35051"/>
                </a:lnTo>
                <a:lnTo>
                  <a:pt x="28955" y="35051"/>
                </a:lnTo>
                <a:lnTo>
                  <a:pt x="33527" y="33527"/>
                </a:lnTo>
                <a:lnTo>
                  <a:pt x="9143" y="33527"/>
                </a:lnTo>
                <a:lnTo>
                  <a:pt x="4571" y="25907"/>
                </a:lnTo>
                <a:lnTo>
                  <a:pt x="12729" y="25907"/>
                </a:lnTo>
                <a:lnTo>
                  <a:pt x="16763" y="17335"/>
                </a:lnTo>
                <a:lnTo>
                  <a:pt x="12191" y="7619"/>
                </a:lnTo>
                <a:lnTo>
                  <a:pt x="23487" y="7619"/>
                </a:lnTo>
                <a:lnTo>
                  <a:pt x="21335" y="3047"/>
                </a:lnTo>
                <a:lnTo>
                  <a:pt x="16763" y="0"/>
                </a:lnTo>
                <a:close/>
              </a:path>
              <a:path w="33654" h="35560">
                <a:moveTo>
                  <a:pt x="12729" y="25907"/>
                </a:moveTo>
                <a:lnTo>
                  <a:pt x="4571" y="25907"/>
                </a:lnTo>
                <a:lnTo>
                  <a:pt x="9143" y="33527"/>
                </a:lnTo>
                <a:lnTo>
                  <a:pt x="12729" y="25907"/>
                </a:lnTo>
                <a:close/>
              </a:path>
              <a:path w="33654" h="35560">
                <a:moveTo>
                  <a:pt x="20798" y="25907"/>
                </a:moveTo>
                <a:lnTo>
                  <a:pt x="12729" y="25907"/>
                </a:lnTo>
                <a:lnTo>
                  <a:pt x="9143" y="33527"/>
                </a:lnTo>
                <a:lnTo>
                  <a:pt x="24383" y="33527"/>
                </a:lnTo>
                <a:lnTo>
                  <a:pt x="20798" y="25907"/>
                </a:lnTo>
                <a:close/>
              </a:path>
              <a:path w="33654" h="35560">
                <a:moveTo>
                  <a:pt x="23487" y="7619"/>
                </a:moveTo>
                <a:lnTo>
                  <a:pt x="21335" y="7619"/>
                </a:lnTo>
                <a:lnTo>
                  <a:pt x="16763" y="17335"/>
                </a:lnTo>
                <a:lnTo>
                  <a:pt x="24383" y="33527"/>
                </a:lnTo>
                <a:lnTo>
                  <a:pt x="28955" y="25907"/>
                </a:lnTo>
                <a:lnTo>
                  <a:pt x="32093" y="25907"/>
                </a:lnTo>
                <a:lnTo>
                  <a:pt x="23487" y="7619"/>
                </a:lnTo>
                <a:close/>
              </a:path>
              <a:path w="33654" h="35560">
                <a:moveTo>
                  <a:pt x="32093" y="25907"/>
                </a:moveTo>
                <a:lnTo>
                  <a:pt x="28955" y="25907"/>
                </a:lnTo>
                <a:lnTo>
                  <a:pt x="24383" y="33527"/>
                </a:lnTo>
                <a:lnTo>
                  <a:pt x="33527" y="33527"/>
                </a:lnTo>
                <a:lnTo>
                  <a:pt x="33527" y="28955"/>
                </a:lnTo>
                <a:lnTo>
                  <a:pt x="32093" y="25907"/>
                </a:lnTo>
                <a:close/>
              </a:path>
              <a:path w="33654" h="35560">
                <a:moveTo>
                  <a:pt x="21335" y="7619"/>
                </a:moveTo>
                <a:lnTo>
                  <a:pt x="12191" y="7619"/>
                </a:lnTo>
                <a:lnTo>
                  <a:pt x="16763" y="17335"/>
                </a:lnTo>
                <a:lnTo>
                  <a:pt x="21335" y="76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04631" y="3473196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12953" y="12953"/>
                </a:moveTo>
                <a:lnTo>
                  <a:pt x="0" y="25907"/>
                </a:lnTo>
                <a:lnTo>
                  <a:pt x="25907" y="25907"/>
                </a:lnTo>
                <a:lnTo>
                  <a:pt x="12953" y="12953"/>
                </a:lnTo>
                <a:close/>
              </a:path>
              <a:path w="26034" h="26035">
                <a:moveTo>
                  <a:pt x="25907" y="0"/>
                </a:moveTo>
                <a:lnTo>
                  <a:pt x="0" y="0"/>
                </a:lnTo>
                <a:lnTo>
                  <a:pt x="12953" y="12953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101583" y="3470148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9905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6001" y="22097"/>
                </a:lnTo>
                <a:lnTo>
                  <a:pt x="9905" y="16001"/>
                </a:lnTo>
                <a:close/>
              </a:path>
              <a:path w="32384" h="32385">
                <a:moveTo>
                  <a:pt x="22097" y="16001"/>
                </a:moveTo>
                <a:lnTo>
                  <a:pt x="16001" y="22097"/>
                </a:lnTo>
                <a:lnTo>
                  <a:pt x="25907" y="32003"/>
                </a:lnTo>
                <a:lnTo>
                  <a:pt x="32003" y="25907"/>
                </a:lnTo>
                <a:lnTo>
                  <a:pt x="22097" y="16001"/>
                </a:lnTo>
                <a:close/>
              </a:path>
              <a:path w="32384" h="32385">
                <a:moveTo>
                  <a:pt x="16001" y="9905"/>
                </a:moveTo>
                <a:lnTo>
                  <a:pt x="9905" y="16001"/>
                </a:lnTo>
                <a:lnTo>
                  <a:pt x="16001" y="22097"/>
                </a:lnTo>
                <a:lnTo>
                  <a:pt x="22097" y="16001"/>
                </a:lnTo>
                <a:lnTo>
                  <a:pt x="16001" y="9905"/>
                </a:lnTo>
                <a:close/>
              </a:path>
              <a:path w="32384" h="32385">
                <a:moveTo>
                  <a:pt x="6095" y="0"/>
                </a:moveTo>
                <a:lnTo>
                  <a:pt x="0" y="6095"/>
                </a:lnTo>
                <a:lnTo>
                  <a:pt x="9905" y="16001"/>
                </a:lnTo>
                <a:lnTo>
                  <a:pt x="16001" y="9905"/>
                </a:lnTo>
                <a:lnTo>
                  <a:pt x="6095" y="0"/>
                </a:lnTo>
                <a:close/>
              </a:path>
              <a:path w="32384" h="32385">
                <a:moveTo>
                  <a:pt x="25907" y="0"/>
                </a:moveTo>
                <a:lnTo>
                  <a:pt x="16001" y="9905"/>
                </a:lnTo>
                <a:lnTo>
                  <a:pt x="22097" y="16001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104631" y="3689604"/>
            <a:ext cx="13970" cy="26034"/>
          </a:xfrm>
          <a:custGeom>
            <a:avLst/>
            <a:gdLst/>
            <a:ahLst/>
            <a:cxnLst/>
            <a:rect l="l" t="t" r="r" b="b"/>
            <a:pathLst>
              <a:path w="13970" h="26035">
                <a:moveTo>
                  <a:pt x="12953" y="12953"/>
                </a:moveTo>
                <a:lnTo>
                  <a:pt x="0" y="25907"/>
                </a:lnTo>
                <a:lnTo>
                  <a:pt x="13715" y="25907"/>
                </a:lnTo>
                <a:lnTo>
                  <a:pt x="13715" y="13715"/>
                </a:lnTo>
                <a:lnTo>
                  <a:pt x="12953" y="12953"/>
                </a:lnTo>
                <a:close/>
              </a:path>
              <a:path w="13970" h="26035">
                <a:moveTo>
                  <a:pt x="13715" y="0"/>
                </a:moveTo>
                <a:lnTo>
                  <a:pt x="0" y="0"/>
                </a:lnTo>
                <a:lnTo>
                  <a:pt x="12953" y="12953"/>
                </a:lnTo>
                <a:lnTo>
                  <a:pt x="13715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A9C6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101583" y="368655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9905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2191" y="25907"/>
                </a:lnTo>
                <a:lnTo>
                  <a:pt x="12191" y="18287"/>
                </a:lnTo>
                <a:lnTo>
                  <a:pt x="9905" y="16001"/>
                </a:lnTo>
                <a:close/>
              </a:path>
              <a:path w="32384" h="32385">
                <a:moveTo>
                  <a:pt x="22097" y="16001"/>
                </a:moveTo>
                <a:lnTo>
                  <a:pt x="21335" y="16763"/>
                </a:lnTo>
                <a:lnTo>
                  <a:pt x="21335" y="27431"/>
                </a:lnTo>
                <a:lnTo>
                  <a:pt x="25907" y="32003"/>
                </a:lnTo>
                <a:lnTo>
                  <a:pt x="32003" y="25907"/>
                </a:lnTo>
                <a:lnTo>
                  <a:pt x="22097" y="16001"/>
                </a:lnTo>
                <a:close/>
              </a:path>
              <a:path w="32384" h="32385">
                <a:moveTo>
                  <a:pt x="16001" y="22097"/>
                </a:moveTo>
                <a:lnTo>
                  <a:pt x="12191" y="25907"/>
                </a:lnTo>
                <a:lnTo>
                  <a:pt x="12191" y="28955"/>
                </a:lnTo>
                <a:lnTo>
                  <a:pt x="21335" y="28955"/>
                </a:lnTo>
                <a:lnTo>
                  <a:pt x="21335" y="27431"/>
                </a:lnTo>
                <a:lnTo>
                  <a:pt x="16001" y="22097"/>
                </a:lnTo>
                <a:close/>
              </a:path>
              <a:path w="32384" h="32385">
                <a:moveTo>
                  <a:pt x="21335" y="16763"/>
                </a:moveTo>
                <a:lnTo>
                  <a:pt x="16001" y="22097"/>
                </a:lnTo>
                <a:lnTo>
                  <a:pt x="21335" y="27431"/>
                </a:lnTo>
                <a:lnTo>
                  <a:pt x="21335" y="16763"/>
                </a:lnTo>
                <a:close/>
              </a:path>
              <a:path w="32384" h="32385">
                <a:moveTo>
                  <a:pt x="12191" y="18287"/>
                </a:moveTo>
                <a:lnTo>
                  <a:pt x="12191" y="25907"/>
                </a:lnTo>
                <a:lnTo>
                  <a:pt x="16001" y="22097"/>
                </a:lnTo>
                <a:lnTo>
                  <a:pt x="12191" y="18287"/>
                </a:lnTo>
                <a:close/>
              </a:path>
              <a:path w="32384" h="32385">
                <a:moveTo>
                  <a:pt x="16001" y="9905"/>
                </a:moveTo>
                <a:lnTo>
                  <a:pt x="12191" y="13715"/>
                </a:lnTo>
                <a:lnTo>
                  <a:pt x="12191" y="18287"/>
                </a:lnTo>
                <a:lnTo>
                  <a:pt x="16001" y="22097"/>
                </a:lnTo>
                <a:lnTo>
                  <a:pt x="21335" y="16763"/>
                </a:lnTo>
                <a:lnTo>
                  <a:pt x="21335" y="15239"/>
                </a:lnTo>
                <a:lnTo>
                  <a:pt x="16001" y="9905"/>
                </a:lnTo>
                <a:close/>
              </a:path>
              <a:path w="32384" h="32385">
                <a:moveTo>
                  <a:pt x="12191" y="13715"/>
                </a:moveTo>
                <a:lnTo>
                  <a:pt x="9905" y="16001"/>
                </a:lnTo>
                <a:lnTo>
                  <a:pt x="12191" y="18287"/>
                </a:lnTo>
                <a:lnTo>
                  <a:pt x="12191" y="13715"/>
                </a:lnTo>
                <a:close/>
              </a:path>
              <a:path w="32384" h="32385">
                <a:moveTo>
                  <a:pt x="21335" y="15239"/>
                </a:moveTo>
                <a:lnTo>
                  <a:pt x="21335" y="16763"/>
                </a:lnTo>
                <a:lnTo>
                  <a:pt x="22097" y="16001"/>
                </a:lnTo>
                <a:lnTo>
                  <a:pt x="21335" y="15239"/>
                </a:lnTo>
                <a:close/>
              </a:path>
              <a:path w="32384" h="32385">
                <a:moveTo>
                  <a:pt x="6095" y="0"/>
                </a:moveTo>
                <a:lnTo>
                  <a:pt x="0" y="6095"/>
                </a:lnTo>
                <a:lnTo>
                  <a:pt x="9905" y="16001"/>
                </a:lnTo>
                <a:lnTo>
                  <a:pt x="12191" y="13715"/>
                </a:lnTo>
                <a:lnTo>
                  <a:pt x="12191" y="6095"/>
                </a:lnTo>
                <a:lnTo>
                  <a:pt x="6095" y="0"/>
                </a:lnTo>
                <a:close/>
              </a:path>
              <a:path w="32384" h="32385">
                <a:moveTo>
                  <a:pt x="25907" y="0"/>
                </a:moveTo>
                <a:lnTo>
                  <a:pt x="21335" y="4571"/>
                </a:lnTo>
                <a:lnTo>
                  <a:pt x="21335" y="15239"/>
                </a:lnTo>
                <a:lnTo>
                  <a:pt x="22097" y="16001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  <a:path w="32384" h="32385">
                <a:moveTo>
                  <a:pt x="21335" y="4571"/>
                </a:moveTo>
                <a:lnTo>
                  <a:pt x="16001" y="9905"/>
                </a:lnTo>
                <a:lnTo>
                  <a:pt x="21335" y="15239"/>
                </a:lnTo>
                <a:lnTo>
                  <a:pt x="21335" y="4571"/>
                </a:lnTo>
                <a:close/>
              </a:path>
              <a:path w="32384" h="32385">
                <a:moveTo>
                  <a:pt x="12191" y="6095"/>
                </a:moveTo>
                <a:lnTo>
                  <a:pt x="12191" y="13715"/>
                </a:lnTo>
                <a:lnTo>
                  <a:pt x="16001" y="9905"/>
                </a:lnTo>
                <a:lnTo>
                  <a:pt x="12191" y="6095"/>
                </a:lnTo>
                <a:close/>
              </a:path>
              <a:path w="32384" h="32385">
                <a:moveTo>
                  <a:pt x="21335" y="3047"/>
                </a:moveTo>
                <a:lnTo>
                  <a:pt x="12191" y="3047"/>
                </a:lnTo>
                <a:lnTo>
                  <a:pt x="12191" y="6095"/>
                </a:lnTo>
                <a:lnTo>
                  <a:pt x="16001" y="9905"/>
                </a:lnTo>
                <a:lnTo>
                  <a:pt x="21335" y="4571"/>
                </a:lnTo>
                <a:lnTo>
                  <a:pt x="21335" y="3047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8165090" y="2769273"/>
            <a:ext cx="784225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30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40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50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5131307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4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587" y="4571"/>
                </a:lnTo>
                <a:lnTo>
                  <a:pt x="3941063" y="1523"/>
                </a:lnTo>
                <a:lnTo>
                  <a:pt x="3936491" y="0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3931919" y="1680971"/>
                </a:lnTo>
                <a:lnTo>
                  <a:pt x="3942587" y="1680971"/>
                </a:lnTo>
                <a:lnTo>
                  <a:pt x="3942587" y="10667"/>
                </a:lnTo>
                <a:lnTo>
                  <a:pt x="3936491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19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3942587" y="4571"/>
                </a:moveTo>
                <a:lnTo>
                  <a:pt x="3931919" y="4571"/>
                </a:lnTo>
                <a:lnTo>
                  <a:pt x="3936491" y="10667"/>
                </a:lnTo>
                <a:lnTo>
                  <a:pt x="3942587" y="10667"/>
                </a:lnTo>
                <a:lnTo>
                  <a:pt x="394258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487160" y="4347743"/>
            <a:ext cx="2231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as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617213" y="5340096"/>
            <a:ext cx="100584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17213" y="5559552"/>
            <a:ext cx="100584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17213" y="5783579"/>
            <a:ext cx="100584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17213" y="6515100"/>
            <a:ext cx="100584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17213" y="6734556"/>
            <a:ext cx="100584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487160" y="5042687"/>
            <a:ext cx="8923020" cy="181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 marR="5080">
              <a:lnSpc>
                <a:spcPct val="12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used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hen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act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 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 m</a:t>
            </a:r>
            <a:r>
              <a:rPr sz="1200" dirty="0">
                <a:latin typeface="Arial"/>
                <a:cs typeface="Arial"/>
              </a:rPr>
              <a:t>utua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outco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abe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 </a:t>
            </a:r>
            <a:r>
              <a:rPr sz="1200" spc="-5" dirty="0">
                <a:latin typeface="Arial"/>
                <a:cs typeface="Arial"/>
              </a:rPr>
              <a:t>‘</a:t>
            </a:r>
            <a:r>
              <a:rPr sz="1200" dirty="0">
                <a:latin typeface="Arial"/>
                <a:cs typeface="Arial"/>
              </a:rPr>
              <a:t>succe</a:t>
            </a:r>
            <a:r>
              <a:rPr sz="1200" spc="-5" dirty="0">
                <a:latin typeface="Arial"/>
                <a:cs typeface="Arial"/>
              </a:rPr>
              <a:t>ss’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’ 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 (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p)</a:t>
            </a:r>
            <a:endParaRPr sz="1200">
              <a:latin typeface="Arial"/>
              <a:cs typeface="Arial"/>
            </a:endParaRPr>
          </a:p>
          <a:p>
            <a:pPr marL="12700" indent="347345">
              <a:lnSpc>
                <a:spcPct val="100000"/>
              </a:lnSpc>
              <a:spcBef>
                <a:spcPts val="285"/>
              </a:spcBef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</a:t>
            </a:r>
            <a:r>
              <a:rPr sz="1200" spc="5" dirty="0">
                <a:latin typeface="Arial"/>
                <a:cs typeface="Arial"/>
              </a:rPr>
              <a:t>mm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sc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5" dirty="0">
                <a:latin typeface="Arial"/>
                <a:cs typeface="Arial"/>
              </a:rPr>
              <a:t>ca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 marR="5003165">
              <a:lnSpc>
                <a:spcPct val="12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usto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etent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Ident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Att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" dirty="0">
                <a:latin typeface="Arial"/>
                <a:cs typeface="Arial"/>
              </a:rPr>
              <a:t> C</a:t>
            </a:r>
            <a:r>
              <a:rPr sz="1200" dirty="0">
                <a:latin typeface="Arial"/>
                <a:cs typeface="Arial"/>
              </a:rPr>
              <a:t>ases) </a:t>
            </a:r>
            <a:r>
              <a:rPr sz="1200" spc="-5" dirty="0">
                <a:latin typeface="Arial"/>
                <a:cs typeface="Arial"/>
              </a:rPr>
              <a:t>Fr</a:t>
            </a:r>
            <a:r>
              <a:rPr sz="1200" dirty="0">
                <a:latin typeface="Arial"/>
                <a:cs typeface="Arial"/>
              </a:rPr>
              <a:t>aud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etect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Ident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au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71943" y="4664219"/>
            <a:ext cx="254698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95145" algn="l"/>
              </a:tabLst>
            </a:pPr>
            <a:r>
              <a:rPr sz="1200" i="1" spc="3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X 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spc="100" dirty="0">
                <a:latin typeface="Times New Roman"/>
                <a:cs typeface="Times New Roman"/>
              </a:rPr>
              <a:t>k</a:t>
            </a:r>
            <a:r>
              <a:rPr sz="1200" spc="30" dirty="0">
                <a:latin typeface="Times New Roman"/>
                <a:cs typeface="Times New Roman"/>
              </a:rPr>
              <a:t>)</a:t>
            </a:r>
            <a:r>
              <a:rPr sz="1200" spc="65" dirty="0">
                <a:latin typeface="Symbol"/>
                <a:cs typeface="Symbol"/>
              </a:rPr>
              <a:t></a:t>
            </a:r>
            <a:r>
              <a:rPr sz="1050" i="1" spc="22" baseline="43650" dirty="0">
                <a:latin typeface="Times New Roman"/>
                <a:cs typeface="Times New Roman"/>
              </a:rPr>
              <a:t>n</a:t>
            </a:r>
            <a:r>
              <a:rPr sz="1200" i="1" dirty="0">
                <a:latin typeface="Times New Roman"/>
                <a:cs typeface="Times New Roman"/>
              </a:rPr>
              <a:t>C 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80" dirty="0">
                <a:latin typeface="Times New Roman"/>
                <a:cs typeface="Times New Roman"/>
              </a:rPr>
              <a:t>p</a:t>
            </a:r>
            <a:r>
              <a:rPr sz="1050" i="1" baseline="43650" dirty="0">
                <a:latin typeface="Times New Roman"/>
                <a:cs typeface="Times New Roman"/>
              </a:rPr>
              <a:t>k</a:t>
            </a:r>
            <a:r>
              <a:rPr sz="1050" i="1" spc="22" baseline="43650" dirty="0">
                <a:latin typeface="Times New Roman"/>
                <a:cs typeface="Times New Roman"/>
              </a:rPr>
              <a:t> </a:t>
            </a:r>
            <a:r>
              <a:rPr sz="1200" spc="-105" dirty="0">
                <a:latin typeface="Times New Roman"/>
                <a:cs typeface="Times New Roman"/>
              </a:rPr>
              <a:t>(</a:t>
            </a:r>
            <a:r>
              <a:rPr sz="1200" spc="90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Symbol"/>
                <a:cs typeface="Symbol"/>
              </a:rPr>
              <a:t>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p</a:t>
            </a:r>
            <a:r>
              <a:rPr sz="1200" spc="50" dirty="0">
                <a:latin typeface="Times New Roman"/>
                <a:cs typeface="Times New Roman"/>
              </a:rPr>
              <a:t>)</a:t>
            </a:r>
            <a:r>
              <a:rPr sz="1050" i="1" spc="60" baseline="43650" dirty="0">
                <a:latin typeface="Times New Roman"/>
                <a:cs typeface="Times New Roman"/>
              </a:rPr>
              <a:t>n</a:t>
            </a:r>
            <a:r>
              <a:rPr sz="1050" spc="44" baseline="43650" dirty="0">
                <a:latin typeface="Symbol"/>
                <a:cs typeface="Symbol"/>
              </a:rPr>
              <a:t></a:t>
            </a:r>
            <a:r>
              <a:rPr sz="1050" i="1" baseline="43650" dirty="0">
                <a:latin typeface="Times New Roman"/>
                <a:cs typeface="Times New Roman"/>
              </a:rPr>
              <a:t>k </a:t>
            </a:r>
            <a:r>
              <a:rPr sz="1200" dirty="0">
                <a:latin typeface="Times New Roman"/>
                <a:cs typeface="Times New Roman"/>
              </a:rPr>
              <a:t>,	</a:t>
            </a: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i="1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0</a:t>
            </a:r>
            <a:r>
              <a:rPr sz="1200" spc="80" dirty="0">
                <a:latin typeface="Times New Roman"/>
                <a:cs typeface="Times New Roman"/>
              </a:rPr>
              <a:t>,</a:t>
            </a:r>
            <a:r>
              <a:rPr sz="1200" spc="-114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..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1288796" y="4771111"/>
            <a:ext cx="65405" cy="11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i="1" dirty="0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016495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504" y="158496"/>
                </a:lnTo>
                <a:lnTo>
                  <a:pt x="3941076" y="156972"/>
                </a:lnTo>
                <a:lnTo>
                  <a:pt x="3942600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32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32" y="152400"/>
                </a:lnTo>
                <a:lnTo>
                  <a:pt x="3931932" y="147828"/>
                </a:lnTo>
                <a:close/>
              </a:path>
              <a:path w="3942715" h="158750">
                <a:moveTo>
                  <a:pt x="3942600" y="0"/>
                </a:moveTo>
                <a:lnTo>
                  <a:pt x="3931932" y="0"/>
                </a:lnTo>
                <a:lnTo>
                  <a:pt x="3931932" y="152400"/>
                </a:lnTo>
                <a:lnTo>
                  <a:pt x="3936504" y="147828"/>
                </a:lnTo>
                <a:lnTo>
                  <a:pt x="3942600" y="147828"/>
                </a:lnTo>
                <a:lnTo>
                  <a:pt x="3942600" y="0"/>
                </a:lnTo>
                <a:close/>
              </a:path>
              <a:path w="3942715" h="158750">
                <a:moveTo>
                  <a:pt x="3942600" y="147828"/>
                </a:moveTo>
                <a:lnTo>
                  <a:pt x="3936504" y="147828"/>
                </a:lnTo>
                <a:lnTo>
                  <a:pt x="3931932" y="152400"/>
                </a:lnTo>
                <a:lnTo>
                  <a:pt x="3942600" y="152400"/>
                </a:lnTo>
                <a:lnTo>
                  <a:pt x="3942600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31307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491" y="158496"/>
                </a:lnTo>
                <a:lnTo>
                  <a:pt x="3941063" y="156972"/>
                </a:lnTo>
                <a:lnTo>
                  <a:pt x="3942587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19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19" y="152400"/>
                </a:lnTo>
                <a:lnTo>
                  <a:pt x="3931919" y="147828"/>
                </a:lnTo>
                <a:close/>
              </a:path>
              <a:path w="3942715" h="158750">
                <a:moveTo>
                  <a:pt x="3942587" y="0"/>
                </a:moveTo>
                <a:lnTo>
                  <a:pt x="3931919" y="0"/>
                </a:lnTo>
                <a:lnTo>
                  <a:pt x="3931919" y="152400"/>
                </a:lnTo>
                <a:lnTo>
                  <a:pt x="3936491" y="147828"/>
                </a:lnTo>
                <a:lnTo>
                  <a:pt x="3942587" y="147828"/>
                </a:lnTo>
                <a:lnTo>
                  <a:pt x="3942587" y="0"/>
                </a:lnTo>
                <a:close/>
              </a:path>
              <a:path w="3942715" h="158750">
                <a:moveTo>
                  <a:pt x="3942587" y="147828"/>
                </a:moveTo>
                <a:lnTo>
                  <a:pt x="3936491" y="147828"/>
                </a:lnTo>
                <a:lnTo>
                  <a:pt x="3931919" y="152400"/>
                </a:lnTo>
                <a:lnTo>
                  <a:pt x="3942587" y="152400"/>
                </a:lnTo>
                <a:lnTo>
                  <a:pt x="3942587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3433066" y="4579956"/>
            <a:ext cx="245110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n</a:t>
            </a:r>
            <a:r>
              <a:rPr sz="1050" b="1" spc="-3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u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ber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10" dirty="0">
                <a:latin typeface="Arial"/>
                <a:cs typeface="Arial"/>
              </a:rPr>
              <a:t> t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p</a:t>
            </a:r>
            <a:r>
              <a:rPr sz="1050" b="1" spc="-3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obab</a:t>
            </a:r>
            <a:r>
              <a:rPr sz="1050" spc="5" dirty="0">
                <a:latin typeface="Arial"/>
                <a:cs typeface="Arial"/>
              </a:rPr>
              <a:t>ili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success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ng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al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4" name="object 20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3784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4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H</a:t>
            </a:r>
            <a:r>
              <a:rPr sz="1800" b="1" spc="-20" dirty="0">
                <a:solidFill>
                  <a:srgbClr val="008FD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p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er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g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me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ic</a:t>
            </a:r>
            <a:r>
              <a:rPr sz="1800" b="1" spc="2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0186" y="1792557"/>
            <a:ext cx="1708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Ba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1355" y="199186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1650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288" y="2629789"/>
            <a:ext cx="1679955" cy="901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2805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0.05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4369" y="3557182"/>
            <a:ext cx="174371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 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30" dirty="0">
                <a:latin typeface="Arial"/>
                <a:cs typeface="Arial"/>
              </a:rPr>
              <a:t>0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45" dirty="0">
                <a:latin typeface="Arial"/>
                <a:cs typeface="Arial"/>
              </a:rPr>
              <a:t>5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30" dirty="0">
                <a:latin typeface="Arial"/>
                <a:cs typeface="Arial"/>
              </a:rPr>
              <a:t>0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30" dirty="0">
                <a:latin typeface="Arial"/>
                <a:cs typeface="Arial"/>
              </a:rPr>
              <a:t>5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30" dirty="0">
                <a:latin typeface="Arial"/>
                <a:cs typeface="Arial"/>
              </a:rPr>
              <a:t>0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30" dirty="0">
                <a:latin typeface="Arial"/>
                <a:cs typeface="Arial"/>
              </a:rPr>
              <a:t>5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45" dirty="0">
                <a:latin typeface="Arial"/>
                <a:cs typeface="Arial"/>
              </a:rPr>
              <a:t>0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30" dirty="0">
                <a:latin typeface="Arial"/>
                <a:cs typeface="Arial"/>
              </a:rPr>
              <a:t>5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30" dirty="0">
                <a:latin typeface="Arial"/>
                <a:cs typeface="Arial"/>
              </a:rPr>
              <a:t>0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27305" algn="ctr">
              <a:lnSpc>
                <a:spcPct val="100000"/>
              </a:lnSpc>
              <a:spcBef>
                <a:spcPts val="250"/>
              </a:spcBef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5926" y="2715029"/>
            <a:ext cx="152400" cy="6794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Pr</a:t>
            </a:r>
            <a:r>
              <a:rPr sz="1000" b="1" dirty="0">
                <a:latin typeface="Arial"/>
                <a:cs typeface="Arial"/>
              </a:rPr>
              <a:t>ob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-5" dirty="0">
                <a:latin typeface="Arial"/>
                <a:cs typeface="Arial"/>
              </a:rPr>
              <a:t>ili</a:t>
            </a:r>
            <a:r>
              <a:rPr sz="1000" b="1" dirty="0">
                <a:latin typeface="Arial"/>
                <a:cs typeface="Arial"/>
              </a:rPr>
              <a:t>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7165" y="2318071"/>
            <a:ext cx="2081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spc="-35" dirty="0">
                <a:latin typeface="Arial"/>
                <a:cs typeface="Arial"/>
              </a:rPr>
              <a:t>y</a:t>
            </a:r>
            <a:r>
              <a:rPr sz="1200" b="1" spc="-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-5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me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ric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81400" y="2820924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13715" y="0"/>
                </a:moveTo>
                <a:lnTo>
                  <a:pt x="0" y="12191"/>
                </a:lnTo>
                <a:lnTo>
                  <a:pt x="13715" y="24383"/>
                </a:lnTo>
                <a:lnTo>
                  <a:pt x="25907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76827" y="2816352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5">
                <a:moveTo>
                  <a:pt x="18287" y="0"/>
                </a:moveTo>
                <a:lnTo>
                  <a:pt x="15239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19811"/>
                </a:lnTo>
                <a:lnTo>
                  <a:pt x="15239" y="32003"/>
                </a:lnTo>
                <a:lnTo>
                  <a:pt x="18287" y="33527"/>
                </a:lnTo>
                <a:lnTo>
                  <a:pt x="21335" y="32003"/>
                </a:lnTo>
                <a:lnTo>
                  <a:pt x="28193" y="25907"/>
                </a:lnTo>
                <a:lnTo>
                  <a:pt x="15239" y="25907"/>
                </a:lnTo>
                <a:lnTo>
                  <a:pt x="18287" y="22859"/>
                </a:lnTo>
                <a:lnTo>
                  <a:pt x="15239" y="19811"/>
                </a:lnTo>
                <a:lnTo>
                  <a:pt x="9143" y="19811"/>
                </a:lnTo>
                <a:lnTo>
                  <a:pt x="9143" y="13715"/>
                </a:lnTo>
                <a:lnTo>
                  <a:pt x="15239" y="13715"/>
                </a:lnTo>
                <a:lnTo>
                  <a:pt x="18287" y="10667"/>
                </a:lnTo>
                <a:lnTo>
                  <a:pt x="15239" y="7619"/>
                </a:lnTo>
                <a:lnTo>
                  <a:pt x="28193" y="7619"/>
                </a:lnTo>
                <a:lnTo>
                  <a:pt x="21335" y="1523"/>
                </a:lnTo>
                <a:lnTo>
                  <a:pt x="18287" y="0"/>
                </a:lnTo>
                <a:close/>
              </a:path>
              <a:path w="35560" h="33655">
                <a:moveTo>
                  <a:pt x="18287" y="22859"/>
                </a:moveTo>
                <a:lnTo>
                  <a:pt x="15239" y="25907"/>
                </a:lnTo>
                <a:lnTo>
                  <a:pt x="21335" y="25907"/>
                </a:lnTo>
                <a:lnTo>
                  <a:pt x="18287" y="22859"/>
                </a:lnTo>
                <a:close/>
              </a:path>
              <a:path w="35560" h="33655">
                <a:moveTo>
                  <a:pt x="24383" y="16763"/>
                </a:moveTo>
                <a:lnTo>
                  <a:pt x="18287" y="22859"/>
                </a:lnTo>
                <a:lnTo>
                  <a:pt x="21335" y="25907"/>
                </a:lnTo>
                <a:lnTo>
                  <a:pt x="28193" y="25907"/>
                </a:lnTo>
                <a:lnTo>
                  <a:pt x="35051" y="19811"/>
                </a:lnTo>
                <a:lnTo>
                  <a:pt x="27431" y="19811"/>
                </a:lnTo>
                <a:lnTo>
                  <a:pt x="24383" y="16763"/>
                </a:lnTo>
                <a:close/>
              </a:path>
              <a:path w="35560" h="33655">
                <a:moveTo>
                  <a:pt x="9143" y="13715"/>
                </a:moveTo>
                <a:lnTo>
                  <a:pt x="9143" y="19811"/>
                </a:lnTo>
                <a:lnTo>
                  <a:pt x="12191" y="16763"/>
                </a:lnTo>
                <a:lnTo>
                  <a:pt x="9143" y="13715"/>
                </a:lnTo>
                <a:close/>
              </a:path>
              <a:path w="35560" h="33655">
                <a:moveTo>
                  <a:pt x="12191" y="16763"/>
                </a:moveTo>
                <a:lnTo>
                  <a:pt x="9143" y="19811"/>
                </a:lnTo>
                <a:lnTo>
                  <a:pt x="15239" y="19811"/>
                </a:lnTo>
                <a:lnTo>
                  <a:pt x="12191" y="16763"/>
                </a:lnTo>
                <a:close/>
              </a:path>
              <a:path w="35560" h="33655">
                <a:moveTo>
                  <a:pt x="27431" y="13715"/>
                </a:moveTo>
                <a:lnTo>
                  <a:pt x="24383" y="16763"/>
                </a:lnTo>
                <a:lnTo>
                  <a:pt x="27431" y="19811"/>
                </a:lnTo>
                <a:lnTo>
                  <a:pt x="27431" y="13715"/>
                </a:lnTo>
                <a:close/>
              </a:path>
              <a:path w="35560" h="33655">
                <a:moveTo>
                  <a:pt x="35051" y="13715"/>
                </a:moveTo>
                <a:lnTo>
                  <a:pt x="27431" y="13715"/>
                </a:lnTo>
                <a:lnTo>
                  <a:pt x="27431" y="19811"/>
                </a:lnTo>
                <a:lnTo>
                  <a:pt x="35051" y="19811"/>
                </a:lnTo>
                <a:lnTo>
                  <a:pt x="35051" y="13715"/>
                </a:lnTo>
                <a:close/>
              </a:path>
              <a:path w="35560" h="33655">
                <a:moveTo>
                  <a:pt x="15239" y="13715"/>
                </a:moveTo>
                <a:lnTo>
                  <a:pt x="9143" y="13715"/>
                </a:lnTo>
                <a:lnTo>
                  <a:pt x="12191" y="16763"/>
                </a:lnTo>
                <a:lnTo>
                  <a:pt x="15239" y="13715"/>
                </a:lnTo>
                <a:close/>
              </a:path>
              <a:path w="35560" h="33655">
                <a:moveTo>
                  <a:pt x="28193" y="7619"/>
                </a:moveTo>
                <a:lnTo>
                  <a:pt x="21335" y="7619"/>
                </a:lnTo>
                <a:lnTo>
                  <a:pt x="18287" y="10667"/>
                </a:lnTo>
                <a:lnTo>
                  <a:pt x="24383" y="16763"/>
                </a:lnTo>
                <a:lnTo>
                  <a:pt x="27431" y="13715"/>
                </a:lnTo>
                <a:lnTo>
                  <a:pt x="35051" y="13715"/>
                </a:lnTo>
                <a:lnTo>
                  <a:pt x="28193" y="7619"/>
                </a:lnTo>
                <a:close/>
              </a:path>
              <a:path w="35560" h="33655">
                <a:moveTo>
                  <a:pt x="21335" y="7619"/>
                </a:moveTo>
                <a:lnTo>
                  <a:pt x="15239" y="7619"/>
                </a:lnTo>
                <a:lnTo>
                  <a:pt x="18287" y="10667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2923" y="301904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78351" y="3014472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9143" y="30479"/>
                </a:lnTo>
                <a:lnTo>
                  <a:pt x="4571" y="25907"/>
                </a:lnTo>
                <a:lnTo>
                  <a:pt x="9143" y="2590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60" h="35560">
                <a:moveTo>
                  <a:pt x="9143" y="25907"/>
                </a:moveTo>
                <a:lnTo>
                  <a:pt x="4571" y="25907"/>
                </a:lnTo>
                <a:lnTo>
                  <a:pt x="9143" y="30479"/>
                </a:lnTo>
                <a:lnTo>
                  <a:pt x="9143" y="25907"/>
                </a:lnTo>
                <a:close/>
              </a:path>
              <a:path w="35560" h="35560">
                <a:moveTo>
                  <a:pt x="25907" y="25907"/>
                </a:moveTo>
                <a:lnTo>
                  <a:pt x="9143" y="25907"/>
                </a:lnTo>
                <a:lnTo>
                  <a:pt x="9143" y="30479"/>
                </a:lnTo>
                <a:lnTo>
                  <a:pt x="25907" y="30479"/>
                </a:lnTo>
                <a:lnTo>
                  <a:pt x="25907" y="25907"/>
                </a:lnTo>
                <a:close/>
              </a:path>
              <a:path w="35560" h="35560">
                <a:moveTo>
                  <a:pt x="25907" y="4571"/>
                </a:moveTo>
                <a:lnTo>
                  <a:pt x="25907" y="30479"/>
                </a:lnTo>
                <a:lnTo>
                  <a:pt x="30479" y="25907"/>
                </a:lnTo>
                <a:lnTo>
                  <a:pt x="35051" y="25907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25907"/>
                </a:moveTo>
                <a:lnTo>
                  <a:pt x="30479" y="25907"/>
                </a:lnTo>
                <a:lnTo>
                  <a:pt x="25907" y="30479"/>
                </a:lnTo>
                <a:lnTo>
                  <a:pt x="35051" y="30479"/>
                </a:lnTo>
                <a:lnTo>
                  <a:pt x="35051" y="25907"/>
                </a:lnTo>
                <a:close/>
              </a:path>
              <a:path w="35560" h="3556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5560" h="35560">
                <a:moveTo>
                  <a:pt x="2590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1400" y="321716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3715" y="0"/>
                </a:moveTo>
                <a:lnTo>
                  <a:pt x="0" y="25907"/>
                </a:lnTo>
                <a:lnTo>
                  <a:pt x="25907" y="25907"/>
                </a:lnTo>
                <a:lnTo>
                  <a:pt x="1371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78351" y="3212592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16763" y="0"/>
                </a:moveTo>
                <a:lnTo>
                  <a:pt x="12191" y="3047"/>
                </a:lnTo>
                <a:lnTo>
                  <a:pt x="0" y="28955"/>
                </a:lnTo>
                <a:lnTo>
                  <a:pt x="0" y="33527"/>
                </a:lnTo>
                <a:lnTo>
                  <a:pt x="3047" y="35051"/>
                </a:lnTo>
                <a:lnTo>
                  <a:pt x="28955" y="35051"/>
                </a:lnTo>
                <a:lnTo>
                  <a:pt x="33527" y="33527"/>
                </a:lnTo>
                <a:lnTo>
                  <a:pt x="7619" y="33527"/>
                </a:lnTo>
                <a:lnTo>
                  <a:pt x="3047" y="25907"/>
                </a:lnTo>
                <a:lnTo>
                  <a:pt x="11654" y="25907"/>
                </a:lnTo>
                <a:lnTo>
                  <a:pt x="16763" y="16255"/>
                </a:lnTo>
                <a:lnTo>
                  <a:pt x="12191" y="7619"/>
                </a:lnTo>
                <a:lnTo>
                  <a:pt x="23487" y="7619"/>
                </a:lnTo>
                <a:lnTo>
                  <a:pt x="21335" y="3047"/>
                </a:lnTo>
                <a:lnTo>
                  <a:pt x="16763" y="0"/>
                </a:lnTo>
                <a:close/>
              </a:path>
              <a:path w="33654" h="35560">
                <a:moveTo>
                  <a:pt x="11654" y="25907"/>
                </a:moveTo>
                <a:lnTo>
                  <a:pt x="3047" y="25907"/>
                </a:lnTo>
                <a:lnTo>
                  <a:pt x="7619" y="33527"/>
                </a:lnTo>
                <a:lnTo>
                  <a:pt x="11654" y="25907"/>
                </a:lnTo>
                <a:close/>
              </a:path>
              <a:path w="33654" h="35560">
                <a:moveTo>
                  <a:pt x="21873" y="25907"/>
                </a:moveTo>
                <a:lnTo>
                  <a:pt x="11654" y="25907"/>
                </a:lnTo>
                <a:lnTo>
                  <a:pt x="7619" y="33527"/>
                </a:lnTo>
                <a:lnTo>
                  <a:pt x="25907" y="33527"/>
                </a:lnTo>
                <a:lnTo>
                  <a:pt x="21873" y="25907"/>
                </a:lnTo>
                <a:close/>
              </a:path>
              <a:path w="33654" h="35560">
                <a:moveTo>
                  <a:pt x="23487" y="7619"/>
                </a:moveTo>
                <a:lnTo>
                  <a:pt x="21335" y="7619"/>
                </a:lnTo>
                <a:lnTo>
                  <a:pt x="16763" y="16255"/>
                </a:lnTo>
                <a:lnTo>
                  <a:pt x="25907" y="33527"/>
                </a:lnTo>
                <a:lnTo>
                  <a:pt x="28955" y="25907"/>
                </a:lnTo>
                <a:lnTo>
                  <a:pt x="32093" y="25907"/>
                </a:lnTo>
                <a:lnTo>
                  <a:pt x="23487" y="7619"/>
                </a:lnTo>
                <a:close/>
              </a:path>
              <a:path w="33654" h="35560">
                <a:moveTo>
                  <a:pt x="32093" y="25907"/>
                </a:moveTo>
                <a:lnTo>
                  <a:pt x="28955" y="25907"/>
                </a:lnTo>
                <a:lnTo>
                  <a:pt x="25907" y="33527"/>
                </a:lnTo>
                <a:lnTo>
                  <a:pt x="33527" y="33527"/>
                </a:lnTo>
                <a:lnTo>
                  <a:pt x="33527" y="28955"/>
                </a:lnTo>
                <a:lnTo>
                  <a:pt x="32093" y="25907"/>
                </a:lnTo>
                <a:close/>
              </a:path>
              <a:path w="33654" h="35560">
                <a:moveTo>
                  <a:pt x="21335" y="7619"/>
                </a:moveTo>
                <a:lnTo>
                  <a:pt x="12191" y="7619"/>
                </a:lnTo>
                <a:lnTo>
                  <a:pt x="16763" y="16255"/>
                </a:lnTo>
                <a:lnTo>
                  <a:pt x="21335" y="76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82923" y="341680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953" y="12953"/>
                </a:moveTo>
                <a:lnTo>
                  <a:pt x="0" y="25907"/>
                </a:lnTo>
                <a:lnTo>
                  <a:pt x="25907" y="25907"/>
                </a:lnTo>
                <a:lnTo>
                  <a:pt x="12953" y="12953"/>
                </a:lnTo>
                <a:close/>
              </a:path>
              <a:path w="26035" h="26035">
                <a:moveTo>
                  <a:pt x="25907" y="0"/>
                </a:moveTo>
                <a:lnTo>
                  <a:pt x="0" y="0"/>
                </a:lnTo>
                <a:lnTo>
                  <a:pt x="12953" y="12953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9876" y="341376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905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6001" y="22097"/>
                </a:lnTo>
                <a:lnTo>
                  <a:pt x="9905" y="16001"/>
                </a:lnTo>
                <a:close/>
              </a:path>
              <a:path w="32385" h="32385">
                <a:moveTo>
                  <a:pt x="22097" y="16001"/>
                </a:moveTo>
                <a:lnTo>
                  <a:pt x="16001" y="22097"/>
                </a:lnTo>
                <a:lnTo>
                  <a:pt x="25907" y="32003"/>
                </a:lnTo>
                <a:lnTo>
                  <a:pt x="32003" y="25907"/>
                </a:lnTo>
                <a:lnTo>
                  <a:pt x="22097" y="16001"/>
                </a:lnTo>
                <a:close/>
              </a:path>
              <a:path w="32385" h="32385">
                <a:moveTo>
                  <a:pt x="16001" y="9905"/>
                </a:moveTo>
                <a:lnTo>
                  <a:pt x="9905" y="16001"/>
                </a:lnTo>
                <a:lnTo>
                  <a:pt x="16001" y="22097"/>
                </a:lnTo>
                <a:lnTo>
                  <a:pt x="22097" y="16001"/>
                </a:lnTo>
                <a:lnTo>
                  <a:pt x="16001" y="9905"/>
                </a:lnTo>
                <a:close/>
              </a:path>
              <a:path w="32385" h="32385">
                <a:moveTo>
                  <a:pt x="6095" y="0"/>
                </a:moveTo>
                <a:lnTo>
                  <a:pt x="0" y="6095"/>
                </a:lnTo>
                <a:lnTo>
                  <a:pt x="9905" y="16001"/>
                </a:lnTo>
                <a:lnTo>
                  <a:pt x="16001" y="9905"/>
                </a:lnTo>
                <a:lnTo>
                  <a:pt x="6095" y="0"/>
                </a:lnTo>
                <a:close/>
              </a:path>
              <a:path w="32385" h="32385">
                <a:moveTo>
                  <a:pt x="25907" y="0"/>
                </a:moveTo>
                <a:lnTo>
                  <a:pt x="16001" y="9905"/>
                </a:lnTo>
                <a:lnTo>
                  <a:pt x="22097" y="16001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82923" y="3616452"/>
            <a:ext cx="13335" cy="26034"/>
          </a:xfrm>
          <a:custGeom>
            <a:avLst/>
            <a:gdLst/>
            <a:ahLst/>
            <a:cxnLst/>
            <a:rect l="l" t="t" r="r" b="b"/>
            <a:pathLst>
              <a:path w="13335" h="26035">
                <a:moveTo>
                  <a:pt x="12191" y="13715"/>
                </a:moveTo>
                <a:lnTo>
                  <a:pt x="0" y="25907"/>
                </a:lnTo>
                <a:lnTo>
                  <a:pt x="12191" y="25907"/>
                </a:lnTo>
                <a:lnTo>
                  <a:pt x="12191" y="13715"/>
                </a:lnTo>
                <a:close/>
              </a:path>
              <a:path w="13335" h="26035">
                <a:moveTo>
                  <a:pt x="12191" y="12191"/>
                </a:moveTo>
                <a:lnTo>
                  <a:pt x="12191" y="13715"/>
                </a:lnTo>
                <a:lnTo>
                  <a:pt x="12953" y="12953"/>
                </a:lnTo>
                <a:lnTo>
                  <a:pt x="12191" y="12191"/>
                </a:lnTo>
                <a:close/>
              </a:path>
              <a:path w="13335" h="26035">
                <a:moveTo>
                  <a:pt x="12191" y="0"/>
                </a:moveTo>
                <a:lnTo>
                  <a:pt x="0" y="0"/>
                </a:lnTo>
                <a:lnTo>
                  <a:pt x="12191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A9C6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9876" y="3613404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905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0667" y="27431"/>
                </a:lnTo>
                <a:lnTo>
                  <a:pt x="10667" y="16763"/>
                </a:lnTo>
                <a:lnTo>
                  <a:pt x="9905" y="16001"/>
                </a:lnTo>
                <a:close/>
              </a:path>
              <a:path w="32385" h="32385">
                <a:moveTo>
                  <a:pt x="22097" y="16001"/>
                </a:moveTo>
                <a:lnTo>
                  <a:pt x="19811" y="18287"/>
                </a:lnTo>
                <a:lnTo>
                  <a:pt x="19811" y="25907"/>
                </a:lnTo>
                <a:lnTo>
                  <a:pt x="25907" y="32003"/>
                </a:lnTo>
                <a:lnTo>
                  <a:pt x="32003" y="25907"/>
                </a:lnTo>
                <a:lnTo>
                  <a:pt x="22097" y="16001"/>
                </a:lnTo>
                <a:close/>
              </a:path>
              <a:path w="32385" h="32385">
                <a:moveTo>
                  <a:pt x="16001" y="22097"/>
                </a:moveTo>
                <a:lnTo>
                  <a:pt x="10667" y="27431"/>
                </a:lnTo>
                <a:lnTo>
                  <a:pt x="10667" y="28955"/>
                </a:lnTo>
                <a:lnTo>
                  <a:pt x="19811" y="28955"/>
                </a:lnTo>
                <a:lnTo>
                  <a:pt x="19811" y="25907"/>
                </a:lnTo>
                <a:lnTo>
                  <a:pt x="16001" y="22097"/>
                </a:lnTo>
                <a:close/>
              </a:path>
              <a:path w="32385" h="32385">
                <a:moveTo>
                  <a:pt x="10667" y="16763"/>
                </a:moveTo>
                <a:lnTo>
                  <a:pt x="10667" y="27431"/>
                </a:lnTo>
                <a:lnTo>
                  <a:pt x="16001" y="22097"/>
                </a:lnTo>
                <a:lnTo>
                  <a:pt x="10667" y="16763"/>
                </a:lnTo>
                <a:close/>
              </a:path>
              <a:path w="32385" h="32385">
                <a:moveTo>
                  <a:pt x="19811" y="18287"/>
                </a:moveTo>
                <a:lnTo>
                  <a:pt x="16001" y="22097"/>
                </a:lnTo>
                <a:lnTo>
                  <a:pt x="19811" y="25907"/>
                </a:lnTo>
                <a:lnTo>
                  <a:pt x="19811" y="18287"/>
                </a:lnTo>
                <a:close/>
              </a:path>
              <a:path w="32385" h="32385">
                <a:moveTo>
                  <a:pt x="16001" y="9905"/>
                </a:moveTo>
                <a:lnTo>
                  <a:pt x="10667" y="15239"/>
                </a:lnTo>
                <a:lnTo>
                  <a:pt x="10667" y="16763"/>
                </a:lnTo>
                <a:lnTo>
                  <a:pt x="16001" y="22097"/>
                </a:lnTo>
                <a:lnTo>
                  <a:pt x="19811" y="18287"/>
                </a:lnTo>
                <a:lnTo>
                  <a:pt x="19811" y="13715"/>
                </a:lnTo>
                <a:lnTo>
                  <a:pt x="16001" y="9905"/>
                </a:lnTo>
                <a:close/>
              </a:path>
              <a:path w="32385" h="32385">
                <a:moveTo>
                  <a:pt x="19811" y="13715"/>
                </a:moveTo>
                <a:lnTo>
                  <a:pt x="19811" y="18287"/>
                </a:lnTo>
                <a:lnTo>
                  <a:pt x="22097" y="16001"/>
                </a:lnTo>
                <a:lnTo>
                  <a:pt x="19811" y="13715"/>
                </a:lnTo>
                <a:close/>
              </a:path>
              <a:path w="32385" h="32385">
                <a:moveTo>
                  <a:pt x="10667" y="15239"/>
                </a:moveTo>
                <a:lnTo>
                  <a:pt x="9905" y="16001"/>
                </a:lnTo>
                <a:lnTo>
                  <a:pt x="10667" y="16763"/>
                </a:lnTo>
                <a:lnTo>
                  <a:pt x="10667" y="15239"/>
                </a:lnTo>
                <a:close/>
              </a:path>
              <a:path w="32385" h="32385">
                <a:moveTo>
                  <a:pt x="6095" y="0"/>
                </a:moveTo>
                <a:lnTo>
                  <a:pt x="0" y="6095"/>
                </a:lnTo>
                <a:lnTo>
                  <a:pt x="9905" y="16001"/>
                </a:lnTo>
                <a:lnTo>
                  <a:pt x="10667" y="15239"/>
                </a:lnTo>
                <a:lnTo>
                  <a:pt x="10667" y="4571"/>
                </a:lnTo>
                <a:lnTo>
                  <a:pt x="6095" y="0"/>
                </a:lnTo>
                <a:close/>
              </a:path>
              <a:path w="32385" h="32385">
                <a:moveTo>
                  <a:pt x="25907" y="0"/>
                </a:moveTo>
                <a:lnTo>
                  <a:pt x="19811" y="6095"/>
                </a:lnTo>
                <a:lnTo>
                  <a:pt x="19811" y="13715"/>
                </a:lnTo>
                <a:lnTo>
                  <a:pt x="22097" y="16001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  <a:path w="32385" h="32385">
                <a:moveTo>
                  <a:pt x="10667" y="4571"/>
                </a:moveTo>
                <a:lnTo>
                  <a:pt x="10667" y="15239"/>
                </a:lnTo>
                <a:lnTo>
                  <a:pt x="16001" y="9905"/>
                </a:lnTo>
                <a:lnTo>
                  <a:pt x="10667" y="4571"/>
                </a:lnTo>
                <a:close/>
              </a:path>
              <a:path w="32385" h="32385">
                <a:moveTo>
                  <a:pt x="19811" y="6095"/>
                </a:moveTo>
                <a:lnTo>
                  <a:pt x="16001" y="9905"/>
                </a:lnTo>
                <a:lnTo>
                  <a:pt x="19811" y="13715"/>
                </a:lnTo>
                <a:lnTo>
                  <a:pt x="19811" y="6095"/>
                </a:lnTo>
                <a:close/>
              </a:path>
              <a:path w="32385" h="32385">
                <a:moveTo>
                  <a:pt x="19811" y="3047"/>
                </a:moveTo>
                <a:lnTo>
                  <a:pt x="10667" y="3047"/>
                </a:lnTo>
                <a:lnTo>
                  <a:pt x="10667" y="4571"/>
                </a:lnTo>
                <a:lnTo>
                  <a:pt x="16001" y="9905"/>
                </a:lnTo>
                <a:lnTo>
                  <a:pt x="19811" y="6095"/>
                </a:lnTo>
                <a:lnTo>
                  <a:pt x="19811" y="3047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34234" y="2772829"/>
            <a:ext cx="1230630" cy="930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3800"/>
              </a:lnSpc>
            </a:pPr>
            <a:r>
              <a:rPr sz="850" dirty="0">
                <a:latin typeface="Arial"/>
                <a:cs typeface="Arial"/>
              </a:rPr>
              <a:t>(</a:t>
            </a:r>
            <a:r>
              <a:rPr sz="850" spc="-10" dirty="0">
                <a:latin typeface="Arial"/>
                <a:cs typeface="Arial"/>
              </a:rPr>
              <a:t>n=100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M</a:t>
            </a:r>
            <a:r>
              <a:rPr sz="850" spc="-10" dirty="0">
                <a:latin typeface="Arial"/>
                <a:cs typeface="Arial"/>
              </a:rPr>
              <a:t>=50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N</a:t>
            </a:r>
            <a:r>
              <a:rPr sz="850" spc="-10" dirty="0">
                <a:latin typeface="Arial"/>
                <a:cs typeface="Arial"/>
              </a:rPr>
              <a:t>=1000</a:t>
            </a:r>
            <a:r>
              <a:rPr sz="850" dirty="0">
                <a:latin typeface="Arial"/>
                <a:cs typeface="Arial"/>
              </a:rPr>
              <a:t>) (</a:t>
            </a:r>
            <a:r>
              <a:rPr sz="850" spc="-10" dirty="0">
                <a:latin typeface="Arial"/>
                <a:cs typeface="Arial"/>
              </a:rPr>
              <a:t>n=100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M</a:t>
            </a:r>
            <a:r>
              <a:rPr sz="850" spc="-10" dirty="0">
                <a:latin typeface="Arial"/>
                <a:cs typeface="Arial"/>
              </a:rPr>
              <a:t>=100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N</a:t>
            </a:r>
            <a:r>
              <a:rPr sz="850" spc="-10" dirty="0">
                <a:latin typeface="Arial"/>
                <a:cs typeface="Arial"/>
              </a:rPr>
              <a:t>=1000</a:t>
            </a:r>
            <a:r>
              <a:rPr sz="850" dirty="0">
                <a:latin typeface="Arial"/>
                <a:cs typeface="Arial"/>
              </a:rPr>
              <a:t>) (</a:t>
            </a:r>
            <a:r>
              <a:rPr sz="850" spc="-10" dirty="0">
                <a:latin typeface="Arial"/>
                <a:cs typeface="Arial"/>
              </a:rPr>
              <a:t>n=100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M</a:t>
            </a:r>
            <a:r>
              <a:rPr sz="850" spc="-10" dirty="0">
                <a:latin typeface="Arial"/>
                <a:cs typeface="Arial"/>
              </a:rPr>
              <a:t>=150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N</a:t>
            </a:r>
            <a:r>
              <a:rPr sz="850" spc="-10" dirty="0">
                <a:latin typeface="Arial"/>
                <a:cs typeface="Arial"/>
              </a:rPr>
              <a:t>=1000</a:t>
            </a:r>
            <a:r>
              <a:rPr sz="850" dirty="0">
                <a:latin typeface="Arial"/>
                <a:cs typeface="Arial"/>
              </a:rPr>
              <a:t>) (</a:t>
            </a:r>
            <a:r>
              <a:rPr sz="850" spc="-10" dirty="0">
                <a:latin typeface="Arial"/>
                <a:cs typeface="Arial"/>
              </a:rPr>
              <a:t>n=100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M</a:t>
            </a:r>
            <a:r>
              <a:rPr sz="850" spc="-10" dirty="0">
                <a:latin typeface="Arial"/>
                <a:cs typeface="Arial"/>
              </a:rPr>
              <a:t>=200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N</a:t>
            </a:r>
            <a:r>
              <a:rPr sz="850" spc="-10" dirty="0">
                <a:latin typeface="Arial"/>
                <a:cs typeface="Arial"/>
              </a:rPr>
              <a:t>=1000</a:t>
            </a:r>
            <a:r>
              <a:rPr sz="850" dirty="0">
                <a:latin typeface="Arial"/>
                <a:cs typeface="Arial"/>
              </a:rPr>
              <a:t>) (</a:t>
            </a:r>
            <a:r>
              <a:rPr sz="850" spc="-10" dirty="0">
                <a:latin typeface="Arial"/>
                <a:cs typeface="Arial"/>
              </a:rPr>
              <a:t>n=100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M</a:t>
            </a:r>
            <a:r>
              <a:rPr sz="850" spc="-10" dirty="0">
                <a:latin typeface="Arial"/>
                <a:cs typeface="Arial"/>
              </a:rPr>
              <a:t>=250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N</a:t>
            </a:r>
            <a:r>
              <a:rPr sz="850" spc="-10" dirty="0">
                <a:latin typeface="Arial"/>
                <a:cs typeface="Arial"/>
              </a:rPr>
              <a:t>=1000</a:t>
            </a:r>
            <a:r>
              <a:rPr sz="8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16495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504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600" y="4571"/>
                </a:lnTo>
                <a:lnTo>
                  <a:pt x="3941076" y="1523"/>
                </a:lnTo>
                <a:lnTo>
                  <a:pt x="3936504" y="0"/>
                </a:lnTo>
                <a:close/>
              </a:path>
              <a:path w="3942715" h="1681479">
                <a:moveTo>
                  <a:pt x="3931932" y="4571"/>
                </a:moveTo>
                <a:lnTo>
                  <a:pt x="3931932" y="1680971"/>
                </a:lnTo>
                <a:lnTo>
                  <a:pt x="3942600" y="1680971"/>
                </a:lnTo>
                <a:lnTo>
                  <a:pt x="3942600" y="10667"/>
                </a:lnTo>
                <a:lnTo>
                  <a:pt x="3936504" y="10667"/>
                </a:lnTo>
                <a:lnTo>
                  <a:pt x="3931932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32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32" y="10667"/>
                </a:lnTo>
                <a:lnTo>
                  <a:pt x="3931932" y="4571"/>
                </a:lnTo>
                <a:close/>
              </a:path>
              <a:path w="3942715" h="1681479">
                <a:moveTo>
                  <a:pt x="3942600" y="4571"/>
                </a:moveTo>
                <a:lnTo>
                  <a:pt x="3931932" y="4571"/>
                </a:lnTo>
                <a:lnTo>
                  <a:pt x="3936504" y="10667"/>
                </a:lnTo>
                <a:lnTo>
                  <a:pt x="3942600" y="10667"/>
                </a:lnTo>
                <a:lnTo>
                  <a:pt x="3942600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92088" y="2629789"/>
            <a:ext cx="1679955" cy="901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67608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0.05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89172" y="3557182"/>
            <a:ext cx="174371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 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30" dirty="0">
                <a:latin typeface="Arial"/>
                <a:cs typeface="Arial"/>
              </a:rPr>
              <a:t>0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45" dirty="0">
                <a:latin typeface="Arial"/>
                <a:cs typeface="Arial"/>
              </a:rPr>
              <a:t>5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30" dirty="0">
                <a:latin typeface="Arial"/>
                <a:cs typeface="Arial"/>
              </a:rPr>
              <a:t>0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30" dirty="0">
                <a:latin typeface="Arial"/>
                <a:cs typeface="Arial"/>
              </a:rPr>
              <a:t>5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30" dirty="0">
                <a:latin typeface="Arial"/>
                <a:cs typeface="Arial"/>
              </a:rPr>
              <a:t>0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30" dirty="0">
                <a:latin typeface="Arial"/>
                <a:cs typeface="Arial"/>
              </a:rPr>
              <a:t>5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45" dirty="0">
                <a:latin typeface="Arial"/>
                <a:cs typeface="Arial"/>
              </a:rPr>
              <a:t>0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30" dirty="0">
                <a:latin typeface="Arial"/>
                <a:cs typeface="Arial"/>
              </a:rPr>
              <a:t>5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30" dirty="0">
                <a:latin typeface="Arial"/>
                <a:cs typeface="Arial"/>
              </a:rPr>
              <a:t>0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27305" algn="ctr">
              <a:lnSpc>
                <a:spcPct val="100000"/>
              </a:lnSpc>
              <a:spcBef>
                <a:spcPts val="250"/>
              </a:spcBef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30741" y="2715029"/>
            <a:ext cx="152400" cy="6794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Pr</a:t>
            </a:r>
            <a:r>
              <a:rPr sz="1000" b="1" dirty="0">
                <a:latin typeface="Arial"/>
                <a:cs typeface="Arial"/>
              </a:rPr>
              <a:t>ob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-5" dirty="0">
                <a:latin typeface="Arial"/>
                <a:cs typeface="Arial"/>
              </a:rPr>
              <a:t>ili</a:t>
            </a:r>
            <a:r>
              <a:rPr sz="1000" b="1" dirty="0">
                <a:latin typeface="Arial"/>
                <a:cs typeface="Arial"/>
              </a:rPr>
              <a:t>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61968" y="2318071"/>
            <a:ext cx="2081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spc="-35" dirty="0">
                <a:latin typeface="Arial"/>
                <a:cs typeface="Arial"/>
              </a:rPr>
              <a:t>y</a:t>
            </a:r>
            <a:r>
              <a:rPr sz="1200" b="1" spc="-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-5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me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ric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64195" y="2729484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12191" y="0"/>
                </a:moveTo>
                <a:lnTo>
                  <a:pt x="0" y="12191"/>
                </a:lnTo>
                <a:lnTo>
                  <a:pt x="12191" y="24383"/>
                </a:lnTo>
                <a:lnTo>
                  <a:pt x="24383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59623" y="272491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16763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19811"/>
                </a:lnTo>
                <a:lnTo>
                  <a:pt x="13715" y="32003"/>
                </a:lnTo>
                <a:lnTo>
                  <a:pt x="16763" y="33527"/>
                </a:lnTo>
                <a:lnTo>
                  <a:pt x="19811" y="32003"/>
                </a:lnTo>
                <a:lnTo>
                  <a:pt x="25907" y="25907"/>
                </a:lnTo>
                <a:lnTo>
                  <a:pt x="13715" y="25907"/>
                </a:lnTo>
                <a:lnTo>
                  <a:pt x="16763" y="22859"/>
                </a:lnTo>
                <a:lnTo>
                  <a:pt x="13715" y="19811"/>
                </a:lnTo>
                <a:lnTo>
                  <a:pt x="7619" y="19811"/>
                </a:lnTo>
                <a:lnTo>
                  <a:pt x="7619" y="13715"/>
                </a:lnTo>
                <a:lnTo>
                  <a:pt x="13715" y="13715"/>
                </a:lnTo>
                <a:lnTo>
                  <a:pt x="16763" y="10667"/>
                </a:lnTo>
                <a:lnTo>
                  <a:pt x="13715" y="7619"/>
                </a:lnTo>
                <a:lnTo>
                  <a:pt x="25907" y="7619"/>
                </a:lnTo>
                <a:lnTo>
                  <a:pt x="19811" y="1523"/>
                </a:lnTo>
                <a:lnTo>
                  <a:pt x="16763" y="0"/>
                </a:lnTo>
                <a:close/>
              </a:path>
              <a:path w="33654" h="33655">
                <a:moveTo>
                  <a:pt x="16763" y="22859"/>
                </a:moveTo>
                <a:lnTo>
                  <a:pt x="13715" y="25907"/>
                </a:lnTo>
                <a:lnTo>
                  <a:pt x="19811" y="25907"/>
                </a:lnTo>
                <a:lnTo>
                  <a:pt x="16763" y="22859"/>
                </a:lnTo>
                <a:close/>
              </a:path>
              <a:path w="33654" h="33655">
                <a:moveTo>
                  <a:pt x="22859" y="16763"/>
                </a:moveTo>
                <a:lnTo>
                  <a:pt x="16763" y="22859"/>
                </a:lnTo>
                <a:lnTo>
                  <a:pt x="19811" y="25907"/>
                </a:lnTo>
                <a:lnTo>
                  <a:pt x="25907" y="25907"/>
                </a:lnTo>
                <a:lnTo>
                  <a:pt x="32003" y="19811"/>
                </a:lnTo>
                <a:lnTo>
                  <a:pt x="25907" y="19811"/>
                </a:lnTo>
                <a:lnTo>
                  <a:pt x="22859" y="16763"/>
                </a:lnTo>
                <a:close/>
              </a:path>
              <a:path w="33654" h="33655">
                <a:moveTo>
                  <a:pt x="7619" y="13715"/>
                </a:moveTo>
                <a:lnTo>
                  <a:pt x="7619" y="19811"/>
                </a:lnTo>
                <a:lnTo>
                  <a:pt x="10667" y="16763"/>
                </a:lnTo>
                <a:lnTo>
                  <a:pt x="7619" y="13715"/>
                </a:lnTo>
                <a:close/>
              </a:path>
              <a:path w="33654" h="33655">
                <a:moveTo>
                  <a:pt x="10667" y="16763"/>
                </a:moveTo>
                <a:lnTo>
                  <a:pt x="7619" y="19811"/>
                </a:lnTo>
                <a:lnTo>
                  <a:pt x="13715" y="19811"/>
                </a:lnTo>
                <a:lnTo>
                  <a:pt x="10667" y="16763"/>
                </a:lnTo>
                <a:close/>
              </a:path>
              <a:path w="33654" h="33655">
                <a:moveTo>
                  <a:pt x="25907" y="13715"/>
                </a:moveTo>
                <a:lnTo>
                  <a:pt x="22859" y="16763"/>
                </a:lnTo>
                <a:lnTo>
                  <a:pt x="25907" y="19811"/>
                </a:lnTo>
                <a:lnTo>
                  <a:pt x="25907" y="13715"/>
                </a:lnTo>
                <a:close/>
              </a:path>
              <a:path w="33654" h="33655">
                <a:moveTo>
                  <a:pt x="32003" y="13715"/>
                </a:moveTo>
                <a:lnTo>
                  <a:pt x="25907" y="13715"/>
                </a:lnTo>
                <a:lnTo>
                  <a:pt x="25907" y="19811"/>
                </a:lnTo>
                <a:lnTo>
                  <a:pt x="32003" y="19811"/>
                </a:lnTo>
                <a:lnTo>
                  <a:pt x="33527" y="16763"/>
                </a:lnTo>
                <a:lnTo>
                  <a:pt x="32003" y="13715"/>
                </a:lnTo>
                <a:close/>
              </a:path>
              <a:path w="33654" h="33655">
                <a:moveTo>
                  <a:pt x="13715" y="13715"/>
                </a:moveTo>
                <a:lnTo>
                  <a:pt x="7619" y="13715"/>
                </a:lnTo>
                <a:lnTo>
                  <a:pt x="10667" y="16763"/>
                </a:lnTo>
                <a:lnTo>
                  <a:pt x="13715" y="13715"/>
                </a:lnTo>
                <a:close/>
              </a:path>
              <a:path w="33654" h="33655">
                <a:moveTo>
                  <a:pt x="25907" y="7619"/>
                </a:moveTo>
                <a:lnTo>
                  <a:pt x="19811" y="7619"/>
                </a:lnTo>
                <a:lnTo>
                  <a:pt x="16763" y="10667"/>
                </a:lnTo>
                <a:lnTo>
                  <a:pt x="22859" y="16763"/>
                </a:lnTo>
                <a:lnTo>
                  <a:pt x="25907" y="13715"/>
                </a:lnTo>
                <a:lnTo>
                  <a:pt x="32003" y="13715"/>
                </a:lnTo>
                <a:lnTo>
                  <a:pt x="25907" y="7619"/>
                </a:lnTo>
                <a:close/>
              </a:path>
              <a:path w="33654" h="33655">
                <a:moveTo>
                  <a:pt x="19811" y="7619"/>
                </a:moveTo>
                <a:lnTo>
                  <a:pt x="13715" y="7619"/>
                </a:lnTo>
                <a:lnTo>
                  <a:pt x="16763" y="10667"/>
                </a:lnTo>
                <a:lnTo>
                  <a:pt x="1981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62671" y="2932176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58100" y="292760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9143" y="30479"/>
                </a:lnTo>
                <a:lnTo>
                  <a:pt x="4571" y="25907"/>
                </a:lnTo>
                <a:lnTo>
                  <a:pt x="9143" y="2590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59" h="35560">
                <a:moveTo>
                  <a:pt x="9143" y="25907"/>
                </a:moveTo>
                <a:lnTo>
                  <a:pt x="4571" y="25907"/>
                </a:lnTo>
                <a:lnTo>
                  <a:pt x="9143" y="30479"/>
                </a:lnTo>
                <a:lnTo>
                  <a:pt x="9143" y="25907"/>
                </a:lnTo>
                <a:close/>
              </a:path>
              <a:path w="35559" h="35560">
                <a:moveTo>
                  <a:pt x="25907" y="25907"/>
                </a:moveTo>
                <a:lnTo>
                  <a:pt x="9143" y="25907"/>
                </a:lnTo>
                <a:lnTo>
                  <a:pt x="9143" y="30479"/>
                </a:lnTo>
                <a:lnTo>
                  <a:pt x="25907" y="30479"/>
                </a:lnTo>
                <a:lnTo>
                  <a:pt x="25907" y="25907"/>
                </a:lnTo>
                <a:close/>
              </a:path>
              <a:path w="35559" h="35560">
                <a:moveTo>
                  <a:pt x="25907" y="4571"/>
                </a:moveTo>
                <a:lnTo>
                  <a:pt x="25907" y="30479"/>
                </a:lnTo>
                <a:lnTo>
                  <a:pt x="30479" y="25907"/>
                </a:lnTo>
                <a:lnTo>
                  <a:pt x="35051" y="25907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59" h="35560">
                <a:moveTo>
                  <a:pt x="35051" y="25907"/>
                </a:moveTo>
                <a:lnTo>
                  <a:pt x="30479" y="25907"/>
                </a:lnTo>
                <a:lnTo>
                  <a:pt x="25907" y="30479"/>
                </a:lnTo>
                <a:lnTo>
                  <a:pt x="35051" y="30479"/>
                </a:lnTo>
                <a:lnTo>
                  <a:pt x="35051" y="25907"/>
                </a:lnTo>
                <a:close/>
              </a:path>
              <a:path w="35559" h="3556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5559" h="35560">
                <a:moveTo>
                  <a:pt x="2590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59" h="35560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64195" y="3134868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5">
                <a:moveTo>
                  <a:pt x="12191" y="0"/>
                </a:moveTo>
                <a:lnTo>
                  <a:pt x="0" y="25907"/>
                </a:lnTo>
                <a:lnTo>
                  <a:pt x="24383" y="25907"/>
                </a:lnTo>
                <a:lnTo>
                  <a:pt x="12191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59623" y="3130296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16763" y="0"/>
                </a:moveTo>
                <a:lnTo>
                  <a:pt x="12191" y="3047"/>
                </a:lnTo>
                <a:lnTo>
                  <a:pt x="0" y="28955"/>
                </a:lnTo>
                <a:lnTo>
                  <a:pt x="0" y="33527"/>
                </a:lnTo>
                <a:lnTo>
                  <a:pt x="4571" y="35051"/>
                </a:lnTo>
                <a:lnTo>
                  <a:pt x="28955" y="35051"/>
                </a:lnTo>
                <a:lnTo>
                  <a:pt x="33527" y="33527"/>
                </a:lnTo>
                <a:lnTo>
                  <a:pt x="9143" y="33527"/>
                </a:lnTo>
                <a:lnTo>
                  <a:pt x="4571" y="25907"/>
                </a:lnTo>
                <a:lnTo>
                  <a:pt x="12729" y="25907"/>
                </a:lnTo>
                <a:lnTo>
                  <a:pt x="16763" y="17335"/>
                </a:lnTo>
                <a:lnTo>
                  <a:pt x="12191" y="7619"/>
                </a:lnTo>
                <a:lnTo>
                  <a:pt x="23487" y="7619"/>
                </a:lnTo>
                <a:lnTo>
                  <a:pt x="21335" y="3047"/>
                </a:lnTo>
                <a:lnTo>
                  <a:pt x="16763" y="0"/>
                </a:lnTo>
                <a:close/>
              </a:path>
              <a:path w="33654" h="35560">
                <a:moveTo>
                  <a:pt x="12729" y="25907"/>
                </a:moveTo>
                <a:lnTo>
                  <a:pt x="4571" y="25907"/>
                </a:lnTo>
                <a:lnTo>
                  <a:pt x="9143" y="33527"/>
                </a:lnTo>
                <a:lnTo>
                  <a:pt x="12729" y="25907"/>
                </a:lnTo>
                <a:close/>
              </a:path>
              <a:path w="33654" h="35560">
                <a:moveTo>
                  <a:pt x="20798" y="25907"/>
                </a:moveTo>
                <a:lnTo>
                  <a:pt x="12729" y="25907"/>
                </a:lnTo>
                <a:lnTo>
                  <a:pt x="9143" y="33527"/>
                </a:lnTo>
                <a:lnTo>
                  <a:pt x="24383" y="33527"/>
                </a:lnTo>
                <a:lnTo>
                  <a:pt x="20798" y="25907"/>
                </a:lnTo>
                <a:close/>
              </a:path>
              <a:path w="33654" h="35560">
                <a:moveTo>
                  <a:pt x="23487" y="7619"/>
                </a:moveTo>
                <a:lnTo>
                  <a:pt x="21335" y="7619"/>
                </a:lnTo>
                <a:lnTo>
                  <a:pt x="16763" y="17335"/>
                </a:lnTo>
                <a:lnTo>
                  <a:pt x="24383" y="33527"/>
                </a:lnTo>
                <a:lnTo>
                  <a:pt x="28955" y="25907"/>
                </a:lnTo>
                <a:lnTo>
                  <a:pt x="32093" y="25907"/>
                </a:lnTo>
                <a:lnTo>
                  <a:pt x="23487" y="7619"/>
                </a:lnTo>
                <a:close/>
              </a:path>
              <a:path w="33654" h="35560">
                <a:moveTo>
                  <a:pt x="32093" y="25907"/>
                </a:moveTo>
                <a:lnTo>
                  <a:pt x="28955" y="25907"/>
                </a:lnTo>
                <a:lnTo>
                  <a:pt x="24383" y="33527"/>
                </a:lnTo>
                <a:lnTo>
                  <a:pt x="33527" y="33527"/>
                </a:lnTo>
                <a:lnTo>
                  <a:pt x="33527" y="28955"/>
                </a:lnTo>
                <a:lnTo>
                  <a:pt x="32093" y="25907"/>
                </a:lnTo>
                <a:close/>
              </a:path>
              <a:path w="33654" h="35560">
                <a:moveTo>
                  <a:pt x="21335" y="7619"/>
                </a:moveTo>
                <a:lnTo>
                  <a:pt x="12191" y="7619"/>
                </a:lnTo>
                <a:lnTo>
                  <a:pt x="16763" y="17335"/>
                </a:lnTo>
                <a:lnTo>
                  <a:pt x="21335" y="76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62671" y="333908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12953" y="12953"/>
                </a:moveTo>
                <a:lnTo>
                  <a:pt x="0" y="25907"/>
                </a:lnTo>
                <a:lnTo>
                  <a:pt x="25907" y="25907"/>
                </a:lnTo>
                <a:lnTo>
                  <a:pt x="12953" y="12953"/>
                </a:lnTo>
                <a:close/>
              </a:path>
              <a:path w="26034" h="26035">
                <a:moveTo>
                  <a:pt x="25907" y="0"/>
                </a:moveTo>
                <a:lnTo>
                  <a:pt x="0" y="0"/>
                </a:lnTo>
                <a:lnTo>
                  <a:pt x="12953" y="12953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59623" y="333603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9905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6001" y="22097"/>
                </a:lnTo>
                <a:lnTo>
                  <a:pt x="9905" y="16001"/>
                </a:lnTo>
                <a:close/>
              </a:path>
              <a:path w="32384" h="32385">
                <a:moveTo>
                  <a:pt x="22097" y="16001"/>
                </a:moveTo>
                <a:lnTo>
                  <a:pt x="16001" y="22097"/>
                </a:lnTo>
                <a:lnTo>
                  <a:pt x="25907" y="32003"/>
                </a:lnTo>
                <a:lnTo>
                  <a:pt x="32003" y="25907"/>
                </a:lnTo>
                <a:lnTo>
                  <a:pt x="22097" y="16001"/>
                </a:lnTo>
                <a:close/>
              </a:path>
              <a:path w="32384" h="32385">
                <a:moveTo>
                  <a:pt x="16001" y="9905"/>
                </a:moveTo>
                <a:lnTo>
                  <a:pt x="9905" y="16001"/>
                </a:lnTo>
                <a:lnTo>
                  <a:pt x="16001" y="22097"/>
                </a:lnTo>
                <a:lnTo>
                  <a:pt x="22097" y="16001"/>
                </a:lnTo>
                <a:lnTo>
                  <a:pt x="16001" y="9905"/>
                </a:lnTo>
                <a:close/>
              </a:path>
              <a:path w="32384" h="32385">
                <a:moveTo>
                  <a:pt x="6095" y="0"/>
                </a:moveTo>
                <a:lnTo>
                  <a:pt x="0" y="6095"/>
                </a:lnTo>
                <a:lnTo>
                  <a:pt x="9905" y="16001"/>
                </a:lnTo>
                <a:lnTo>
                  <a:pt x="16001" y="9905"/>
                </a:lnTo>
                <a:lnTo>
                  <a:pt x="6095" y="0"/>
                </a:lnTo>
                <a:close/>
              </a:path>
              <a:path w="32384" h="32385">
                <a:moveTo>
                  <a:pt x="25907" y="0"/>
                </a:moveTo>
                <a:lnTo>
                  <a:pt x="16001" y="9905"/>
                </a:lnTo>
                <a:lnTo>
                  <a:pt x="22097" y="16001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713986" y="2681389"/>
            <a:ext cx="123063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7300"/>
              </a:lnSpc>
            </a:pPr>
            <a:r>
              <a:rPr sz="850" dirty="0">
                <a:latin typeface="Arial"/>
                <a:cs typeface="Arial"/>
              </a:rPr>
              <a:t>(</a:t>
            </a:r>
            <a:r>
              <a:rPr sz="850" spc="-10" dirty="0">
                <a:latin typeface="Arial"/>
                <a:cs typeface="Arial"/>
              </a:rPr>
              <a:t>n=50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M</a:t>
            </a:r>
            <a:r>
              <a:rPr sz="850" spc="-10" dirty="0">
                <a:latin typeface="Arial"/>
                <a:cs typeface="Arial"/>
              </a:rPr>
              <a:t>=200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N</a:t>
            </a:r>
            <a:r>
              <a:rPr sz="850" spc="-10" dirty="0">
                <a:latin typeface="Arial"/>
                <a:cs typeface="Arial"/>
              </a:rPr>
              <a:t>=1000</a:t>
            </a:r>
            <a:r>
              <a:rPr sz="850" dirty="0">
                <a:latin typeface="Arial"/>
                <a:cs typeface="Arial"/>
              </a:rPr>
              <a:t>) (</a:t>
            </a:r>
            <a:r>
              <a:rPr sz="850" spc="-10" dirty="0">
                <a:latin typeface="Arial"/>
                <a:cs typeface="Arial"/>
              </a:rPr>
              <a:t>n=75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M</a:t>
            </a:r>
            <a:r>
              <a:rPr sz="850" spc="-10" dirty="0">
                <a:latin typeface="Arial"/>
                <a:cs typeface="Arial"/>
              </a:rPr>
              <a:t>=200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N</a:t>
            </a:r>
            <a:r>
              <a:rPr sz="850" spc="-10" dirty="0">
                <a:latin typeface="Arial"/>
                <a:cs typeface="Arial"/>
              </a:rPr>
              <a:t>=1000</a:t>
            </a:r>
            <a:r>
              <a:rPr sz="850" dirty="0">
                <a:latin typeface="Arial"/>
                <a:cs typeface="Arial"/>
              </a:rPr>
              <a:t>) (</a:t>
            </a:r>
            <a:r>
              <a:rPr sz="850" spc="-10" dirty="0">
                <a:latin typeface="Arial"/>
                <a:cs typeface="Arial"/>
              </a:rPr>
              <a:t>n=100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M</a:t>
            </a:r>
            <a:r>
              <a:rPr sz="850" spc="-10" dirty="0">
                <a:latin typeface="Arial"/>
                <a:cs typeface="Arial"/>
              </a:rPr>
              <a:t>=200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N</a:t>
            </a:r>
            <a:r>
              <a:rPr sz="850" spc="-10" dirty="0">
                <a:latin typeface="Arial"/>
                <a:cs typeface="Arial"/>
              </a:rPr>
              <a:t>=1000</a:t>
            </a:r>
            <a:r>
              <a:rPr sz="850" dirty="0">
                <a:latin typeface="Arial"/>
                <a:cs typeface="Arial"/>
              </a:rPr>
              <a:t>) (</a:t>
            </a:r>
            <a:r>
              <a:rPr sz="850" spc="-10" dirty="0">
                <a:latin typeface="Arial"/>
                <a:cs typeface="Arial"/>
              </a:rPr>
              <a:t>n=125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M</a:t>
            </a:r>
            <a:r>
              <a:rPr sz="850" spc="-10" dirty="0">
                <a:latin typeface="Arial"/>
                <a:cs typeface="Arial"/>
              </a:rPr>
              <a:t>=200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N</a:t>
            </a:r>
            <a:r>
              <a:rPr sz="850" spc="-10" dirty="0">
                <a:latin typeface="Arial"/>
                <a:cs typeface="Arial"/>
              </a:rPr>
              <a:t>=1000</a:t>
            </a:r>
            <a:r>
              <a:rPr sz="8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62671" y="3543300"/>
            <a:ext cx="13970" cy="26034"/>
          </a:xfrm>
          <a:custGeom>
            <a:avLst/>
            <a:gdLst/>
            <a:ahLst/>
            <a:cxnLst/>
            <a:rect l="l" t="t" r="r" b="b"/>
            <a:pathLst>
              <a:path w="13970" h="26035">
                <a:moveTo>
                  <a:pt x="12953" y="12953"/>
                </a:moveTo>
                <a:lnTo>
                  <a:pt x="0" y="25907"/>
                </a:lnTo>
                <a:lnTo>
                  <a:pt x="13715" y="25907"/>
                </a:lnTo>
                <a:lnTo>
                  <a:pt x="13715" y="13715"/>
                </a:lnTo>
                <a:lnTo>
                  <a:pt x="12953" y="12953"/>
                </a:lnTo>
                <a:close/>
              </a:path>
              <a:path w="13970" h="26035">
                <a:moveTo>
                  <a:pt x="13715" y="0"/>
                </a:moveTo>
                <a:lnTo>
                  <a:pt x="0" y="0"/>
                </a:lnTo>
                <a:lnTo>
                  <a:pt x="12953" y="12953"/>
                </a:lnTo>
                <a:lnTo>
                  <a:pt x="13715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A9C6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59623" y="3540252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9905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2191" y="25907"/>
                </a:lnTo>
                <a:lnTo>
                  <a:pt x="12191" y="18287"/>
                </a:lnTo>
                <a:lnTo>
                  <a:pt x="9905" y="16001"/>
                </a:lnTo>
                <a:close/>
              </a:path>
              <a:path w="32384" h="32385">
                <a:moveTo>
                  <a:pt x="22097" y="16001"/>
                </a:moveTo>
                <a:lnTo>
                  <a:pt x="21335" y="16763"/>
                </a:lnTo>
                <a:lnTo>
                  <a:pt x="21335" y="27431"/>
                </a:lnTo>
                <a:lnTo>
                  <a:pt x="25907" y="32003"/>
                </a:lnTo>
                <a:lnTo>
                  <a:pt x="32003" y="25907"/>
                </a:lnTo>
                <a:lnTo>
                  <a:pt x="22097" y="16001"/>
                </a:lnTo>
                <a:close/>
              </a:path>
              <a:path w="32384" h="32385">
                <a:moveTo>
                  <a:pt x="16001" y="22097"/>
                </a:moveTo>
                <a:lnTo>
                  <a:pt x="12191" y="25907"/>
                </a:lnTo>
                <a:lnTo>
                  <a:pt x="12191" y="28955"/>
                </a:lnTo>
                <a:lnTo>
                  <a:pt x="21335" y="28955"/>
                </a:lnTo>
                <a:lnTo>
                  <a:pt x="21335" y="27431"/>
                </a:lnTo>
                <a:lnTo>
                  <a:pt x="16001" y="22097"/>
                </a:lnTo>
                <a:close/>
              </a:path>
              <a:path w="32384" h="32385">
                <a:moveTo>
                  <a:pt x="21335" y="16763"/>
                </a:moveTo>
                <a:lnTo>
                  <a:pt x="16001" y="22097"/>
                </a:lnTo>
                <a:lnTo>
                  <a:pt x="21335" y="27431"/>
                </a:lnTo>
                <a:lnTo>
                  <a:pt x="21335" y="16763"/>
                </a:lnTo>
                <a:close/>
              </a:path>
              <a:path w="32384" h="32385">
                <a:moveTo>
                  <a:pt x="12191" y="18287"/>
                </a:moveTo>
                <a:lnTo>
                  <a:pt x="12191" y="25907"/>
                </a:lnTo>
                <a:lnTo>
                  <a:pt x="16001" y="22097"/>
                </a:lnTo>
                <a:lnTo>
                  <a:pt x="12191" y="18287"/>
                </a:lnTo>
                <a:close/>
              </a:path>
              <a:path w="32384" h="32385">
                <a:moveTo>
                  <a:pt x="16001" y="9905"/>
                </a:moveTo>
                <a:lnTo>
                  <a:pt x="12191" y="13715"/>
                </a:lnTo>
                <a:lnTo>
                  <a:pt x="12191" y="18287"/>
                </a:lnTo>
                <a:lnTo>
                  <a:pt x="16001" y="22097"/>
                </a:lnTo>
                <a:lnTo>
                  <a:pt x="21335" y="16763"/>
                </a:lnTo>
                <a:lnTo>
                  <a:pt x="21335" y="15239"/>
                </a:lnTo>
                <a:lnTo>
                  <a:pt x="16001" y="9905"/>
                </a:lnTo>
                <a:close/>
              </a:path>
              <a:path w="32384" h="32385">
                <a:moveTo>
                  <a:pt x="12191" y="13715"/>
                </a:moveTo>
                <a:lnTo>
                  <a:pt x="9905" y="16001"/>
                </a:lnTo>
                <a:lnTo>
                  <a:pt x="12191" y="18287"/>
                </a:lnTo>
                <a:lnTo>
                  <a:pt x="12191" y="13715"/>
                </a:lnTo>
                <a:close/>
              </a:path>
              <a:path w="32384" h="32385">
                <a:moveTo>
                  <a:pt x="21335" y="15239"/>
                </a:moveTo>
                <a:lnTo>
                  <a:pt x="21335" y="16763"/>
                </a:lnTo>
                <a:lnTo>
                  <a:pt x="22097" y="16001"/>
                </a:lnTo>
                <a:lnTo>
                  <a:pt x="21335" y="15239"/>
                </a:lnTo>
                <a:close/>
              </a:path>
              <a:path w="32384" h="32385">
                <a:moveTo>
                  <a:pt x="6095" y="0"/>
                </a:moveTo>
                <a:lnTo>
                  <a:pt x="0" y="6095"/>
                </a:lnTo>
                <a:lnTo>
                  <a:pt x="9905" y="16001"/>
                </a:lnTo>
                <a:lnTo>
                  <a:pt x="12191" y="13715"/>
                </a:lnTo>
                <a:lnTo>
                  <a:pt x="12191" y="6095"/>
                </a:lnTo>
                <a:lnTo>
                  <a:pt x="6095" y="0"/>
                </a:lnTo>
                <a:close/>
              </a:path>
              <a:path w="32384" h="32385">
                <a:moveTo>
                  <a:pt x="25907" y="0"/>
                </a:moveTo>
                <a:lnTo>
                  <a:pt x="21335" y="4571"/>
                </a:lnTo>
                <a:lnTo>
                  <a:pt x="21335" y="15239"/>
                </a:lnTo>
                <a:lnTo>
                  <a:pt x="22097" y="16001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  <a:path w="32384" h="32385">
                <a:moveTo>
                  <a:pt x="21335" y="4571"/>
                </a:moveTo>
                <a:lnTo>
                  <a:pt x="16001" y="9905"/>
                </a:lnTo>
                <a:lnTo>
                  <a:pt x="21335" y="15239"/>
                </a:lnTo>
                <a:lnTo>
                  <a:pt x="21335" y="4571"/>
                </a:lnTo>
                <a:close/>
              </a:path>
              <a:path w="32384" h="32385">
                <a:moveTo>
                  <a:pt x="12191" y="6095"/>
                </a:moveTo>
                <a:lnTo>
                  <a:pt x="12191" y="13715"/>
                </a:lnTo>
                <a:lnTo>
                  <a:pt x="16001" y="9905"/>
                </a:lnTo>
                <a:lnTo>
                  <a:pt x="12191" y="6095"/>
                </a:lnTo>
                <a:close/>
              </a:path>
              <a:path w="32384" h="32385">
                <a:moveTo>
                  <a:pt x="21335" y="3047"/>
                </a:moveTo>
                <a:lnTo>
                  <a:pt x="12191" y="3047"/>
                </a:lnTo>
                <a:lnTo>
                  <a:pt x="12191" y="6095"/>
                </a:lnTo>
                <a:lnTo>
                  <a:pt x="16001" y="9905"/>
                </a:lnTo>
                <a:lnTo>
                  <a:pt x="21335" y="4571"/>
                </a:lnTo>
                <a:lnTo>
                  <a:pt x="21335" y="3047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713986" y="3496729"/>
            <a:ext cx="123063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(</a:t>
            </a:r>
            <a:r>
              <a:rPr sz="850" spc="-10" dirty="0">
                <a:latin typeface="Arial"/>
                <a:cs typeface="Arial"/>
              </a:rPr>
              <a:t>n=150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M</a:t>
            </a:r>
            <a:r>
              <a:rPr sz="850" spc="-10" dirty="0">
                <a:latin typeface="Arial"/>
                <a:cs typeface="Arial"/>
              </a:rPr>
              <a:t>=200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N</a:t>
            </a:r>
            <a:r>
              <a:rPr sz="850" spc="-10" dirty="0">
                <a:latin typeface="Arial"/>
                <a:cs typeface="Arial"/>
              </a:rPr>
              <a:t>=1000</a:t>
            </a:r>
            <a:r>
              <a:rPr sz="8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31307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4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587" y="4571"/>
                </a:lnTo>
                <a:lnTo>
                  <a:pt x="3941063" y="1523"/>
                </a:lnTo>
                <a:lnTo>
                  <a:pt x="3936491" y="0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3931919" y="1680971"/>
                </a:lnTo>
                <a:lnTo>
                  <a:pt x="3942587" y="1680971"/>
                </a:lnTo>
                <a:lnTo>
                  <a:pt x="3942587" y="10667"/>
                </a:lnTo>
                <a:lnTo>
                  <a:pt x="3936491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19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3942587" y="4571"/>
                </a:moveTo>
                <a:lnTo>
                  <a:pt x="3931919" y="4571"/>
                </a:lnTo>
                <a:lnTo>
                  <a:pt x="3936491" y="10667"/>
                </a:lnTo>
                <a:lnTo>
                  <a:pt x="3942587" y="10667"/>
                </a:lnTo>
                <a:lnTo>
                  <a:pt x="394258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87160" y="4347743"/>
            <a:ext cx="2231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as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7160" y="5042687"/>
            <a:ext cx="13595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17213" y="5340096"/>
            <a:ext cx="100584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7213" y="5742432"/>
            <a:ext cx="100584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7213" y="6473952"/>
            <a:ext cx="100584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7213" y="6697980"/>
            <a:ext cx="100584" cy="77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87160" y="5288108"/>
            <a:ext cx="9088755" cy="171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geo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n,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ut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nu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ber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te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d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popu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 of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so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pe</a:t>
            </a:r>
            <a:endParaRPr sz="1200">
              <a:latin typeface="Arial"/>
              <a:cs typeface="Arial"/>
            </a:endParaRPr>
          </a:p>
          <a:p>
            <a:pPr marL="12700" indent="34734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(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 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)  [1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–</a:t>
            </a:r>
            <a:r>
              <a:rPr sz="1200" spc="-5" dirty="0">
                <a:latin typeface="Arial"/>
                <a:cs typeface="Arial"/>
              </a:rPr>
              <a:t> (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</a:t>
            </a:r>
            <a:r>
              <a:rPr sz="1200" spc="-5" dirty="0">
                <a:latin typeface="Arial"/>
                <a:cs typeface="Arial"/>
              </a:rPr>
              <a:t>N)</a:t>
            </a:r>
            <a:r>
              <a:rPr sz="1200" dirty="0">
                <a:latin typeface="Arial"/>
                <a:cs typeface="Arial"/>
              </a:rPr>
              <a:t>] 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</a:t>
            </a:r>
            <a:r>
              <a:rPr sz="1200" spc="-5" dirty="0">
                <a:latin typeface="Arial"/>
                <a:cs typeface="Arial"/>
              </a:rPr>
              <a:t>(N-</a:t>
            </a:r>
            <a:r>
              <a:rPr sz="1200" dirty="0">
                <a:latin typeface="Arial"/>
                <a:cs typeface="Arial"/>
              </a:rPr>
              <a:t>n)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</a:t>
            </a:r>
            <a:r>
              <a:rPr sz="1200" spc="-5" dirty="0">
                <a:latin typeface="Arial"/>
                <a:cs typeface="Arial"/>
              </a:rPr>
              <a:t>(N-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5" dirty="0">
                <a:latin typeface="Arial"/>
                <a:cs typeface="Arial"/>
              </a:rPr>
              <a:t>ca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thout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ace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360045" marR="508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Fr</a:t>
            </a:r>
            <a:r>
              <a:rPr sz="1200" dirty="0">
                <a:latin typeface="Arial"/>
                <a:cs typeface="Arial"/>
              </a:rPr>
              <a:t>om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s,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hat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oba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ett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fect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te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cus</a:t>
            </a:r>
            <a:r>
              <a:rPr sz="1200" spc="-1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ases 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202423" y="477012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5">
                <a:moveTo>
                  <a:pt x="0" y="0"/>
                </a:moveTo>
                <a:lnTo>
                  <a:pt x="794016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91006" y="4678042"/>
            <a:ext cx="361315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L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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i="1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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U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L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19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{</a:t>
            </a:r>
            <a:r>
              <a:rPr sz="1200" i="1" spc="-12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0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M</a:t>
            </a:r>
            <a:r>
              <a:rPr sz="1200" i="1" spc="-5" dirty="0">
                <a:latin typeface="Times New Roman"/>
                <a:cs typeface="Times New Roman"/>
              </a:rPr>
              <a:t>-</a:t>
            </a:r>
            <a:r>
              <a:rPr sz="1200" i="1" dirty="0">
                <a:latin typeface="Times New Roman"/>
                <a:cs typeface="Times New Roman"/>
              </a:rPr>
              <a:t>N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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n</a:t>
            </a:r>
            <a:r>
              <a:rPr sz="1200" i="1" dirty="0">
                <a:latin typeface="Times New Roman"/>
                <a:cs typeface="Times New Roman"/>
              </a:rPr>
              <a:t>}</a:t>
            </a:r>
            <a:r>
              <a:rPr sz="1200" i="1" spc="-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U</a:t>
            </a:r>
            <a:r>
              <a:rPr sz="1200" i="1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</a:t>
            </a:r>
            <a:r>
              <a:rPr sz="1200" spc="-19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{n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M</a:t>
            </a:r>
            <a:r>
              <a:rPr sz="1200" i="1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50926" y="4797276"/>
            <a:ext cx="17526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25" dirty="0">
                <a:latin typeface="Times New Roman"/>
                <a:cs typeface="Times New Roman"/>
              </a:rPr>
              <a:t>C</a:t>
            </a:r>
            <a:r>
              <a:rPr sz="1050" i="1" baseline="-23809" dirty="0">
                <a:latin typeface="Times New Roman"/>
                <a:cs typeface="Times New Roman"/>
              </a:rPr>
              <a:t>n</a:t>
            </a:r>
            <a:endParaRPr sz="1050" baseline="-23809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06373" y="4582392"/>
            <a:ext cx="363855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15" baseline="13888" dirty="0">
                <a:latin typeface="Times New Roman"/>
                <a:cs typeface="Times New Roman"/>
              </a:rPr>
              <a:t>C</a:t>
            </a:r>
            <a:r>
              <a:rPr sz="700" i="1" spc="45" dirty="0">
                <a:latin typeface="Times New Roman"/>
                <a:cs typeface="Times New Roman"/>
              </a:rPr>
              <a:t>n</a:t>
            </a:r>
            <a:r>
              <a:rPr sz="700" spc="45" dirty="0">
                <a:latin typeface="Symbol"/>
                <a:cs typeface="Symbol"/>
              </a:rPr>
              <a:t></a:t>
            </a:r>
            <a:r>
              <a:rPr sz="700" i="1" dirty="0">
                <a:latin typeface="Times New Roman"/>
                <a:cs typeface="Times New Roman"/>
              </a:rPr>
              <a:t>k </a:t>
            </a:r>
            <a:r>
              <a:rPr sz="700" i="1" spc="55" dirty="0">
                <a:latin typeface="Times New Roman"/>
                <a:cs typeface="Times New Roman"/>
              </a:rPr>
              <a:t> </a:t>
            </a:r>
            <a:r>
              <a:rPr sz="1800" baseline="-20833" dirty="0">
                <a:latin typeface="Times New Roman"/>
                <a:cs typeface="Times New Roman"/>
              </a:rPr>
              <a:t>,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07085" y="4582392"/>
            <a:ext cx="17018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25" dirty="0">
                <a:latin typeface="Times New Roman"/>
                <a:cs typeface="Times New Roman"/>
              </a:rPr>
              <a:t>C</a:t>
            </a:r>
            <a:r>
              <a:rPr sz="1050" i="1" baseline="-23809" dirty="0">
                <a:latin typeface="Times New Roman"/>
                <a:cs typeface="Times New Roman"/>
              </a:rPr>
              <a:t>k</a:t>
            </a:r>
            <a:endParaRPr sz="1050" baseline="-23809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65837" y="4678042"/>
            <a:ext cx="71310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3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X </a:t>
            </a:r>
            <a:r>
              <a:rPr sz="1200" i="1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spc="100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79297" y="4777495"/>
            <a:ext cx="8509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i="1" dirty="0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17168" y="4562399"/>
            <a:ext cx="497840" cy="11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1940" algn="l"/>
              </a:tabLst>
            </a:pPr>
            <a:r>
              <a:rPr sz="700" i="1" dirty="0">
                <a:latin typeface="Times New Roman"/>
                <a:cs typeface="Times New Roman"/>
              </a:rPr>
              <a:t>M	N</a:t>
            </a:r>
            <a:r>
              <a:rPr sz="700" i="1" spc="-70" dirty="0">
                <a:latin typeface="Times New Roman"/>
                <a:cs typeface="Times New Roman"/>
              </a:rPr>
              <a:t> </a:t>
            </a:r>
            <a:r>
              <a:rPr sz="700" spc="45" dirty="0">
                <a:latin typeface="Symbol"/>
                <a:cs typeface="Symbol"/>
              </a:rPr>
              <a:t></a:t>
            </a:r>
            <a:r>
              <a:rPr sz="700" i="1" dirty="0">
                <a:latin typeface="Times New Roman"/>
                <a:cs typeface="Times New Roman"/>
              </a:rPr>
              <a:t>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023868" y="4509852"/>
            <a:ext cx="260096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N</a:t>
            </a:r>
            <a:r>
              <a:rPr sz="1050" b="1" spc="-2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 </a:t>
            </a:r>
            <a:r>
              <a:rPr sz="1050" spc="5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u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ber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popu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on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M</a:t>
            </a:r>
            <a:r>
              <a:rPr sz="1050" b="1" spc="-2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u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ber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ec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popu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on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n</a:t>
            </a:r>
            <a:r>
              <a:rPr sz="1050" b="1" spc="-3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u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ber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sa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k</a:t>
            </a:r>
            <a:r>
              <a:rPr sz="1050" b="1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u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ber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ec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sa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016495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504" y="158496"/>
                </a:lnTo>
                <a:lnTo>
                  <a:pt x="3941076" y="156972"/>
                </a:lnTo>
                <a:lnTo>
                  <a:pt x="3942600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32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32" y="152400"/>
                </a:lnTo>
                <a:lnTo>
                  <a:pt x="3931932" y="147828"/>
                </a:lnTo>
                <a:close/>
              </a:path>
              <a:path w="3942715" h="158750">
                <a:moveTo>
                  <a:pt x="3942600" y="0"/>
                </a:moveTo>
                <a:lnTo>
                  <a:pt x="3931932" y="0"/>
                </a:lnTo>
                <a:lnTo>
                  <a:pt x="3931932" y="152400"/>
                </a:lnTo>
                <a:lnTo>
                  <a:pt x="3936504" y="147828"/>
                </a:lnTo>
                <a:lnTo>
                  <a:pt x="3942600" y="147828"/>
                </a:lnTo>
                <a:lnTo>
                  <a:pt x="3942600" y="0"/>
                </a:lnTo>
                <a:close/>
              </a:path>
              <a:path w="3942715" h="158750">
                <a:moveTo>
                  <a:pt x="3942600" y="147828"/>
                </a:moveTo>
                <a:lnTo>
                  <a:pt x="3936504" y="147828"/>
                </a:lnTo>
                <a:lnTo>
                  <a:pt x="3931932" y="152400"/>
                </a:lnTo>
                <a:lnTo>
                  <a:pt x="3942600" y="152400"/>
                </a:lnTo>
                <a:lnTo>
                  <a:pt x="3942600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1307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491" y="158496"/>
                </a:lnTo>
                <a:lnTo>
                  <a:pt x="3941063" y="156972"/>
                </a:lnTo>
                <a:lnTo>
                  <a:pt x="3942587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19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19" y="152400"/>
                </a:lnTo>
                <a:lnTo>
                  <a:pt x="3931919" y="147828"/>
                </a:lnTo>
                <a:close/>
              </a:path>
              <a:path w="3942715" h="158750">
                <a:moveTo>
                  <a:pt x="3942587" y="0"/>
                </a:moveTo>
                <a:lnTo>
                  <a:pt x="3931919" y="0"/>
                </a:lnTo>
                <a:lnTo>
                  <a:pt x="3931919" y="152400"/>
                </a:lnTo>
                <a:lnTo>
                  <a:pt x="3936491" y="147828"/>
                </a:lnTo>
                <a:lnTo>
                  <a:pt x="3942587" y="147828"/>
                </a:lnTo>
                <a:lnTo>
                  <a:pt x="3942587" y="0"/>
                </a:lnTo>
                <a:close/>
              </a:path>
              <a:path w="3942715" h="158750">
                <a:moveTo>
                  <a:pt x="3942587" y="147828"/>
                </a:moveTo>
                <a:lnTo>
                  <a:pt x="3936491" y="147828"/>
                </a:lnTo>
                <a:lnTo>
                  <a:pt x="3931919" y="152400"/>
                </a:lnTo>
                <a:lnTo>
                  <a:pt x="3942587" y="152400"/>
                </a:lnTo>
                <a:lnTo>
                  <a:pt x="3942587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2934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4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oi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on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D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0186" y="1792557"/>
            <a:ext cx="1708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Ba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1355" y="199186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1650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7515" y="2639568"/>
            <a:ext cx="0" cy="833755"/>
          </a:xfrm>
          <a:custGeom>
            <a:avLst/>
            <a:gdLst/>
            <a:ahLst/>
            <a:cxnLst/>
            <a:rect l="l" t="t" r="r" b="b"/>
            <a:pathLst>
              <a:path h="833754">
                <a:moveTo>
                  <a:pt x="0" y="0"/>
                </a:moveTo>
                <a:lnTo>
                  <a:pt x="0" y="833627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9415" y="3473196"/>
            <a:ext cx="2430780" cy="0"/>
          </a:xfrm>
          <a:custGeom>
            <a:avLst/>
            <a:gdLst/>
            <a:ahLst/>
            <a:cxnLst/>
            <a:rect l="l" t="t" r="r" b="b"/>
            <a:pathLst>
              <a:path w="2430779">
                <a:moveTo>
                  <a:pt x="0" y="0"/>
                </a:moveTo>
                <a:lnTo>
                  <a:pt x="2430779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415" y="325983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9415" y="305104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9415" y="284226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9415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2496" y="3072384"/>
            <a:ext cx="2227071" cy="458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2944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0876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728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95215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3147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29555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7488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5419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3351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9759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17691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3562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5323" y="2694432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12191" y="0"/>
                </a:moveTo>
                <a:lnTo>
                  <a:pt x="0" y="12191"/>
                </a:lnTo>
                <a:lnTo>
                  <a:pt x="12191" y="24383"/>
                </a:lnTo>
                <a:lnTo>
                  <a:pt x="25907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0751" y="268986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3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19811"/>
                </a:lnTo>
                <a:lnTo>
                  <a:pt x="13715" y="33527"/>
                </a:lnTo>
                <a:lnTo>
                  <a:pt x="16763" y="35051"/>
                </a:lnTo>
                <a:lnTo>
                  <a:pt x="21335" y="33527"/>
                </a:lnTo>
                <a:lnTo>
                  <a:pt x="28109" y="25907"/>
                </a:lnTo>
                <a:lnTo>
                  <a:pt x="13715" y="25907"/>
                </a:lnTo>
                <a:lnTo>
                  <a:pt x="17301" y="22322"/>
                </a:lnTo>
                <a:lnTo>
                  <a:pt x="14477" y="19811"/>
                </a:lnTo>
                <a:lnTo>
                  <a:pt x="7619" y="19811"/>
                </a:lnTo>
                <a:lnTo>
                  <a:pt x="7619" y="13715"/>
                </a:lnTo>
                <a:lnTo>
                  <a:pt x="14477" y="13715"/>
                </a:lnTo>
                <a:lnTo>
                  <a:pt x="17301" y="11205"/>
                </a:lnTo>
                <a:lnTo>
                  <a:pt x="13715" y="7619"/>
                </a:lnTo>
                <a:lnTo>
                  <a:pt x="27431" y="7619"/>
                </a:lnTo>
                <a:lnTo>
                  <a:pt x="21335" y="1523"/>
                </a:lnTo>
                <a:lnTo>
                  <a:pt x="16763" y="0"/>
                </a:lnTo>
                <a:close/>
              </a:path>
              <a:path w="35560" h="35560">
                <a:moveTo>
                  <a:pt x="17301" y="22322"/>
                </a:moveTo>
                <a:lnTo>
                  <a:pt x="13715" y="25907"/>
                </a:lnTo>
                <a:lnTo>
                  <a:pt x="21335" y="25907"/>
                </a:lnTo>
                <a:lnTo>
                  <a:pt x="17301" y="22322"/>
                </a:lnTo>
                <a:close/>
              </a:path>
              <a:path w="35560" h="35560">
                <a:moveTo>
                  <a:pt x="22859" y="16763"/>
                </a:moveTo>
                <a:lnTo>
                  <a:pt x="17301" y="22322"/>
                </a:lnTo>
                <a:lnTo>
                  <a:pt x="21335" y="25907"/>
                </a:lnTo>
                <a:lnTo>
                  <a:pt x="28109" y="25907"/>
                </a:lnTo>
                <a:lnTo>
                  <a:pt x="33527" y="19811"/>
                </a:lnTo>
                <a:lnTo>
                  <a:pt x="25907" y="19811"/>
                </a:lnTo>
                <a:lnTo>
                  <a:pt x="22859" y="16763"/>
                </a:lnTo>
                <a:close/>
              </a:path>
              <a:path w="35560" h="35560">
                <a:moveTo>
                  <a:pt x="7619" y="13715"/>
                </a:moveTo>
                <a:lnTo>
                  <a:pt x="7619" y="19811"/>
                </a:lnTo>
                <a:lnTo>
                  <a:pt x="11048" y="16763"/>
                </a:lnTo>
                <a:lnTo>
                  <a:pt x="7619" y="13715"/>
                </a:lnTo>
                <a:close/>
              </a:path>
              <a:path w="35560" h="35560">
                <a:moveTo>
                  <a:pt x="11048" y="16763"/>
                </a:moveTo>
                <a:lnTo>
                  <a:pt x="7619" y="19811"/>
                </a:lnTo>
                <a:lnTo>
                  <a:pt x="14477" y="19811"/>
                </a:lnTo>
                <a:lnTo>
                  <a:pt x="11048" y="16763"/>
                </a:lnTo>
                <a:close/>
              </a:path>
              <a:path w="35560" h="35560">
                <a:moveTo>
                  <a:pt x="25907" y="13715"/>
                </a:moveTo>
                <a:lnTo>
                  <a:pt x="22859" y="16763"/>
                </a:lnTo>
                <a:lnTo>
                  <a:pt x="25907" y="19811"/>
                </a:lnTo>
                <a:lnTo>
                  <a:pt x="25907" y="13715"/>
                </a:lnTo>
                <a:close/>
              </a:path>
              <a:path w="35560" h="35560">
                <a:moveTo>
                  <a:pt x="33527" y="13715"/>
                </a:moveTo>
                <a:lnTo>
                  <a:pt x="25907" y="13715"/>
                </a:lnTo>
                <a:lnTo>
                  <a:pt x="25907" y="19811"/>
                </a:lnTo>
                <a:lnTo>
                  <a:pt x="33527" y="19811"/>
                </a:lnTo>
                <a:lnTo>
                  <a:pt x="35051" y="16763"/>
                </a:lnTo>
                <a:lnTo>
                  <a:pt x="33527" y="13715"/>
                </a:lnTo>
                <a:close/>
              </a:path>
              <a:path w="35560" h="35560">
                <a:moveTo>
                  <a:pt x="14477" y="13715"/>
                </a:moveTo>
                <a:lnTo>
                  <a:pt x="7619" y="13715"/>
                </a:lnTo>
                <a:lnTo>
                  <a:pt x="11048" y="16763"/>
                </a:lnTo>
                <a:lnTo>
                  <a:pt x="14477" y="13715"/>
                </a:lnTo>
                <a:close/>
              </a:path>
              <a:path w="35560" h="35560">
                <a:moveTo>
                  <a:pt x="27431" y="7619"/>
                </a:moveTo>
                <a:lnTo>
                  <a:pt x="21335" y="7619"/>
                </a:lnTo>
                <a:lnTo>
                  <a:pt x="17301" y="11205"/>
                </a:lnTo>
                <a:lnTo>
                  <a:pt x="22859" y="16763"/>
                </a:lnTo>
                <a:lnTo>
                  <a:pt x="25907" y="13715"/>
                </a:lnTo>
                <a:lnTo>
                  <a:pt x="33527" y="13715"/>
                </a:lnTo>
                <a:lnTo>
                  <a:pt x="27431" y="7619"/>
                </a:lnTo>
                <a:close/>
              </a:path>
              <a:path w="35560" h="35560">
                <a:moveTo>
                  <a:pt x="21335" y="7619"/>
                </a:moveTo>
                <a:lnTo>
                  <a:pt x="13715" y="7619"/>
                </a:lnTo>
                <a:lnTo>
                  <a:pt x="17301" y="11205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9520" y="26944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2191" y="0"/>
                </a:moveTo>
                <a:lnTo>
                  <a:pt x="0" y="12191"/>
                </a:lnTo>
                <a:lnTo>
                  <a:pt x="12191" y="24383"/>
                </a:lnTo>
                <a:lnTo>
                  <a:pt x="24383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73423" y="268986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8287" y="0"/>
                </a:moveTo>
                <a:lnTo>
                  <a:pt x="15239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19811"/>
                </a:lnTo>
                <a:lnTo>
                  <a:pt x="15239" y="33527"/>
                </a:lnTo>
                <a:lnTo>
                  <a:pt x="18287" y="35051"/>
                </a:lnTo>
                <a:lnTo>
                  <a:pt x="21335" y="33527"/>
                </a:lnTo>
                <a:lnTo>
                  <a:pt x="28109" y="25907"/>
                </a:lnTo>
                <a:lnTo>
                  <a:pt x="15239" y="25907"/>
                </a:lnTo>
                <a:lnTo>
                  <a:pt x="18287" y="22859"/>
                </a:lnTo>
                <a:lnTo>
                  <a:pt x="15239" y="19811"/>
                </a:lnTo>
                <a:lnTo>
                  <a:pt x="9143" y="19811"/>
                </a:lnTo>
                <a:lnTo>
                  <a:pt x="9143" y="13715"/>
                </a:lnTo>
                <a:lnTo>
                  <a:pt x="15239" y="13715"/>
                </a:lnTo>
                <a:lnTo>
                  <a:pt x="18287" y="10667"/>
                </a:lnTo>
                <a:lnTo>
                  <a:pt x="15239" y="7619"/>
                </a:lnTo>
                <a:lnTo>
                  <a:pt x="27431" y="7619"/>
                </a:lnTo>
                <a:lnTo>
                  <a:pt x="21335" y="1523"/>
                </a:lnTo>
                <a:lnTo>
                  <a:pt x="18287" y="0"/>
                </a:lnTo>
                <a:close/>
              </a:path>
              <a:path w="35560" h="35560">
                <a:moveTo>
                  <a:pt x="18287" y="22859"/>
                </a:moveTo>
                <a:lnTo>
                  <a:pt x="15239" y="25907"/>
                </a:lnTo>
                <a:lnTo>
                  <a:pt x="21335" y="25907"/>
                </a:lnTo>
                <a:lnTo>
                  <a:pt x="18287" y="22859"/>
                </a:lnTo>
                <a:close/>
              </a:path>
              <a:path w="35560" h="35560">
                <a:moveTo>
                  <a:pt x="24383" y="16763"/>
                </a:moveTo>
                <a:lnTo>
                  <a:pt x="18287" y="22859"/>
                </a:lnTo>
                <a:lnTo>
                  <a:pt x="21335" y="25907"/>
                </a:lnTo>
                <a:lnTo>
                  <a:pt x="28109" y="25907"/>
                </a:lnTo>
                <a:lnTo>
                  <a:pt x="33527" y="19811"/>
                </a:lnTo>
                <a:lnTo>
                  <a:pt x="27431" y="19811"/>
                </a:lnTo>
                <a:lnTo>
                  <a:pt x="24383" y="16763"/>
                </a:lnTo>
                <a:close/>
              </a:path>
              <a:path w="35560" h="35560">
                <a:moveTo>
                  <a:pt x="9143" y="13715"/>
                </a:moveTo>
                <a:lnTo>
                  <a:pt x="9143" y="19811"/>
                </a:lnTo>
                <a:lnTo>
                  <a:pt x="12191" y="16763"/>
                </a:lnTo>
                <a:lnTo>
                  <a:pt x="9143" y="13715"/>
                </a:lnTo>
                <a:close/>
              </a:path>
              <a:path w="35560" h="35560">
                <a:moveTo>
                  <a:pt x="12191" y="16763"/>
                </a:moveTo>
                <a:lnTo>
                  <a:pt x="9143" y="19811"/>
                </a:lnTo>
                <a:lnTo>
                  <a:pt x="15239" y="19811"/>
                </a:lnTo>
                <a:lnTo>
                  <a:pt x="12191" y="16763"/>
                </a:lnTo>
                <a:close/>
              </a:path>
              <a:path w="35560" h="35560">
                <a:moveTo>
                  <a:pt x="27431" y="13715"/>
                </a:moveTo>
                <a:lnTo>
                  <a:pt x="24383" y="16763"/>
                </a:lnTo>
                <a:lnTo>
                  <a:pt x="27431" y="19811"/>
                </a:lnTo>
                <a:lnTo>
                  <a:pt x="27431" y="13715"/>
                </a:lnTo>
                <a:close/>
              </a:path>
              <a:path w="35560" h="35560">
                <a:moveTo>
                  <a:pt x="33527" y="13715"/>
                </a:moveTo>
                <a:lnTo>
                  <a:pt x="27431" y="13715"/>
                </a:lnTo>
                <a:lnTo>
                  <a:pt x="27431" y="19811"/>
                </a:lnTo>
                <a:lnTo>
                  <a:pt x="33527" y="19811"/>
                </a:lnTo>
                <a:lnTo>
                  <a:pt x="35051" y="16763"/>
                </a:lnTo>
                <a:lnTo>
                  <a:pt x="33527" y="13715"/>
                </a:lnTo>
                <a:close/>
              </a:path>
              <a:path w="35560" h="35560">
                <a:moveTo>
                  <a:pt x="15239" y="13715"/>
                </a:moveTo>
                <a:lnTo>
                  <a:pt x="9143" y="13715"/>
                </a:lnTo>
                <a:lnTo>
                  <a:pt x="12191" y="16763"/>
                </a:lnTo>
                <a:lnTo>
                  <a:pt x="15239" y="13715"/>
                </a:lnTo>
                <a:close/>
              </a:path>
              <a:path w="35560" h="35560">
                <a:moveTo>
                  <a:pt x="27431" y="7619"/>
                </a:moveTo>
                <a:lnTo>
                  <a:pt x="21335" y="7619"/>
                </a:lnTo>
                <a:lnTo>
                  <a:pt x="18287" y="10667"/>
                </a:lnTo>
                <a:lnTo>
                  <a:pt x="24383" y="16763"/>
                </a:lnTo>
                <a:lnTo>
                  <a:pt x="27431" y="13715"/>
                </a:lnTo>
                <a:lnTo>
                  <a:pt x="33527" y="13715"/>
                </a:lnTo>
                <a:lnTo>
                  <a:pt x="27431" y="7619"/>
                </a:lnTo>
                <a:close/>
              </a:path>
              <a:path w="35560" h="35560">
                <a:moveTo>
                  <a:pt x="21335" y="7619"/>
                </a:moveTo>
                <a:lnTo>
                  <a:pt x="15239" y="7619"/>
                </a:lnTo>
                <a:lnTo>
                  <a:pt x="18287" y="10667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35323" y="3446653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653"/>
                </a:moveTo>
                <a:lnTo>
                  <a:pt x="25907" y="25653"/>
                </a:lnTo>
                <a:lnTo>
                  <a:pt x="25907" y="0"/>
                </a:lnTo>
                <a:lnTo>
                  <a:pt x="0" y="0"/>
                </a:lnTo>
                <a:lnTo>
                  <a:pt x="0" y="25653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9664" y="34229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13859" y="3444240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8055" y="345338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0727" y="345795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4923" y="3459479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87595" y="3460369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653"/>
                </a:moveTo>
                <a:lnTo>
                  <a:pt x="25907" y="25653"/>
                </a:lnTo>
                <a:lnTo>
                  <a:pt x="25907" y="0"/>
                </a:lnTo>
                <a:lnTo>
                  <a:pt x="0" y="0"/>
                </a:lnTo>
                <a:lnTo>
                  <a:pt x="0" y="25653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31791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74464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18659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61332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05527" y="3460369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0" y="27177"/>
                </a:moveTo>
                <a:lnTo>
                  <a:pt x="25907" y="27177"/>
                </a:lnTo>
                <a:lnTo>
                  <a:pt x="25907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92395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36591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79263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23459" y="346036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4" h="27304">
                <a:moveTo>
                  <a:pt x="0" y="27177"/>
                </a:moveTo>
                <a:lnTo>
                  <a:pt x="24383" y="27177"/>
                </a:lnTo>
                <a:lnTo>
                  <a:pt x="24383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66132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10327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53000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97195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39867" y="3460369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0" y="27177"/>
                </a:moveTo>
                <a:lnTo>
                  <a:pt x="25907" y="27177"/>
                </a:lnTo>
                <a:lnTo>
                  <a:pt x="25907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84063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26735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0932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15127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57800" y="3460369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0" y="27177"/>
                </a:moveTo>
                <a:lnTo>
                  <a:pt x="25907" y="27177"/>
                </a:lnTo>
                <a:lnTo>
                  <a:pt x="25907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01995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44667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88863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31535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75732" y="346036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4" h="27304">
                <a:moveTo>
                  <a:pt x="0" y="27177"/>
                </a:moveTo>
                <a:lnTo>
                  <a:pt x="24383" y="27177"/>
                </a:lnTo>
                <a:lnTo>
                  <a:pt x="24383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18403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62600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05271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49467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93663" y="346036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4" h="27304">
                <a:moveTo>
                  <a:pt x="0" y="27177"/>
                </a:moveTo>
                <a:lnTo>
                  <a:pt x="24383" y="27177"/>
                </a:lnTo>
                <a:lnTo>
                  <a:pt x="24383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36335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80532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23203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67400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10071" y="3460369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0" y="27177"/>
                </a:moveTo>
                <a:lnTo>
                  <a:pt x="25907" y="27177"/>
                </a:lnTo>
                <a:lnTo>
                  <a:pt x="25907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379726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0.40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0.30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701291" y="3557182"/>
            <a:ext cx="252349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17804" algn="l"/>
              </a:tabLst>
            </a:pPr>
            <a:r>
              <a:rPr sz="1000" spc="-10" dirty="0">
                <a:latin typeface="Arial"/>
                <a:cs typeface="Arial"/>
              </a:rPr>
              <a:t>0	5  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27305" algn="ctr">
              <a:lnSpc>
                <a:spcPct val="100000"/>
              </a:lnSpc>
              <a:spcBef>
                <a:spcPts val="250"/>
              </a:spcBef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42860" y="2715029"/>
            <a:ext cx="152400" cy="6794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Pr</a:t>
            </a:r>
            <a:r>
              <a:rPr sz="1000" b="1" dirty="0">
                <a:latin typeface="Arial"/>
                <a:cs typeface="Arial"/>
              </a:rPr>
              <a:t>ob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-5" dirty="0">
                <a:latin typeface="Arial"/>
                <a:cs typeface="Arial"/>
              </a:rPr>
              <a:t>ili</a:t>
            </a:r>
            <a:r>
              <a:rPr sz="1000" b="1" dirty="0">
                <a:latin typeface="Arial"/>
                <a:cs typeface="Arial"/>
              </a:rPr>
              <a:t>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257551" y="2318071"/>
            <a:ext cx="15151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iss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431279" y="282397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2191" y="0"/>
                </a:moveTo>
                <a:lnTo>
                  <a:pt x="0" y="12191"/>
                </a:lnTo>
                <a:lnTo>
                  <a:pt x="12191" y="24383"/>
                </a:lnTo>
                <a:lnTo>
                  <a:pt x="24383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26707" y="281940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16763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19811"/>
                </a:lnTo>
                <a:lnTo>
                  <a:pt x="13715" y="32003"/>
                </a:lnTo>
                <a:lnTo>
                  <a:pt x="16763" y="33527"/>
                </a:lnTo>
                <a:lnTo>
                  <a:pt x="19811" y="32003"/>
                </a:lnTo>
                <a:lnTo>
                  <a:pt x="25907" y="25907"/>
                </a:lnTo>
                <a:lnTo>
                  <a:pt x="13715" y="25907"/>
                </a:lnTo>
                <a:lnTo>
                  <a:pt x="16763" y="22859"/>
                </a:lnTo>
                <a:lnTo>
                  <a:pt x="13715" y="19811"/>
                </a:lnTo>
                <a:lnTo>
                  <a:pt x="7619" y="19811"/>
                </a:lnTo>
                <a:lnTo>
                  <a:pt x="7619" y="13715"/>
                </a:lnTo>
                <a:lnTo>
                  <a:pt x="13715" y="13715"/>
                </a:lnTo>
                <a:lnTo>
                  <a:pt x="16763" y="10667"/>
                </a:lnTo>
                <a:lnTo>
                  <a:pt x="13715" y="7619"/>
                </a:lnTo>
                <a:lnTo>
                  <a:pt x="25907" y="7619"/>
                </a:lnTo>
                <a:lnTo>
                  <a:pt x="19811" y="1523"/>
                </a:lnTo>
                <a:lnTo>
                  <a:pt x="16763" y="0"/>
                </a:lnTo>
                <a:close/>
              </a:path>
              <a:path w="33654" h="33655">
                <a:moveTo>
                  <a:pt x="16763" y="22859"/>
                </a:moveTo>
                <a:lnTo>
                  <a:pt x="13715" y="25907"/>
                </a:lnTo>
                <a:lnTo>
                  <a:pt x="19811" y="25907"/>
                </a:lnTo>
                <a:lnTo>
                  <a:pt x="16763" y="22859"/>
                </a:lnTo>
                <a:close/>
              </a:path>
              <a:path w="33654" h="33655">
                <a:moveTo>
                  <a:pt x="22859" y="16763"/>
                </a:moveTo>
                <a:lnTo>
                  <a:pt x="16763" y="22859"/>
                </a:lnTo>
                <a:lnTo>
                  <a:pt x="19811" y="25907"/>
                </a:lnTo>
                <a:lnTo>
                  <a:pt x="25907" y="25907"/>
                </a:lnTo>
                <a:lnTo>
                  <a:pt x="32003" y="19811"/>
                </a:lnTo>
                <a:lnTo>
                  <a:pt x="25907" y="19811"/>
                </a:lnTo>
                <a:lnTo>
                  <a:pt x="22859" y="16763"/>
                </a:lnTo>
                <a:close/>
              </a:path>
              <a:path w="33654" h="33655">
                <a:moveTo>
                  <a:pt x="7619" y="13715"/>
                </a:moveTo>
                <a:lnTo>
                  <a:pt x="7619" y="19811"/>
                </a:lnTo>
                <a:lnTo>
                  <a:pt x="10667" y="16763"/>
                </a:lnTo>
                <a:lnTo>
                  <a:pt x="7619" y="13715"/>
                </a:lnTo>
                <a:close/>
              </a:path>
              <a:path w="33654" h="33655">
                <a:moveTo>
                  <a:pt x="10667" y="16763"/>
                </a:moveTo>
                <a:lnTo>
                  <a:pt x="7619" y="19811"/>
                </a:lnTo>
                <a:lnTo>
                  <a:pt x="13715" y="19811"/>
                </a:lnTo>
                <a:lnTo>
                  <a:pt x="10667" y="16763"/>
                </a:lnTo>
                <a:close/>
              </a:path>
              <a:path w="33654" h="33655">
                <a:moveTo>
                  <a:pt x="25907" y="13715"/>
                </a:moveTo>
                <a:lnTo>
                  <a:pt x="22859" y="16763"/>
                </a:lnTo>
                <a:lnTo>
                  <a:pt x="25907" y="19811"/>
                </a:lnTo>
                <a:lnTo>
                  <a:pt x="25907" y="13715"/>
                </a:lnTo>
                <a:close/>
              </a:path>
              <a:path w="33654" h="33655">
                <a:moveTo>
                  <a:pt x="32003" y="13715"/>
                </a:moveTo>
                <a:lnTo>
                  <a:pt x="25907" y="13715"/>
                </a:lnTo>
                <a:lnTo>
                  <a:pt x="25907" y="19811"/>
                </a:lnTo>
                <a:lnTo>
                  <a:pt x="32003" y="19811"/>
                </a:lnTo>
                <a:lnTo>
                  <a:pt x="33527" y="16763"/>
                </a:lnTo>
                <a:lnTo>
                  <a:pt x="32003" y="13715"/>
                </a:lnTo>
                <a:close/>
              </a:path>
              <a:path w="33654" h="33655">
                <a:moveTo>
                  <a:pt x="13715" y="13715"/>
                </a:moveTo>
                <a:lnTo>
                  <a:pt x="7619" y="13715"/>
                </a:lnTo>
                <a:lnTo>
                  <a:pt x="10667" y="16763"/>
                </a:lnTo>
                <a:lnTo>
                  <a:pt x="13715" y="13715"/>
                </a:lnTo>
                <a:close/>
              </a:path>
              <a:path w="33654" h="33655">
                <a:moveTo>
                  <a:pt x="25907" y="7619"/>
                </a:moveTo>
                <a:lnTo>
                  <a:pt x="19811" y="7619"/>
                </a:lnTo>
                <a:lnTo>
                  <a:pt x="16763" y="10667"/>
                </a:lnTo>
                <a:lnTo>
                  <a:pt x="22859" y="16763"/>
                </a:lnTo>
                <a:lnTo>
                  <a:pt x="25907" y="13715"/>
                </a:lnTo>
                <a:lnTo>
                  <a:pt x="32003" y="13715"/>
                </a:lnTo>
                <a:lnTo>
                  <a:pt x="25907" y="7619"/>
                </a:lnTo>
                <a:close/>
              </a:path>
              <a:path w="33654" h="33655">
                <a:moveTo>
                  <a:pt x="19811" y="7619"/>
                </a:moveTo>
                <a:lnTo>
                  <a:pt x="13715" y="7619"/>
                </a:lnTo>
                <a:lnTo>
                  <a:pt x="16763" y="10667"/>
                </a:lnTo>
                <a:lnTo>
                  <a:pt x="1981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29755" y="3038856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25183" y="303428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9143" y="30479"/>
                </a:lnTo>
                <a:lnTo>
                  <a:pt x="4571" y="25907"/>
                </a:lnTo>
                <a:lnTo>
                  <a:pt x="9143" y="2590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60" h="35560">
                <a:moveTo>
                  <a:pt x="9143" y="25907"/>
                </a:moveTo>
                <a:lnTo>
                  <a:pt x="4571" y="25907"/>
                </a:lnTo>
                <a:lnTo>
                  <a:pt x="9143" y="30479"/>
                </a:lnTo>
                <a:lnTo>
                  <a:pt x="9143" y="25907"/>
                </a:lnTo>
                <a:close/>
              </a:path>
              <a:path w="35560" h="35560">
                <a:moveTo>
                  <a:pt x="25907" y="25907"/>
                </a:moveTo>
                <a:lnTo>
                  <a:pt x="9143" y="25907"/>
                </a:lnTo>
                <a:lnTo>
                  <a:pt x="9143" y="30479"/>
                </a:lnTo>
                <a:lnTo>
                  <a:pt x="25907" y="30479"/>
                </a:lnTo>
                <a:lnTo>
                  <a:pt x="25907" y="25907"/>
                </a:lnTo>
                <a:close/>
              </a:path>
              <a:path w="35560" h="35560">
                <a:moveTo>
                  <a:pt x="25907" y="4571"/>
                </a:moveTo>
                <a:lnTo>
                  <a:pt x="25907" y="30479"/>
                </a:lnTo>
                <a:lnTo>
                  <a:pt x="30479" y="25907"/>
                </a:lnTo>
                <a:lnTo>
                  <a:pt x="35051" y="25907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25907"/>
                </a:moveTo>
                <a:lnTo>
                  <a:pt x="30479" y="25907"/>
                </a:lnTo>
                <a:lnTo>
                  <a:pt x="25907" y="30479"/>
                </a:lnTo>
                <a:lnTo>
                  <a:pt x="35051" y="30479"/>
                </a:lnTo>
                <a:lnTo>
                  <a:pt x="35051" y="25907"/>
                </a:lnTo>
                <a:close/>
              </a:path>
              <a:path w="35560" h="3556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5560" h="35560">
                <a:moveTo>
                  <a:pt x="2590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31279" y="325526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12191" y="0"/>
                </a:moveTo>
                <a:lnTo>
                  <a:pt x="0" y="25907"/>
                </a:lnTo>
                <a:lnTo>
                  <a:pt x="24383" y="25907"/>
                </a:lnTo>
                <a:lnTo>
                  <a:pt x="12191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26707" y="3250692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16763" y="0"/>
                </a:moveTo>
                <a:lnTo>
                  <a:pt x="12191" y="3047"/>
                </a:lnTo>
                <a:lnTo>
                  <a:pt x="0" y="28955"/>
                </a:lnTo>
                <a:lnTo>
                  <a:pt x="0" y="33527"/>
                </a:lnTo>
                <a:lnTo>
                  <a:pt x="4571" y="35051"/>
                </a:lnTo>
                <a:lnTo>
                  <a:pt x="28955" y="35051"/>
                </a:lnTo>
                <a:lnTo>
                  <a:pt x="33527" y="33527"/>
                </a:lnTo>
                <a:lnTo>
                  <a:pt x="9143" y="33527"/>
                </a:lnTo>
                <a:lnTo>
                  <a:pt x="4571" y="25907"/>
                </a:lnTo>
                <a:lnTo>
                  <a:pt x="12729" y="25907"/>
                </a:lnTo>
                <a:lnTo>
                  <a:pt x="16763" y="17335"/>
                </a:lnTo>
                <a:lnTo>
                  <a:pt x="12191" y="7619"/>
                </a:lnTo>
                <a:lnTo>
                  <a:pt x="23487" y="7619"/>
                </a:lnTo>
                <a:lnTo>
                  <a:pt x="21335" y="3047"/>
                </a:lnTo>
                <a:lnTo>
                  <a:pt x="16763" y="0"/>
                </a:lnTo>
                <a:close/>
              </a:path>
              <a:path w="33654" h="35560">
                <a:moveTo>
                  <a:pt x="12729" y="25907"/>
                </a:moveTo>
                <a:lnTo>
                  <a:pt x="4571" y="25907"/>
                </a:lnTo>
                <a:lnTo>
                  <a:pt x="9143" y="33527"/>
                </a:lnTo>
                <a:lnTo>
                  <a:pt x="12729" y="25907"/>
                </a:lnTo>
                <a:close/>
              </a:path>
              <a:path w="33654" h="35560">
                <a:moveTo>
                  <a:pt x="20798" y="25907"/>
                </a:moveTo>
                <a:lnTo>
                  <a:pt x="12729" y="25907"/>
                </a:lnTo>
                <a:lnTo>
                  <a:pt x="9143" y="33527"/>
                </a:lnTo>
                <a:lnTo>
                  <a:pt x="24383" y="33527"/>
                </a:lnTo>
                <a:lnTo>
                  <a:pt x="20798" y="25907"/>
                </a:lnTo>
                <a:close/>
              </a:path>
              <a:path w="33654" h="35560">
                <a:moveTo>
                  <a:pt x="23487" y="7619"/>
                </a:moveTo>
                <a:lnTo>
                  <a:pt x="21335" y="7619"/>
                </a:lnTo>
                <a:lnTo>
                  <a:pt x="16763" y="17335"/>
                </a:lnTo>
                <a:lnTo>
                  <a:pt x="24383" y="33527"/>
                </a:lnTo>
                <a:lnTo>
                  <a:pt x="28955" y="25907"/>
                </a:lnTo>
                <a:lnTo>
                  <a:pt x="32093" y="25907"/>
                </a:lnTo>
                <a:lnTo>
                  <a:pt x="23487" y="7619"/>
                </a:lnTo>
                <a:close/>
              </a:path>
              <a:path w="33654" h="35560">
                <a:moveTo>
                  <a:pt x="32093" y="25907"/>
                </a:moveTo>
                <a:lnTo>
                  <a:pt x="28955" y="25907"/>
                </a:lnTo>
                <a:lnTo>
                  <a:pt x="24383" y="33527"/>
                </a:lnTo>
                <a:lnTo>
                  <a:pt x="33527" y="33527"/>
                </a:lnTo>
                <a:lnTo>
                  <a:pt x="33527" y="28955"/>
                </a:lnTo>
                <a:lnTo>
                  <a:pt x="32093" y="25907"/>
                </a:lnTo>
                <a:close/>
              </a:path>
              <a:path w="33654" h="35560">
                <a:moveTo>
                  <a:pt x="21335" y="7619"/>
                </a:moveTo>
                <a:lnTo>
                  <a:pt x="12191" y="7619"/>
                </a:lnTo>
                <a:lnTo>
                  <a:pt x="16763" y="17335"/>
                </a:lnTo>
                <a:lnTo>
                  <a:pt x="21335" y="76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29755" y="3473196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953" y="12953"/>
                </a:moveTo>
                <a:lnTo>
                  <a:pt x="0" y="25907"/>
                </a:lnTo>
                <a:lnTo>
                  <a:pt x="25907" y="25907"/>
                </a:lnTo>
                <a:lnTo>
                  <a:pt x="12953" y="12953"/>
                </a:lnTo>
                <a:close/>
              </a:path>
              <a:path w="26035" h="26035">
                <a:moveTo>
                  <a:pt x="25907" y="0"/>
                </a:moveTo>
                <a:lnTo>
                  <a:pt x="0" y="0"/>
                </a:lnTo>
                <a:lnTo>
                  <a:pt x="12953" y="12953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26707" y="3470148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905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6001" y="22097"/>
                </a:lnTo>
                <a:lnTo>
                  <a:pt x="9905" y="16001"/>
                </a:lnTo>
                <a:close/>
              </a:path>
              <a:path w="32385" h="32385">
                <a:moveTo>
                  <a:pt x="22097" y="16001"/>
                </a:moveTo>
                <a:lnTo>
                  <a:pt x="16001" y="22097"/>
                </a:lnTo>
                <a:lnTo>
                  <a:pt x="25907" y="32003"/>
                </a:lnTo>
                <a:lnTo>
                  <a:pt x="32003" y="25907"/>
                </a:lnTo>
                <a:lnTo>
                  <a:pt x="22097" y="16001"/>
                </a:lnTo>
                <a:close/>
              </a:path>
              <a:path w="32385" h="32385">
                <a:moveTo>
                  <a:pt x="16001" y="9905"/>
                </a:moveTo>
                <a:lnTo>
                  <a:pt x="9905" y="16001"/>
                </a:lnTo>
                <a:lnTo>
                  <a:pt x="16001" y="22097"/>
                </a:lnTo>
                <a:lnTo>
                  <a:pt x="22097" y="16001"/>
                </a:lnTo>
                <a:lnTo>
                  <a:pt x="16001" y="9905"/>
                </a:lnTo>
                <a:close/>
              </a:path>
              <a:path w="32385" h="32385">
                <a:moveTo>
                  <a:pt x="6095" y="0"/>
                </a:moveTo>
                <a:lnTo>
                  <a:pt x="0" y="6095"/>
                </a:lnTo>
                <a:lnTo>
                  <a:pt x="9905" y="16001"/>
                </a:lnTo>
                <a:lnTo>
                  <a:pt x="16001" y="9905"/>
                </a:lnTo>
                <a:lnTo>
                  <a:pt x="6095" y="0"/>
                </a:lnTo>
                <a:close/>
              </a:path>
              <a:path w="32385" h="32385">
                <a:moveTo>
                  <a:pt x="25907" y="0"/>
                </a:moveTo>
                <a:lnTo>
                  <a:pt x="16001" y="9905"/>
                </a:lnTo>
                <a:lnTo>
                  <a:pt x="22097" y="16001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29755" y="3689604"/>
            <a:ext cx="13970" cy="26034"/>
          </a:xfrm>
          <a:custGeom>
            <a:avLst/>
            <a:gdLst/>
            <a:ahLst/>
            <a:cxnLst/>
            <a:rect l="l" t="t" r="r" b="b"/>
            <a:pathLst>
              <a:path w="13970" h="26035">
                <a:moveTo>
                  <a:pt x="12953" y="12953"/>
                </a:moveTo>
                <a:lnTo>
                  <a:pt x="0" y="25907"/>
                </a:lnTo>
                <a:lnTo>
                  <a:pt x="13715" y="25907"/>
                </a:lnTo>
                <a:lnTo>
                  <a:pt x="13715" y="13715"/>
                </a:lnTo>
                <a:lnTo>
                  <a:pt x="12953" y="12953"/>
                </a:lnTo>
                <a:close/>
              </a:path>
              <a:path w="13970" h="26035">
                <a:moveTo>
                  <a:pt x="13715" y="0"/>
                </a:moveTo>
                <a:lnTo>
                  <a:pt x="0" y="0"/>
                </a:lnTo>
                <a:lnTo>
                  <a:pt x="12953" y="12953"/>
                </a:lnTo>
                <a:lnTo>
                  <a:pt x="13715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A9C6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26707" y="368655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905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2191" y="25907"/>
                </a:lnTo>
                <a:lnTo>
                  <a:pt x="12191" y="18287"/>
                </a:lnTo>
                <a:lnTo>
                  <a:pt x="9905" y="16001"/>
                </a:lnTo>
                <a:close/>
              </a:path>
              <a:path w="32385" h="32385">
                <a:moveTo>
                  <a:pt x="22097" y="16001"/>
                </a:moveTo>
                <a:lnTo>
                  <a:pt x="21335" y="16763"/>
                </a:lnTo>
                <a:lnTo>
                  <a:pt x="21335" y="27431"/>
                </a:lnTo>
                <a:lnTo>
                  <a:pt x="25907" y="32003"/>
                </a:lnTo>
                <a:lnTo>
                  <a:pt x="32003" y="25907"/>
                </a:lnTo>
                <a:lnTo>
                  <a:pt x="22097" y="16001"/>
                </a:lnTo>
                <a:close/>
              </a:path>
              <a:path w="32385" h="32385">
                <a:moveTo>
                  <a:pt x="16001" y="22097"/>
                </a:moveTo>
                <a:lnTo>
                  <a:pt x="12191" y="25907"/>
                </a:lnTo>
                <a:lnTo>
                  <a:pt x="12191" y="28955"/>
                </a:lnTo>
                <a:lnTo>
                  <a:pt x="21335" y="28955"/>
                </a:lnTo>
                <a:lnTo>
                  <a:pt x="21335" y="27431"/>
                </a:lnTo>
                <a:lnTo>
                  <a:pt x="16001" y="22097"/>
                </a:lnTo>
                <a:close/>
              </a:path>
              <a:path w="32385" h="32385">
                <a:moveTo>
                  <a:pt x="21335" y="16763"/>
                </a:moveTo>
                <a:lnTo>
                  <a:pt x="16001" y="22097"/>
                </a:lnTo>
                <a:lnTo>
                  <a:pt x="21335" y="27431"/>
                </a:lnTo>
                <a:lnTo>
                  <a:pt x="21335" y="16763"/>
                </a:lnTo>
                <a:close/>
              </a:path>
              <a:path w="32385" h="32385">
                <a:moveTo>
                  <a:pt x="12191" y="18287"/>
                </a:moveTo>
                <a:lnTo>
                  <a:pt x="12191" y="25907"/>
                </a:lnTo>
                <a:lnTo>
                  <a:pt x="16001" y="22097"/>
                </a:lnTo>
                <a:lnTo>
                  <a:pt x="12191" y="18287"/>
                </a:lnTo>
                <a:close/>
              </a:path>
              <a:path w="32385" h="32385">
                <a:moveTo>
                  <a:pt x="16001" y="9905"/>
                </a:moveTo>
                <a:lnTo>
                  <a:pt x="12191" y="13715"/>
                </a:lnTo>
                <a:lnTo>
                  <a:pt x="12191" y="18287"/>
                </a:lnTo>
                <a:lnTo>
                  <a:pt x="16001" y="22097"/>
                </a:lnTo>
                <a:lnTo>
                  <a:pt x="21335" y="16763"/>
                </a:lnTo>
                <a:lnTo>
                  <a:pt x="21335" y="15239"/>
                </a:lnTo>
                <a:lnTo>
                  <a:pt x="16001" y="9905"/>
                </a:lnTo>
                <a:close/>
              </a:path>
              <a:path w="32385" h="32385">
                <a:moveTo>
                  <a:pt x="12191" y="13715"/>
                </a:moveTo>
                <a:lnTo>
                  <a:pt x="9905" y="16001"/>
                </a:lnTo>
                <a:lnTo>
                  <a:pt x="12191" y="18287"/>
                </a:lnTo>
                <a:lnTo>
                  <a:pt x="12191" y="13715"/>
                </a:lnTo>
                <a:close/>
              </a:path>
              <a:path w="32385" h="32385">
                <a:moveTo>
                  <a:pt x="21335" y="15239"/>
                </a:moveTo>
                <a:lnTo>
                  <a:pt x="21335" y="16763"/>
                </a:lnTo>
                <a:lnTo>
                  <a:pt x="22097" y="16001"/>
                </a:lnTo>
                <a:lnTo>
                  <a:pt x="21335" y="15239"/>
                </a:lnTo>
                <a:close/>
              </a:path>
              <a:path w="32385" h="32385">
                <a:moveTo>
                  <a:pt x="6095" y="0"/>
                </a:moveTo>
                <a:lnTo>
                  <a:pt x="0" y="6095"/>
                </a:lnTo>
                <a:lnTo>
                  <a:pt x="9905" y="16001"/>
                </a:lnTo>
                <a:lnTo>
                  <a:pt x="12191" y="13715"/>
                </a:lnTo>
                <a:lnTo>
                  <a:pt x="12191" y="6095"/>
                </a:lnTo>
                <a:lnTo>
                  <a:pt x="6095" y="0"/>
                </a:lnTo>
                <a:close/>
              </a:path>
              <a:path w="32385" h="32385">
                <a:moveTo>
                  <a:pt x="25907" y="0"/>
                </a:moveTo>
                <a:lnTo>
                  <a:pt x="21335" y="4571"/>
                </a:lnTo>
                <a:lnTo>
                  <a:pt x="21335" y="15239"/>
                </a:lnTo>
                <a:lnTo>
                  <a:pt x="22097" y="16001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  <a:path w="32385" h="32385">
                <a:moveTo>
                  <a:pt x="21335" y="4571"/>
                </a:moveTo>
                <a:lnTo>
                  <a:pt x="16001" y="9905"/>
                </a:lnTo>
                <a:lnTo>
                  <a:pt x="21335" y="15239"/>
                </a:lnTo>
                <a:lnTo>
                  <a:pt x="21335" y="4571"/>
                </a:lnTo>
                <a:close/>
              </a:path>
              <a:path w="32385" h="32385">
                <a:moveTo>
                  <a:pt x="12191" y="6095"/>
                </a:moveTo>
                <a:lnTo>
                  <a:pt x="12191" y="13715"/>
                </a:lnTo>
                <a:lnTo>
                  <a:pt x="16001" y="9905"/>
                </a:lnTo>
                <a:lnTo>
                  <a:pt x="12191" y="6095"/>
                </a:lnTo>
                <a:close/>
              </a:path>
              <a:path w="32385" h="32385">
                <a:moveTo>
                  <a:pt x="21335" y="3047"/>
                </a:moveTo>
                <a:lnTo>
                  <a:pt x="12191" y="3047"/>
                </a:lnTo>
                <a:lnTo>
                  <a:pt x="12191" y="6095"/>
                </a:lnTo>
                <a:lnTo>
                  <a:pt x="16001" y="9905"/>
                </a:lnTo>
                <a:lnTo>
                  <a:pt x="21335" y="4571"/>
                </a:lnTo>
                <a:lnTo>
                  <a:pt x="21335" y="3047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490213" y="2765157"/>
            <a:ext cx="37338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043427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4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587" y="4571"/>
                </a:lnTo>
                <a:lnTo>
                  <a:pt x="3941063" y="1523"/>
                </a:lnTo>
                <a:lnTo>
                  <a:pt x="3936491" y="0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3931919" y="1680971"/>
                </a:lnTo>
                <a:lnTo>
                  <a:pt x="3942587" y="1680971"/>
                </a:lnTo>
                <a:lnTo>
                  <a:pt x="3942587" y="10667"/>
                </a:lnTo>
                <a:lnTo>
                  <a:pt x="3936491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19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3942587" y="4571"/>
                </a:moveTo>
                <a:lnTo>
                  <a:pt x="3931919" y="4571"/>
                </a:lnTo>
                <a:lnTo>
                  <a:pt x="3936491" y="10667"/>
                </a:lnTo>
                <a:lnTo>
                  <a:pt x="3942587" y="10667"/>
                </a:lnTo>
                <a:lnTo>
                  <a:pt x="394258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87160" y="4347743"/>
            <a:ext cx="2231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as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17213" y="5340096"/>
            <a:ext cx="100584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7213" y="5559552"/>
            <a:ext cx="100584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7213" y="5783579"/>
            <a:ext cx="100584" cy="7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7213" y="6515100"/>
            <a:ext cx="100584" cy="7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7213" y="6734556"/>
            <a:ext cx="100584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487160" y="5042687"/>
            <a:ext cx="6801484" cy="181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 marR="5080">
              <a:lnSpc>
                <a:spcPct val="12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sson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used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m</a:t>
            </a:r>
            <a:r>
              <a:rPr sz="1200" dirty="0">
                <a:latin typeface="Arial"/>
                <a:cs typeface="Arial"/>
              </a:rPr>
              <a:t>odel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ents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occu</a:t>
            </a:r>
            <a:r>
              <a:rPr sz="1200" spc="-5" dirty="0">
                <a:latin typeface="Arial"/>
                <a:cs typeface="Arial"/>
              </a:rPr>
              <a:t>rri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i</a:t>
            </a:r>
            <a:r>
              <a:rPr sz="1200" dirty="0">
                <a:latin typeface="Arial"/>
                <a:cs typeface="Arial"/>
              </a:rPr>
              <a:t>nte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al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  <a:p>
            <a:pPr marL="12700" indent="34734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sson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y co</a:t>
            </a:r>
            <a:r>
              <a:rPr sz="1200" spc="5" dirty="0">
                <a:latin typeface="Arial"/>
                <a:cs typeface="Arial"/>
              </a:rPr>
              <a:t>mm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m</a:t>
            </a:r>
            <a:r>
              <a:rPr sz="1200" dirty="0">
                <a:latin typeface="Arial"/>
                <a:cs typeface="Arial"/>
              </a:rPr>
              <a:t>odel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count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5" dirty="0">
                <a:latin typeface="Arial"/>
                <a:cs typeface="Arial"/>
              </a:rPr>
              <a:t>ca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ount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phone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rri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 cent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nute</a:t>
            </a:r>
            <a:endParaRPr sz="12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ount 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nsu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 custo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od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222235" y="4788408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9008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1581404" y="4696330"/>
            <a:ext cx="93535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675" algn="l"/>
              </a:tabLst>
            </a:pPr>
            <a:r>
              <a:rPr sz="1200" dirty="0">
                <a:latin typeface="Times New Roman"/>
                <a:cs typeface="Times New Roman"/>
              </a:rPr>
              <a:t>,	</a:t>
            </a: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0</a:t>
            </a:r>
            <a:r>
              <a:rPr sz="1200" spc="95" dirty="0">
                <a:latin typeface="Times New Roman"/>
                <a:cs typeface="Times New Roman"/>
              </a:rPr>
              <a:t>,</a:t>
            </a:r>
            <a:r>
              <a:rPr sz="1200" spc="-110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..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334517" y="4815564"/>
            <a:ext cx="14541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5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!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85637" y="4696330"/>
            <a:ext cx="71183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3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X </a:t>
            </a:r>
            <a:r>
              <a:rPr sz="1200" i="1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spc="100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217157" y="4576776"/>
            <a:ext cx="3378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75" baseline="-25462" dirty="0">
                <a:latin typeface="Times New Roman"/>
                <a:cs typeface="Times New Roman"/>
              </a:rPr>
              <a:t>e</a:t>
            </a:r>
            <a:r>
              <a:rPr sz="700" spc="45" dirty="0">
                <a:latin typeface="Symbol"/>
                <a:cs typeface="Symbol"/>
              </a:rPr>
              <a:t></a:t>
            </a:r>
            <a:r>
              <a:rPr sz="700" i="1" spc="95" dirty="0">
                <a:latin typeface="Symbol"/>
                <a:cs typeface="Symbol"/>
              </a:rPr>
              <a:t></a:t>
            </a:r>
            <a:r>
              <a:rPr sz="1875" i="1" spc="-67" baseline="-24444" dirty="0">
                <a:latin typeface="Symbol"/>
                <a:cs typeface="Symbol"/>
              </a:rPr>
              <a:t></a:t>
            </a:r>
            <a:r>
              <a:rPr sz="700" i="1" dirty="0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899666" y="4677700"/>
            <a:ext cx="572643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9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F78C33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shape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pa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ch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ca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age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ber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en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g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en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5" dirty="0">
                <a:latin typeface="Arial"/>
                <a:cs typeface="Arial"/>
              </a:rPr>
              <a:t>im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al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043427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491" y="158496"/>
                </a:lnTo>
                <a:lnTo>
                  <a:pt x="3941063" y="156972"/>
                </a:lnTo>
                <a:lnTo>
                  <a:pt x="3942587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19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19" y="152400"/>
                </a:lnTo>
                <a:lnTo>
                  <a:pt x="3931919" y="147828"/>
                </a:lnTo>
                <a:close/>
              </a:path>
              <a:path w="3942715" h="158750">
                <a:moveTo>
                  <a:pt x="3942587" y="0"/>
                </a:moveTo>
                <a:lnTo>
                  <a:pt x="3931919" y="0"/>
                </a:lnTo>
                <a:lnTo>
                  <a:pt x="3931919" y="152400"/>
                </a:lnTo>
                <a:lnTo>
                  <a:pt x="3936491" y="147828"/>
                </a:lnTo>
                <a:lnTo>
                  <a:pt x="3942587" y="147828"/>
                </a:lnTo>
                <a:lnTo>
                  <a:pt x="3942587" y="0"/>
                </a:lnTo>
                <a:close/>
              </a:path>
              <a:path w="3942715" h="158750">
                <a:moveTo>
                  <a:pt x="3942587" y="147828"/>
                </a:moveTo>
                <a:lnTo>
                  <a:pt x="3936491" y="147828"/>
                </a:lnTo>
                <a:lnTo>
                  <a:pt x="3931919" y="152400"/>
                </a:lnTo>
                <a:lnTo>
                  <a:pt x="3942587" y="152400"/>
                </a:lnTo>
                <a:lnTo>
                  <a:pt x="3942587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3175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5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4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G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me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ic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D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0186" y="1792557"/>
            <a:ext cx="1708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Ba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1355" y="199186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1650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7515" y="263956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9415" y="3473196"/>
            <a:ext cx="2115820" cy="0"/>
          </a:xfrm>
          <a:custGeom>
            <a:avLst/>
            <a:gdLst/>
            <a:ahLst/>
            <a:cxnLst/>
            <a:rect l="l" t="t" r="r" b="b"/>
            <a:pathLst>
              <a:path w="2115820">
                <a:moveTo>
                  <a:pt x="0" y="0"/>
                </a:moveTo>
                <a:lnTo>
                  <a:pt x="2115311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415" y="330098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9415" y="313486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9415" y="296875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9415" y="280111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415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5020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8995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625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352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2311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9576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9683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0562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12891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0155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47516" y="3383279"/>
            <a:ext cx="2077720" cy="67310"/>
          </a:xfrm>
          <a:custGeom>
            <a:avLst/>
            <a:gdLst/>
            <a:ahLst/>
            <a:cxnLst/>
            <a:rect l="l" t="t" r="r" b="b"/>
            <a:pathLst>
              <a:path w="2077720" h="67310">
                <a:moveTo>
                  <a:pt x="0" y="0"/>
                </a:moveTo>
                <a:lnTo>
                  <a:pt x="0" y="12191"/>
                </a:lnTo>
                <a:lnTo>
                  <a:pt x="24383" y="13715"/>
                </a:lnTo>
                <a:lnTo>
                  <a:pt x="27431" y="13715"/>
                </a:lnTo>
                <a:lnTo>
                  <a:pt x="30479" y="10667"/>
                </a:lnTo>
                <a:lnTo>
                  <a:pt x="30479" y="4571"/>
                </a:lnTo>
                <a:lnTo>
                  <a:pt x="27431" y="1523"/>
                </a:lnTo>
                <a:lnTo>
                  <a:pt x="24383" y="1523"/>
                </a:lnTo>
                <a:lnTo>
                  <a:pt x="0" y="0"/>
                </a:lnTo>
                <a:close/>
              </a:path>
              <a:path w="2077720" h="67310">
                <a:moveTo>
                  <a:pt x="48767" y="1523"/>
                </a:moveTo>
                <a:lnTo>
                  <a:pt x="45719" y="1523"/>
                </a:lnTo>
                <a:lnTo>
                  <a:pt x="42671" y="4571"/>
                </a:lnTo>
                <a:lnTo>
                  <a:pt x="42671" y="10667"/>
                </a:lnTo>
                <a:lnTo>
                  <a:pt x="45719" y="13715"/>
                </a:lnTo>
                <a:lnTo>
                  <a:pt x="48767" y="13715"/>
                </a:lnTo>
                <a:lnTo>
                  <a:pt x="73151" y="15239"/>
                </a:lnTo>
                <a:lnTo>
                  <a:pt x="76199" y="15239"/>
                </a:lnTo>
                <a:lnTo>
                  <a:pt x="79247" y="12191"/>
                </a:lnTo>
                <a:lnTo>
                  <a:pt x="79247" y="6095"/>
                </a:lnTo>
                <a:lnTo>
                  <a:pt x="76199" y="3047"/>
                </a:lnTo>
                <a:lnTo>
                  <a:pt x="73151" y="3047"/>
                </a:lnTo>
                <a:lnTo>
                  <a:pt x="48767" y="1523"/>
                </a:lnTo>
                <a:close/>
              </a:path>
              <a:path w="2077720" h="67310">
                <a:moveTo>
                  <a:pt x="121919" y="4571"/>
                </a:moveTo>
                <a:lnTo>
                  <a:pt x="94487" y="4571"/>
                </a:lnTo>
                <a:lnTo>
                  <a:pt x="91439" y="6095"/>
                </a:lnTo>
                <a:lnTo>
                  <a:pt x="91439" y="13715"/>
                </a:lnTo>
                <a:lnTo>
                  <a:pt x="94487" y="16763"/>
                </a:lnTo>
                <a:lnTo>
                  <a:pt x="121919" y="16763"/>
                </a:lnTo>
                <a:lnTo>
                  <a:pt x="124967" y="18287"/>
                </a:lnTo>
                <a:lnTo>
                  <a:pt x="128015" y="15239"/>
                </a:lnTo>
                <a:lnTo>
                  <a:pt x="128015" y="7619"/>
                </a:lnTo>
                <a:lnTo>
                  <a:pt x="121919" y="4571"/>
                </a:lnTo>
                <a:close/>
              </a:path>
              <a:path w="2077720" h="67310">
                <a:moveTo>
                  <a:pt x="146303" y="6095"/>
                </a:moveTo>
                <a:lnTo>
                  <a:pt x="143255" y="6095"/>
                </a:lnTo>
                <a:lnTo>
                  <a:pt x="140207" y="9143"/>
                </a:lnTo>
                <a:lnTo>
                  <a:pt x="140207" y="15239"/>
                </a:lnTo>
                <a:lnTo>
                  <a:pt x="141731" y="18287"/>
                </a:lnTo>
                <a:lnTo>
                  <a:pt x="146303" y="18287"/>
                </a:lnTo>
                <a:lnTo>
                  <a:pt x="170687" y="19811"/>
                </a:lnTo>
                <a:lnTo>
                  <a:pt x="173735" y="19811"/>
                </a:lnTo>
                <a:lnTo>
                  <a:pt x="176783" y="16763"/>
                </a:lnTo>
                <a:lnTo>
                  <a:pt x="176783" y="10667"/>
                </a:lnTo>
                <a:lnTo>
                  <a:pt x="173735" y="7619"/>
                </a:lnTo>
                <a:lnTo>
                  <a:pt x="170687" y="7619"/>
                </a:lnTo>
                <a:lnTo>
                  <a:pt x="146303" y="6095"/>
                </a:lnTo>
                <a:close/>
              </a:path>
              <a:path w="2077720" h="67310">
                <a:moveTo>
                  <a:pt x="222503" y="9143"/>
                </a:moveTo>
                <a:lnTo>
                  <a:pt x="192023" y="9143"/>
                </a:lnTo>
                <a:lnTo>
                  <a:pt x="188975" y="10667"/>
                </a:lnTo>
                <a:lnTo>
                  <a:pt x="188975" y="18287"/>
                </a:lnTo>
                <a:lnTo>
                  <a:pt x="190499" y="21335"/>
                </a:lnTo>
                <a:lnTo>
                  <a:pt x="222503" y="21335"/>
                </a:lnTo>
                <a:lnTo>
                  <a:pt x="225551" y="19811"/>
                </a:lnTo>
                <a:lnTo>
                  <a:pt x="225551" y="12191"/>
                </a:lnTo>
                <a:lnTo>
                  <a:pt x="222503" y="9143"/>
                </a:lnTo>
                <a:close/>
              </a:path>
              <a:path w="2077720" h="67310">
                <a:moveTo>
                  <a:pt x="268223" y="10667"/>
                </a:moveTo>
                <a:lnTo>
                  <a:pt x="240791" y="10667"/>
                </a:lnTo>
                <a:lnTo>
                  <a:pt x="237743" y="12191"/>
                </a:lnTo>
                <a:lnTo>
                  <a:pt x="237743" y="19811"/>
                </a:lnTo>
                <a:lnTo>
                  <a:pt x="239267" y="22859"/>
                </a:lnTo>
                <a:lnTo>
                  <a:pt x="268223" y="22859"/>
                </a:lnTo>
                <a:lnTo>
                  <a:pt x="271271" y="24383"/>
                </a:lnTo>
                <a:lnTo>
                  <a:pt x="274319" y="21335"/>
                </a:lnTo>
                <a:lnTo>
                  <a:pt x="274319" y="13715"/>
                </a:lnTo>
                <a:lnTo>
                  <a:pt x="268223" y="10667"/>
                </a:lnTo>
                <a:close/>
              </a:path>
              <a:path w="2077720" h="67310">
                <a:moveTo>
                  <a:pt x="292607" y="12191"/>
                </a:moveTo>
                <a:lnTo>
                  <a:pt x="289559" y="12191"/>
                </a:lnTo>
                <a:lnTo>
                  <a:pt x="286511" y="15239"/>
                </a:lnTo>
                <a:lnTo>
                  <a:pt x="286511" y="21335"/>
                </a:lnTo>
                <a:lnTo>
                  <a:pt x="288035" y="24383"/>
                </a:lnTo>
                <a:lnTo>
                  <a:pt x="292607" y="24383"/>
                </a:lnTo>
                <a:lnTo>
                  <a:pt x="316991" y="25907"/>
                </a:lnTo>
                <a:lnTo>
                  <a:pt x="320039" y="25907"/>
                </a:lnTo>
                <a:lnTo>
                  <a:pt x="323087" y="22859"/>
                </a:lnTo>
                <a:lnTo>
                  <a:pt x="323087" y="16763"/>
                </a:lnTo>
                <a:lnTo>
                  <a:pt x="320039" y="13715"/>
                </a:lnTo>
                <a:lnTo>
                  <a:pt x="316991" y="13715"/>
                </a:lnTo>
                <a:lnTo>
                  <a:pt x="292607" y="12191"/>
                </a:lnTo>
                <a:close/>
              </a:path>
              <a:path w="2077720" h="67310">
                <a:moveTo>
                  <a:pt x="341375" y="13715"/>
                </a:moveTo>
                <a:lnTo>
                  <a:pt x="338327" y="13715"/>
                </a:lnTo>
                <a:lnTo>
                  <a:pt x="335279" y="16763"/>
                </a:lnTo>
                <a:lnTo>
                  <a:pt x="335279" y="22859"/>
                </a:lnTo>
                <a:lnTo>
                  <a:pt x="336803" y="25907"/>
                </a:lnTo>
                <a:lnTo>
                  <a:pt x="341375" y="25907"/>
                </a:lnTo>
                <a:lnTo>
                  <a:pt x="365759" y="27431"/>
                </a:lnTo>
                <a:lnTo>
                  <a:pt x="368807" y="27431"/>
                </a:lnTo>
                <a:lnTo>
                  <a:pt x="371855" y="24383"/>
                </a:lnTo>
                <a:lnTo>
                  <a:pt x="371855" y="18287"/>
                </a:lnTo>
                <a:lnTo>
                  <a:pt x="368807" y="15239"/>
                </a:lnTo>
                <a:lnTo>
                  <a:pt x="365759" y="15239"/>
                </a:lnTo>
                <a:lnTo>
                  <a:pt x="341375" y="13715"/>
                </a:lnTo>
                <a:close/>
              </a:path>
              <a:path w="2077720" h="67310">
                <a:moveTo>
                  <a:pt x="390143" y="15239"/>
                </a:moveTo>
                <a:lnTo>
                  <a:pt x="387095" y="15239"/>
                </a:lnTo>
                <a:lnTo>
                  <a:pt x="384047" y="18287"/>
                </a:lnTo>
                <a:lnTo>
                  <a:pt x="384047" y="24383"/>
                </a:lnTo>
                <a:lnTo>
                  <a:pt x="385571" y="27431"/>
                </a:lnTo>
                <a:lnTo>
                  <a:pt x="390143" y="27431"/>
                </a:lnTo>
                <a:lnTo>
                  <a:pt x="414527" y="28955"/>
                </a:lnTo>
                <a:lnTo>
                  <a:pt x="417575" y="28955"/>
                </a:lnTo>
                <a:lnTo>
                  <a:pt x="420623" y="25907"/>
                </a:lnTo>
                <a:lnTo>
                  <a:pt x="420623" y="19811"/>
                </a:lnTo>
                <a:lnTo>
                  <a:pt x="417575" y="16763"/>
                </a:lnTo>
                <a:lnTo>
                  <a:pt x="414527" y="16763"/>
                </a:lnTo>
                <a:lnTo>
                  <a:pt x="390143" y="15239"/>
                </a:lnTo>
                <a:close/>
              </a:path>
              <a:path w="2077720" h="67310">
                <a:moveTo>
                  <a:pt x="438911" y="16763"/>
                </a:moveTo>
                <a:lnTo>
                  <a:pt x="435863" y="16763"/>
                </a:lnTo>
                <a:lnTo>
                  <a:pt x="432815" y="19811"/>
                </a:lnTo>
                <a:lnTo>
                  <a:pt x="432815" y="25907"/>
                </a:lnTo>
                <a:lnTo>
                  <a:pt x="434339" y="28955"/>
                </a:lnTo>
                <a:lnTo>
                  <a:pt x="438911" y="28955"/>
                </a:lnTo>
                <a:lnTo>
                  <a:pt x="463295" y="30479"/>
                </a:lnTo>
                <a:lnTo>
                  <a:pt x="466343" y="30479"/>
                </a:lnTo>
                <a:lnTo>
                  <a:pt x="469391" y="27431"/>
                </a:lnTo>
                <a:lnTo>
                  <a:pt x="469391" y="21335"/>
                </a:lnTo>
                <a:lnTo>
                  <a:pt x="466343" y="18287"/>
                </a:lnTo>
                <a:lnTo>
                  <a:pt x="463295" y="18287"/>
                </a:lnTo>
                <a:lnTo>
                  <a:pt x="438911" y="16763"/>
                </a:lnTo>
                <a:close/>
              </a:path>
              <a:path w="2077720" h="67310">
                <a:moveTo>
                  <a:pt x="487679" y="18287"/>
                </a:moveTo>
                <a:lnTo>
                  <a:pt x="484631" y="18287"/>
                </a:lnTo>
                <a:lnTo>
                  <a:pt x="481583" y="21335"/>
                </a:lnTo>
                <a:lnTo>
                  <a:pt x="481583" y="27431"/>
                </a:lnTo>
                <a:lnTo>
                  <a:pt x="483107" y="30479"/>
                </a:lnTo>
                <a:lnTo>
                  <a:pt x="487679" y="30479"/>
                </a:lnTo>
                <a:lnTo>
                  <a:pt x="512063" y="32003"/>
                </a:lnTo>
                <a:lnTo>
                  <a:pt x="515111" y="32003"/>
                </a:lnTo>
                <a:lnTo>
                  <a:pt x="518159" y="28955"/>
                </a:lnTo>
                <a:lnTo>
                  <a:pt x="518159" y="22859"/>
                </a:lnTo>
                <a:lnTo>
                  <a:pt x="515111" y="19811"/>
                </a:lnTo>
                <a:lnTo>
                  <a:pt x="512063" y="19811"/>
                </a:lnTo>
                <a:lnTo>
                  <a:pt x="487679" y="18287"/>
                </a:lnTo>
                <a:close/>
              </a:path>
              <a:path w="2077720" h="67310">
                <a:moveTo>
                  <a:pt x="536447" y="19811"/>
                </a:moveTo>
                <a:lnTo>
                  <a:pt x="533399" y="19811"/>
                </a:lnTo>
                <a:lnTo>
                  <a:pt x="530351" y="22859"/>
                </a:lnTo>
                <a:lnTo>
                  <a:pt x="530351" y="28955"/>
                </a:lnTo>
                <a:lnTo>
                  <a:pt x="531875" y="32003"/>
                </a:lnTo>
                <a:lnTo>
                  <a:pt x="536447" y="32003"/>
                </a:lnTo>
                <a:lnTo>
                  <a:pt x="560831" y="33527"/>
                </a:lnTo>
                <a:lnTo>
                  <a:pt x="563879" y="33527"/>
                </a:lnTo>
                <a:lnTo>
                  <a:pt x="566927" y="30479"/>
                </a:lnTo>
                <a:lnTo>
                  <a:pt x="566927" y="24383"/>
                </a:lnTo>
                <a:lnTo>
                  <a:pt x="563879" y="21335"/>
                </a:lnTo>
                <a:lnTo>
                  <a:pt x="560831" y="21335"/>
                </a:lnTo>
                <a:lnTo>
                  <a:pt x="536447" y="19811"/>
                </a:lnTo>
                <a:close/>
              </a:path>
              <a:path w="2077720" h="67310">
                <a:moveTo>
                  <a:pt x="585215" y="21335"/>
                </a:moveTo>
                <a:lnTo>
                  <a:pt x="582167" y="21335"/>
                </a:lnTo>
                <a:lnTo>
                  <a:pt x="579119" y="24383"/>
                </a:lnTo>
                <a:lnTo>
                  <a:pt x="579119" y="30479"/>
                </a:lnTo>
                <a:lnTo>
                  <a:pt x="580643" y="33527"/>
                </a:lnTo>
                <a:lnTo>
                  <a:pt x="585215" y="33527"/>
                </a:lnTo>
                <a:lnTo>
                  <a:pt x="609599" y="35051"/>
                </a:lnTo>
                <a:lnTo>
                  <a:pt x="612647" y="35051"/>
                </a:lnTo>
                <a:lnTo>
                  <a:pt x="615695" y="32003"/>
                </a:lnTo>
                <a:lnTo>
                  <a:pt x="615695" y="25907"/>
                </a:lnTo>
                <a:lnTo>
                  <a:pt x="612647" y="22859"/>
                </a:lnTo>
                <a:lnTo>
                  <a:pt x="609599" y="22859"/>
                </a:lnTo>
                <a:lnTo>
                  <a:pt x="585215" y="21335"/>
                </a:lnTo>
                <a:close/>
              </a:path>
              <a:path w="2077720" h="67310">
                <a:moveTo>
                  <a:pt x="633983" y="22859"/>
                </a:moveTo>
                <a:lnTo>
                  <a:pt x="630935" y="22859"/>
                </a:lnTo>
                <a:lnTo>
                  <a:pt x="627887" y="25907"/>
                </a:lnTo>
                <a:lnTo>
                  <a:pt x="627887" y="32003"/>
                </a:lnTo>
                <a:lnTo>
                  <a:pt x="629411" y="35051"/>
                </a:lnTo>
                <a:lnTo>
                  <a:pt x="633983" y="35051"/>
                </a:lnTo>
                <a:lnTo>
                  <a:pt x="658367" y="36575"/>
                </a:lnTo>
                <a:lnTo>
                  <a:pt x="661415" y="36575"/>
                </a:lnTo>
                <a:lnTo>
                  <a:pt x="664463" y="33527"/>
                </a:lnTo>
                <a:lnTo>
                  <a:pt x="664463" y="27431"/>
                </a:lnTo>
                <a:lnTo>
                  <a:pt x="661415" y="24383"/>
                </a:lnTo>
                <a:lnTo>
                  <a:pt x="658367" y="24383"/>
                </a:lnTo>
                <a:lnTo>
                  <a:pt x="633983" y="22859"/>
                </a:lnTo>
                <a:close/>
              </a:path>
              <a:path w="2077720" h="67310">
                <a:moveTo>
                  <a:pt x="682751" y="24383"/>
                </a:moveTo>
                <a:lnTo>
                  <a:pt x="679703" y="24383"/>
                </a:lnTo>
                <a:lnTo>
                  <a:pt x="676655" y="27431"/>
                </a:lnTo>
                <a:lnTo>
                  <a:pt x="676655" y="33527"/>
                </a:lnTo>
                <a:lnTo>
                  <a:pt x="678179" y="36575"/>
                </a:lnTo>
                <a:lnTo>
                  <a:pt x="682751" y="36575"/>
                </a:lnTo>
                <a:lnTo>
                  <a:pt x="707135" y="38099"/>
                </a:lnTo>
                <a:lnTo>
                  <a:pt x="710183" y="38099"/>
                </a:lnTo>
                <a:lnTo>
                  <a:pt x="713231" y="35051"/>
                </a:lnTo>
                <a:lnTo>
                  <a:pt x="713231" y="27431"/>
                </a:lnTo>
                <a:lnTo>
                  <a:pt x="710183" y="25907"/>
                </a:lnTo>
                <a:lnTo>
                  <a:pt x="707135" y="25907"/>
                </a:lnTo>
                <a:lnTo>
                  <a:pt x="682751" y="24383"/>
                </a:lnTo>
                <a:close/>
              </a:path>
              <a:path w="2077720" h="67310">
                <a:moveTo>
                  <a:pt x="731519" y="25907"/>
                </a:moveTo>
                <a:lnTo>
                  <a:pt x="728471" y="25907"/>
                </a:lnTo>
                <a:lnTo>
                  <a:pt x="725423" y="28955"/>
                </a:lnTo>
                <a:lnTo>
                  <a:pt x="725423" y="35051"/>
                </a:lnTo>
                <a:lnTo>
                  <a:pt x="726947" y="38099"/>
                </a:lnTo>
                <a:lnTo>
                  <a:pt x="731519" y="38099"/>
                </a:lnTo>
                <a:lnTo>
                  <a:pt x="755903" y="39623"/>
                </a:lnTo>
                <a:lnTo>
                  <a:pt x="758951" y="39623"/>
                </a:lnTo>
                <a:lnTo>
                  <a:pt x="761999" y="36575"/>
                </a:lnTo>
                <a:lnTo>
                  <a:pt x="761999" y="28955"/>
                </a:lnTo>
                <a:lnTo>
                  <a:pt x="758951" y="27431"/>
                </a:lnTo>
                <a:lnTo>
                  <a:pt x="755903" y="27431"/>
                </a:lnTo>
                <a:lnTo>
                  <a:pt x="731519" y="25907"/>
                </a:lnTo>
                <a:close/>
              </a:path>
              <a:path w="2077720" h="67310">
                <a:moveTo>
                  <a:pt x="804671" y="27431"/>
                </a:moveTo>
                <a:lnTo>
                  <a:pt x="777239" y="27431"/>
                </a:lnTo>
                <a:lnTo>
                  <a:pt x="774191" y="30479"/>
                </a:lnTo>
                <a:lnTo>
                  <a:pt x="774191" y="36575"/>
                </a:lnTo>
                <a:lnTo>
                  <a:pt x="775715" y="39623"/>
                </a:lnTo>
                <a:lnTo>
                  <a:pt x="804671" y="39623"/>
                </a:lnTo>
                <a:lnTo>
                  <a:pt x="807719" y="41147"/>
                </a:lnTo>
                <a:lnTo>
                  <a:pt x="810767" y="38099"/>
                </a:lnTo>
                <a:lnTo>
                  <a:pt x="810767" y="30479"/>
                </a:lnTo>
                <a:lnTo>
                  <a:pt x="804671" y="27431"/>
                </a:lnTo>
                <a:close/>
              </a:path>
              <a:path w="2077720" h="67310">
                <a:moveTo>
                  <a:pt x="856487" y="28955"/>
                </a:moveTo>
                <a:lnTo>
                  <a:pt x="826007" y="28955"/>
                </a:lnTo>
                <a:lnTo>
                  <a:pt x="822959" y="32003"/>
                </a:lnTo>
                <a:lnTo>
                  <a:pt x="822959" y="38099"/>
                </a:lnTo>
                <a:lnTo>
                  <a:pt x="824483" y="41147"/>
                </a:lnTo>
                <a:lnTo>
                  <a:pt x="856487" y="41147"/>
                </a:lnTo>
                <a:lnTo>
                  <a:pt x="859535" y="39623"/>
                </a:lnTo>
                <a:lnTo>
                  <a:pt x="859535" y="32003"/>
                </a:lnTo>
                <a:lnTo>
                  <a:pt x="856487" y="28955"/>
                </a:lnTo>
                <a:close/>
              </a:path>
              <a:path w="2077720" h="67310">
                <a:moveTo>
                  <a:pt x="905255" y="30479"/>
                </a:moveTo>
                <a:lnTo>
                  <a:pt x="874775" y="30479"/>
                </a:lnTo>
                <a:lnTo>
                  <a:pt x="871727" y="33527"/>
                </a:lnTo>
                <a:lnTo>
                  <a:pt x="871727" y="39623"/>
                </a:lnTo>
                <a:lnTo>
                  <a:pt x="873251" y="42671"/>
                </a:lnTo>
                <a:lnTo>
                  <a:pt x="905255" y="42671"/>
                </a:lnTo>
                <a:lnTo>
                  <a:pt x="908303" y="41147"/>
                </a:lnTo>
                <a:lnTo>
                  <a:pt x="908303" y="33527"/>
                </a:lnTo>
                <a:lnTo>
                  <a:pt x="905255" y="30479"/>
                </a:lnTo>
                <a:close/>
              </a:path>
              <a:path w="2077720" h="67310">
                <a:moveTo>
                  <a:pt x="954023" y="32003"/>
                </a:moveTo>
                <a:lnTo>
                  <a:pt x="923543" y="32003"/>
                </a:lnTo>
                <a:lnTo>
                  <a:pt x="920495" y="33527"/>
                </a:lnTo>
                <a:lnTo>
                  <a:pt x="920495" y="41147"/>
                </a:lnTo>
                <a:lnTo>
                  <a:pt x="922019" y="44195"/>
                </a:lnTo>
                <a:lnTo>
                  <a:pt x="954023" y="44195"/>
                </a:lnTo>
                <a:lnTo>
                  <a:pt x="957071" y="42671"/>
                </a:lnTo>
                <a:lnTo>
                  <a:pt x="957071" y="35051"/>
                </a:lnTo>
                <a:lnTo>
                  <a:pt x="954023" y="32003"/>
                </a:lnTo>
                <a:close/>
              </a:path>
              <a:path w="2077720" h="67310">
                <a:moveTo>
                  <a:pt x="1002791" y="33527"/>
                </a:moveTo>
                <a:lnTo>
                  <a:pt x="970787" y="33527"/>
                </a:lnTo>
                <a:lnTo>
                  <a:pt x="969263" y="35051"/>
                </a:lnTo>
                <a:lnTo>
                  <a:pt x="969263" y="42671"/>
                </a:lnTo>
                <a:lnTo>
                  <a:pt x="970787" y="45719"/>
                </a:lnTo>
                <a:lnTo>
                  <a:pt x="1002791" y="45719"/>
                </a:lnTo>
                <a:lnTo>
                  <a:pt x="1005839" y="44195"/>
                </a:lnTo>
                <a:lnTo>
                  <a:pt x="1005839" y="36575"/>
                </a:lnTo>
                <a:lnTo>
                  <a:pt x="1002791" y="33527"/>
                </a:lnTo>
                <a:close/>
              </a:path>
              <a:path w="2077720" h="67310">
                <a:moveTo>
                  <a:pt x="1051559" y="35051"/>
                </a:moveTo>
                <a:lnTo>
                  <a:pt x="1019555" y="35051"/>
                </a:lnTo>
                <a:lnTo>
                  <a:pt x="1018031" y="36575"/>
                </a:lnTo>
                <a:lnTo>
                  <a:pt x="1018031" y="44195"/>
                </a:lnTo>
                <a:lnTo>
                  <a:pt x="1019555" y="47243"/>
                </a:lnTo>
                <a:lnTo>
                  <a:pt x="1051559" y="47243"/>
                </a:lnTo>
                <a:lnTo>
                  <a:pt x="1054607" y="44195"/>
                </a:lnTo>
                <a:lnTo>
                  <a:pt x="1054607" y="38099"/>
                </a:lnTo>
                <a:lnTo>
                  <a:pt x="1051559" y="35051"/>
                </a:lnTo>
                <a:close/>
              </a:path>
              <a:path w="2077720" h="67310">
                <a:moveTo>
                  <a:pt x="1072895" y="35051"/>
                </a:moveTo>
                <a:lnTo>
                  <a:pt x="1068323" y="35051"/>
                </a:lnTo>
                <a:lnTo>
                  <a:pt x="1066799" y="38099"/>
                </a:lnTo>
                <a:lnTo>
                  <a:pt x="1066799" y="45719"/>
                </a:lnTo>
                <a:lnTo>
                  <a:pt x="1068323" y="47243"/>
                </a:lnTo>
                <a:lnTo>
                  <a:pt x="1071371" y="47243"/>
                </a:lnTo>
                <a:lnTo>
                  <a:pt x="1095755" y="48767"/>
                </a:lnTo>
                <a:lnTo>
                  <a:pt x="1100327" y="48767"/>
                </a:lnTo>
                <a:lnTo>
                  <a:pt x="1103375" y="45719"/>
                </a:lnTo>
                <a:lnTo>
                  <a:pt x="1103375" y="39623"/>
                </a:lnTo>
                <a:lnTo>
                  <a:pt x="1100327" y="36575"/>
                </a:lnTo>
                <a:lnTo>
                  <a:pt x="1097279" y="36575"/>
                </a:lnTo>
                <a:lnTo>
                  <a:pt x="1072895" y="35051"/>
                </a:lnTo>
                <a:close/>
              </a:path>
              <a:path w="2077720" h="67310">
                <a:moveTo>
                  <a:pt x="1121663" y="36575"/>
                </a:moveTo>
                <a:lnTo>
                  <a:pt x="1117091" y="36575"/>
                </a:lnTo>
                <a:lnTo>
                  <a:pt x="1115567" y="39623"/>
                </a:lnTo>
                <a:lnTo>
                  <a:pt x="1115567" y="45719"/>
                </a:lnTo>
                <a:lnTo>
                  <a:pt x="1117091" y="48767"/>
                </a:lnTo>
                <a:lnTo>
                  <a:pt x="1120139" y="48767"/>
                </a:lnTo>
                <a:lnTo>
                  <a:pt x="1144523" y="50291"/>
                </a:lnTo>
                <a:lnTo>
                  <a:pt x="1149095" y="50291"/>
                </a:lnTo>
                <a:lnTo>
                  <a:pt x="1152143" y="47243"/>
                </a:lnTo>
                <a:lnTo>
                  <a:pt x="1152143" y="39623"/>
                </a:lnTo>
                <a:lnTo>
                  <a:pt x="1149095" y="38099"/>
                </a:lnTo>
                <a:lnTo>
                  <a:pt x="1146047" y="38099"/>
                </a:lnTo>
                <a:lnTo>
                  <a:pt x="1121663" y="36575"/>
                </a:lnTo>
                <a:close/>
              </a:path>
              <a:path w="2077720" h="67310">
                <a:moveTo>
                  <a:pt x="1197863" y="38099"/>
                </a:moveTo>
                <a:lnTo>
                  <a:pt x="1165859" y="38099"/>
                </a:lnTo>
                <a:lnTo>
                  <a:pt x="1164335" y="41147"/>
                </a:lnTo>
                <a:lnTo>
                  <a:pt x="1164335" y="47243"/>
                </a:lnTo>
                <a:lnTo>
                  <a:pt x="1165859" y="50291"/>
                </a:lnTo>
                <a:lnTo>
                  <a:pt x="1197863" y="50291"/>
                </a:lnTo>
                <a:lnTo>
                  <a:pt x="1199387" y="48767"/>
                </a:lnTo>
                <a:lnTo>
                  <a:pt x="1200911" y="44195"/>
                </a:lnTo>
                <a:lnTo>
                  <a:pt x="1200911" y="41147"/>
                </a:lnTo>
                <a:lnTo>
                  <a:pt x="1197863" y="38099"/>
                </a:lnTo>
                <a:close/>
              </a:path>
              <a:path w="2077720" h="67310">
                <a:moveTo>
                  <a:pt x="1246631" y="39623"/>
                </a:moveTo>
                <a:lnTo>
                  <a:pt x="1214627" y="39623"/>
                </a:lnTo>
                <a:lnTo>
                  <a:pt x="1213103" y="41147"/>
                </a:lnTo>
                <a:lnTo>
                  <a:pt x="1213103" y="44195"/>
                </a:lnTo>
                <a:lnTo>
                  <a:pt x="1211579" y="48767"/>
                </a:lnTo>
                <a:lnTo>
                  <a:pt x="1214627" y="51815"/>
                </a:lnTo>
                <a:lnTo>
                  <a:pt x="1246631" y="51815"/>
                </a:lnTo>
                <a:lnTo>
                  <a:pt x="1249679" y="45719"/>
                </a:lnTo>
                <a:lnTo>
                  <a:pt x="1249679" y="42671"/>
                </a:lnTo>
                <a:lnTo>
                  <a:pt x="1246631" y="39623"/>
                </a:lnTo>
                <a:close/>
              </a:path>
              <a:path w="2077720" h="67310">
                <a:moveTo>
                  <a:pt x="1267967" y="39623"/>
                </a:moveTo>
                <a:lnTo>
                  <a:pt x="1263395" y="39623"/>
                </a:lnTo>
                <a:lnTo>
                  <a:pt x="1261871" y="42671"/>
                </a:lnTo>
                <a:lnTo>
                  <a:pt x="1261871" y="45719"/>
                </a:lnTo>
                <a:lnTo>
                  <a:pt x="1260347" y="48767"/>
                </a:lnTo>
                <a:lnTo>
                  <a:pt x="1263395" y="51815"/>
                </a:lnTo>
                <a:lnTo>
                  <a:pt x="1266443" y="51815"/>
                </a:lnTo>
                <a:lnTo>
                  <a:pt x="1290827" y="53339"/>
                </a:lnTo>
                <a:lnTo>
                  <a:pt x="1295399" y="53339"/>
                </a:lnTo>
                <a:lnTo>
                  <a:pt x="1298447" y="47243"/>
                </a:lnTo>
                <a:lnTo>
                  <a:pt x="1298447" y="42671"/>
                </a:lnTo>
                <a:lnTo>
                  <a:pt x="1295399" y="41147"/>
                </a:lnTo>
                <a:lnTo>
                  <a:pt x="1292351" y="41147"/>
                </a:lnTo>
                <a:lnTo>
                  <a:pt x="1267967" y="39623"/>
                </a:lnTo>
                <a:close/>
              </a:path>
              <a:path w="2077720" h="67310">
                <a:moveTo>
                  <a:pt x="1344167" y="41147"/>
                </a:moveTo>
                <a:lnTo>
                  <a:pt x="1312163" y="41147"/>
                </a:lnTo>
                <a:lnTo>
                  <a:pt x="1310639" y="44195"/>
                </a:lnTo>
                <a:lnTo>
                  <a:pt x="1310639" y="47243"/>
                </a:lnTo>
                <a:lnTo>
                  <a:pt x="1309115" y="50291"/>
                </a:lnTo>
                <a:lnTo>
                  <a:pt x="1312163" y="53339"/>
                </a:lnTo>
                <a:lnTo>
                  <a:pt x="1344167" y="53339"/>
                </a:lnTo>
                <a:lnTo>
                  <a:pt x="1345691" y="51815"/>
                </a:lnTo>
                <a:lnTo>
                  <a:pt x="1347215" y="47243"/>
                </a:lnTo>
                <a:lnTo>
                  <a:pt x="1347215" y="44195"/>
                </a:lnTo>
                <a:lnTo>
                  <a:pt x="1344167" y="41147"/>
                </a:lnTo>
                <a:close/>
              </a:path>
              <a:path w="2077720" h="67310">
                <a:moveTo>
                  <a:pt x="1392935" y="42671"/>
                </a:moveTo>
                <a:lnTo>
                  <a:pt x="1360931" y="42671"/>
                </a:lnTo>
                <a:lnTo>
                  <a:pt x="1359407" y="44195"/>
                </a:lnTo>
                <a:lnTo>
                  <a:pt x="1359407" y="48767"/>
                </a:lnTo>
                <a:lnTo>
                  <a:pt x="1357883" y="51815"/>
                </a:lnTo>
                <a:lnTo>
                  <a:pt x="1360931" y="54863"/>
                </a:lnTo>
                <a:lnTo>
                  <a:pt x="1392935" y="54863"/>
                </a:lnTo>
                <a:lnTo>
                  <a:pt x="1395983" y="48767"/>
                </a:lnTo>
                <a:lnTo>
                  <a:pt x="1395983" y="45719"/>
                </a:lnTo>
                <a:lnTo>
                  <a:pt x="1392935" y="42671"/>
                </a:lnTo>
                <a:close/>
              </a:path>
              <a:path w="2077720" h="67310">
                <a:moveTo>
                  <a:pt x="1414271" y="42671"/>
                </a:moveTo>
                <a:lnTo>
                  <a:pt x="1409699" y="42671"/>
                </a:lnTo>
                <a:lnTo>
                  <a:pt x="1408175" y="45719"/>
                </a:lnTo>
                <a:lnTo>
                  <a:pt x="1408175" y="48767"/>
                </a:lnTo>
                <a:lnTo>
                  <a:pt x="1406651" y="53339"/>
                </a:lnTo>
                <a:lnTo>
                  <a:pt x="1409699" y="54863"/>
                </a:lnTo>
                <a:lnTo>
                  <a:pt x="1412747" y="54863"/>
                </a:lnTo>
                <a:lnTo>
                  <a:pt x="1437131" y="56387"/>
                </a:lnTo>
                <a:lnTo>
                  <a:pt x="1441703" y="56387"/>
                </a:lnTo>
                <a:lnTo>
                  <a:pt x="1444751" y="50291"/>
                </a:lnTo>
                <a:lnTo>
                  <a:pt x="1444751" y="47243"/>
                </a:lnTo>
                <a:lnTo>
                  <a:pt x="1441703" y="44195"/>
                </a:lnTo>
                <a:lnTo>
                  <a:pt x="1438655" y="44195"/>
                </a:lnTo>
                <a:lnTo>
                  <a:pt x="1414271" y="42671"/>
                </a:lnTo>
                <a:close/>
              </a:path>
              <a:path w="2077720" h="67310">
                <a:moveTo>
                  <a:pt x="1490471" y="44195"/>
                </a:moveTo>
                <a:lnTo>
                  <a:pt x="1458467" y="44195"/>
                </a:lnTo>
                <a:lnTo>
                  <a:pt x="1456943" y="47243"/>
                </a:lnTo>
                <a:lnTo>
                  <a:pt x="1456943" y="50291"/>
                </a:lnTo>
                <a:lnTo>
                  <a:pt x="1455419" y="53339"/>
                </a:lnTo>
                <a:lnTo>
                  <a:pt x="1458467" y="56387"/>
                </a:lnTo>
                <a:lnTo>
                  <a:pt x="1490471" y="56387"/>
                </a:lnTo>
                <a:lnTo>
                  <a:pt x="1491995" y="54863"/>
                </a:lnTo>
                <a:lnTo>
                  <a:pt x="1491995" y="50291"/>
                </a:lnTo>
                <a:lnTo>
                  <a:pt x="1493519" y="47243"/>
                </a:lnTo>
                <a:lnTo>
                  <a:pt x="1490471" y="44195"/>
                </a:lnTo>
                <a:close/>
              </a:path>
              <a:path w="2077720" h="67310">
                <a:moveTo>
                  <a:pt x="1507235" y="44195"/>
                </a:moveTo>
                <a:lnTo>
                  <a:pt x="1504187" y="50291"/>
                </a:lnTo>
                <a:lnTo>
                  <a:pt x="1504187" y="54863"/>
                </a:lnTo>
                <a:lnTo>
                  <a:pt x="1510283" y="57911"/>
                </a:lnTo>
                <a:lnTo>
                  <a:pt x="1539239" y="57911"/>
                </a:lnTo>
                <a:lnTo>
                  <a:pt x="1540763" y="54863"/>
                </a:lnTo>
                <a:lnTo>
                  <a:pt x="1540763" y="51815"/>
                </a:lnTo>
                <a:lnTo>
                  <a:pt x="1542287" y="48767"/>
                </a:lnTo>
                <a:lnTo>
                  <a:pt x="1539239" y="45719"/>
                </a:lnTo>
                <a:lnTo>
                  <a:pt x="1511807" y="45719"/>
                </a:lnTo>
                <a:lnTo>
                  <a:pt x="1507235" y="44195"/>
                </a:lnTo>
                <a:close/>
              </a:path>
              <a:path w="2077720" h="67310">
                <a:moveTo>
                  <a:pt x="1588007" y="45719"/>
                </a:moveTo>
                <a:lnTo>
                  <a:pt x="1556003" y="45719"/>
                </a:lnTo>
                <a:lnTo>
                  <a:pt x="1552955" y="51815"/>
                </a:lnTo>
                <a:lnTo>
                  <a:pt x="1552955" y="54863"/>
                </a:lnTo>
                <a:lnTo>
                  <a:pt x="1556003" y="57911"/>
                </a:lnTo>
                <a:lnTo>
                  <a:pt x="1588007" y="57911"/>
                </a:lnTo>
                <a:lnTo>
                  <a:pt x="1589531" y="54863"/>
                </a:lnTo>
                <a:lnTo>
                  <a:pt x="1589531" y="51815"/>
                </a:lnTo>
                <a:lnTo>
                  <a:pt x="1591055" y="48767"/>
                </a:lnTo>
                <a:lnTo>
                  <a:pt x="1588007" y="45719"/>
                </a:lnTo>
                <a:close/>
              </a:path>
              <a:path w="2077720" h="67310">
                <a:moveTo>
                  <a:pt x="1609343" y="45719"/>
                </a:moveTo>
                <a:lnTo>
                  <a:pt x="1604771" y="45719"/>
                </a:lnTo>
                <a:lnTo>
                  <a:pt x="1601723" y="51815"/>
                </a:lnTo>
                <a:lnTo>
                  <a:pt x="1601723" y="56387"/>
                </a:lnTo>
                <a:lnTo>
                  <a:pt x="1604771" y="57911"/>
                </a:lnTo>
                <a:lnTo>
                  <a:pt x="1607819" y="57911"/>
                </a:lnTo>
                <a:lnTo>
                  <a:pt x="1632203" y="59435"/>
                </a:lnTo>
                <a:lnTo>
                  <a:pt x="1636775" y="59435"/>
                </a:lnTo>
                <a:lnTo>
                  <a:pt x="1638299" y="56387"/>
                </a:lnTo>
                <a:lnTo>
                  <a:pt x="1638299" y="53339"/>
                </a:lnTo>
                <a:lnTo>
                  <a:pt x="1639823" y="50291"/>
                </a:lnTo>
                <a:lnTo>
                  <a:pt x="1636775" y="47243"/>
                </a:lnTo>
                <a:lnTo>
                  <a:pt x="1633727" y="47243"/>
                </a:lnTo>
                <a:lnTo>
                  <a:pt x="1609343" y="45719"/>
                </a:lnTo>
                <a:close/>
              </a:path>
              <a:path w="2077720" h="67310">
                <a:moveTo>
                  <a:pt x="1685543" y="47243"/>
                </a:moveTo>
                <a:lnTo>
                  <a:pt x="1653539" y="47243"/>
                </a:lnTo>
                <a:lnTo>
                  <a:pt x="1650491" y="53339"/>
                </a:lnTo>
                <a:lnTo>
                  <a:pt x="1650491" y="56387"/>
                </a:lnTo>
                <a:lnTo>
                  <a:pt x="1653539" y="59435"/>
                </a:lnTo>
                <a:lnTo>
                  <a:pt x="1685543" y="59435"/>
                </a:lnTo>
                <a:lnTo>
                  <a:pt x="1687067" y="57911"/>
                </a:lnTo>
                <a:lnTo>
                  <a:pt x="1687067" y="53339"/>
                </a:lnTo>
                <a:lnTo>
                  <a:pt x="1688591" y="50291"/>
                </a:lnTo>
                <a:lnTo>
                  <a:pt x="1685543" y="47243"/>
                </a:lnTo>
                <a:close/>
              </a:path>
              <a:path w="2077720" h="67310">
                <a:moveTo>
                  <a:pt x="1734311" y="48767"/>
                </a:moveTo>
                <a:lnTo>
                  <a:pt x="1702307" y="48767"/>
                </a:lnTo>
                <a:lnTo>
                  <a:pt x="1700783" y="50291"/>
                </a:lnTo>
                <a:lnTo>
                  <a:pt x="1699259" y="54863"/>
                </a:lnTo>
                <a:lnTo>
                  <a:pt x="1699259" y="57911"/>
                </a:lnTo>
                <a:lnTo>
                  <a:pt x="1702307" y="60959"/>
                </a:lnTo>
                <a:lnTo>
                  <a:pt x="1734311" y="60959"/>
                </a:lnTo>
                <a:lnTo>
                  <a:pt x="1735835" y="57911"/>
                </a:lnTo>
                <a:lnTo>
                  <a:pt x="1735835" y="54863"/>
                </a:lnTo>
                <a:lnTo>
                  <a:pt x="1737359" y="51815"/>
                </a:lnTo>
                <a:lnTo>
                  <a:pt x="1734311" y="48767"/>
                </a:lnTo>
                <a:close/>
              </a:path>
              <a:path w="2077720" h="67310">
                <a:moveTo>
                  <a:pt x="1755647" y="48767"/>
                </a:moveTo>
                <a:lnTo>
                  <a:pt x="1751075" y="48767"/>
                </a:lnTo>
                <a:lnTo>
                  <a:pt x="1748027" y="54863"/>
                </a:lnTo>
                <a:lnTo>
                  <a:pt x="1748027" y="57911"/>
                </a:lnTo>
                <a:lnTo>
                  <a:pt x="1751075" y="60959"/>
                </a:lnTo>
                <a:lnTo>
                  <a:pt x="1754123" y="60959"/>
                </a:lnTo>
                <a:lnTo>
                  <a:pt x="1778507" y="62483"/>
                </a:lnTo>
                <a:lnTo>
                  <a:pt x="1783079" y="62483"/>
                </a:lnTo>
                <a:lnTo>
                  <a:pt x="1784603" y="59435"/>
                </a:lnTo>
                <a:lnTo>
                  <a:pt x="1784603" y="56387"/>
                </a:lnTo>
                <a:lnTo>
                  <a:pt x="1786127" y="53339"/>
                </a:lnTo>
                <a:lnTo>
                  <a:pt x="1783079" y="50291"/>
                </a:lnTo>
                <a:lnTo>
                  <a:pt x="1780031" y="50291"/>
                </a:lnTo>
                <a:lnTo>
                  <a:pt x="1755647" y="48767"/>
                </a:lnTo>
                <a:close/>
              </a:path>
              <a:path w="2077720" h="67310">
                <a:moveTo>
                  <a:pt x="1831847" y="50291"/>
                </a:moveTo>
                <a:lnTo>
                  <a:pt x="1799843" y="50291"/>
                </a:lnTo>
                <a:lnTo>
                  <a:pt x="1796795" y="56387"/>
                </a:lnTo>
                <a:lnTo>
                  <a:pt x="1796795" y="59435"/>
                </a:lnTo>
                <a:lnTo>
                  <a:pt x="1799843" y="62483"/>
                </a:lnTo>
                <a:lnTo>
                  <a:pt x="1831847" y="62483"/>
                </a:lnTo>
                <a:lnTo>
                  <a:pt x="1833371" y="60959"/>
                </a:lnTo>
                <a:lnTo>
                  <a:pt x="1833371" y="56387"/>
                </a:lnTo>
                <a:lnTo>
                  <a:pt x="1834895" y="53339"/>
                </a:lnTo>
                <a:lnTo>
                  <a:pt x="1831847" y="50291"/>
                </a:lnTo>
                <a:close/>
              </a:path>
              <a:path w="2077720" h="67310">
                <a:moveTo>
                  <a:pt x="1880615" y="51815"/>
                </a:moveTo>
                <a:lnTo>
                  <a:pt x="1848611" y="51815"/>
                </a:lnTo>
                <a:lnTo>
                  <a:pt x="1847087" y="53339"/>
                </a:lnTo>
                <a:lnTo>
                  <a:pt x="1845563" y="57911"/>
                </a:lnTo>
                <a:lnTo>
                  <a:pt x="1845563" y="60959"/>
                </a:lnTo>
                <a:lnTo>
                  <a:pt x="1848611" y="64007"/>
                </a:lnTo>
                <a:lnTo>
                  <a:pt x="1880615" y="64007"/>
                </a:lnTo>
                <a:lnTo>
                  <a:pt x="1882139" y="60959"/>
                </a:lnTo>
                <a:lnTo>
                  <a:pt x="1882139" y="54863"/>
                </a:lnTo>
                <a:lnTo>
                  <a:pt x="1880615" y="51815"/>
                </a:lnTo>
                <a:close/>
              </a:path>
              <a:path w="2077720" h="67310">
                <a:moveTo>
                  <a:pt x="1901951" y="51815"/>
                </a:moveTo>
                <a:lnTo>
                  <a:pt x="1897379" y="51815"/>
                </a:lnTo>
                <a:lnTo>
                  <a:pt x="1894331" y="54863"/>
                </a:lnTo>
                <a:lnTo>
                  <a:pt x="1894331" y="60959"/>
                </a:lnTo>
                <a:lnTo>
                  <a:pt x="1897379" y="64007"/>
                </a:lnTo>
                <a:lnTo>
                  <a:pt x="1900427" y="64007"/>
                </a:lnTo>
                <a:lnTo>
                  <a:pt x="1924811" y="65531"/>
                </a:lnTo>
                <a:lnTo>
                  <a:pt x="1929383" y="65531"/>
                </a:lnTo>
                <a:lnTo>
                  <a:pt x="1930907" y="62483"/>
                </a:lnTo>
                <a:lnTo>
                  <a:pt x="1930907" y="54863"/>
                </a:lnTo>
                <a:lnTo>
                  <a:pt x="1929383" y="53339"/>
                </a:lnTo>
                <a:lnTo>
                  <a:pt x="1926335" y="53339"/>
                </a:lnTo>
                <a:lnTo>
                  <a:pt x="1901951" y="51815"/>
                </a:lnTo>
                <a:close/>
              </a:path>
              <a:path w="2077720" h="67310">
                <a:moveTo>
                  <a:pt x="1978151" y="53339"/>
                </a:moveTo>
                <a:lnTo>
                  <a:pt x="1946147" y="53339"/>
                </a:lnTo>
                <a:lnTo>
                  <a:pt x="1943099" y="54863"/>
                </a:lnTo>
                <a:lnTo>
                  <a:pt x="1943099" y="62483"/>
                </a:lnTo>
                <a:lnTo>
                  <a:pt x="1946147" y="65531"/>
                </a:lnTo>
                <a:lnTo>
                  <a:pt x="1978151" y="65531"/>
                </a:lnTo>
                <a:lnTo>
                  <a:pt x="1979675" y="62483"/>
                </a:lnTo>
                <a:lnTo>
                  <a:pt x="1979675" y="56387"/>
                </a:lnTo>
                <a:lnTo>
                  <a:pt x="1978151" y="53339"/>
                </a:lnTo>
                <a:close/>
              </a:path>
              <a:path w="2077720" h="67310">
                <a:moveTo>
                  <a:pt x="2026919" y="53339"/>
                </a:moveTo>
                <a:lnTo>
                  <a:pt x="1994915" y="53339"/>
                </a:lnTo>
                <a:lnTo>
                  <a:pt x="1991867" y="56387"/>
                </a:lnTo>
                <a:lnTo>
                  <a:pt x="1991867" y="62483"/>
                </a:lnTo>
                <a:lnTo>
                  <a:pt x="1994915" y="65531"/>
                </a:lnTo>
                <a:lnTo>
                  <a:pt x="2026919" y="65531"/>
                </a:lnTo>
                <a:lnTo>
                  <a:pt x="2028443" y="64007"/>
                </a:lnTo>
                <a:lnTo>
                  <a:pt x="2028443" y="56387"/>
                </a:lnTo>
                <a:lnTo>
                  <a:pt x="2026919" y="53339"/>
                </a:lnTo>
                <a:close/>
              </a:path>
              <a:path w="2077720" h="67310">
                <a:moveTo>
                  <a:pt x="2075687" y="54863"/>
                </a:moveTo>
                <a:lnTo>
                  <a:pt x="2043683" y="54863"/>
                </a:lnTo>
                <a:lnTo>
                  <a:pt x="2040635" y="56387"/>
                </a:lnTo>
                <a:lnTo>
                  <a:pt x="2040635" y="64007"/>
                </a:lnTo>
                <a:lnTo>
                  <a:pt x="2043683" y="67055"/>
                </a:lnTo>
                <a:lnTo>
                  <a:pt x="2075687" y="67055"/>
                </a:lnTo>
                <a:lnTo>
                  <a:pt x="2077211" y="64007"/>
                </a:lnTo>
                <a:lnTo>
                  <a:pt x="2077211" y="57911"/>
                </a:lnTo>
                <a:lnTo>
                  <a:pt x="2075687" y="5486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5323" y="337718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191" y="0"/>
                </a:moveTo>
                <a:lnTo>
                  <a:pt x="0" y="13715"/>
                </a:lnTo>
                <a:lnTo>
                  <a:pt x="12191" y="25907"/>
                </a:lnTo>
                <a:lnTo>
                  <a:pt x="25907" y="13715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0751" y="337261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3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8287"/>
                </a:lnTo>
                <a:lnTo>
                  <a:pt x="1523" y="21335"/>
                </a:lnTo>
                <a:lnTo>
                  <a:pt x="13715" y="33527"/>
                </a:lnTo>
                <a:lnTo>
                  <a:pt x="16763" y="35051"/>
                </a:lnTo>
                <a:lnTo>
                  <a:pt x="21335" y="33527"/>
                </a:lnTo>
                <a:lnTo>
                  <a:pt x="27431" y="27431"/>
                </a:lnTo>
                <a:lnTo>
                  <a:pt x="13715" y="27431"/>
                </a:lnTo>
                <a:lnTo>
                  <a:pt x="17301" y="23397"/>
                </a:lnTo>
                <a:lnTo>
                  <a:pt x="15239" y="21335"/>
                </a:lnTo>
                <a:lnTo>
                  <a:pt x="7619" y="21335"/>
                </a:lnTo>
                <a:lnTo>
                  <a:pt x="7619" y="13715"/>
                </a:lnTo>
                <a:lnTo>
                  <a:pt x="16192" y="13715"/>
                </a:lnTo>
                <a:lnTo>
                  <a:pt x="17301" y="12729"/>
                </a:lnTo>
                <a:lnTo>
                  <a:pt x="13715" y="9143"/>
                </a:lnTo>
                <a:lnTo>
                  <a:pt x="28955" y="9143"/>
                </a:lnTo>
                <a:lnTo>
                  <a:pt x="21335" y="1523"/>
                </a:lnTo>
                <a:lnTo>
                  <a:pt x="16763" y="0"/>
                </a:lnTo>
                <a:close/>
              </a:path>
              <a:path w="35560" h="35560">
                <a:moveTo>
                  <a:pt x="17301" y="23397"/>
                </a:moveTo>
                <a:lnTo>
                  <a:pt x="13715" y="27431"/>
                </a:lnTo>
                <a:lnTo>
                  <a:pt x="21335" y="27431"/>
                </a:lnTo>
                <a:lnTo>
                  <a:pt x="17301" y="23397"/>
                </a:lnTo>
                <a:close/>
              </a:path>
              <a:path w="35560" h="35560">
                <a:moveTo>
                  <a:pt x="22322" y="17750"/>
                </a:moveTo>
                <a:lnTo>
                  <a:pt x="17301" y="23397"/>
                </a:lnTo>
                <a:lnTo>
                  <a:pt x="21335" y="27431"/>
                </a:lnTo>
                <a:lnTo>
                  <a:pt x="27431" y="27431"/>
                </a:lnTo>
                <a:lnTo>
                  <a:pt x="33527" y="21335"/>
                </a:lnTo>
                <a:lnTo>
                  <a:pt x="25907" y="21335"/>
                </a:lnTo>
                <a:lnTo>
                  <a:pt x="22322" y="17750"/>
                </a:lnTo>
                <a:close/>
              </a:path>
              <a:path w="35560" h="35560">
                <a:moveTo>
                  <a:pt x="7619" y="13715"/>
                </a:moveTo>
                <a:lnTo>
                  <a:pt x="7619" y="21335"/>
                </a:lnTo>
                <a:lnTo>
                  <a:pt x="11654" y="17750"/>
                </a:lnTo>
                <a:lnTo>
                  <a:pt x="7619" y="13715"/>
                </a:lnTo>
                <a:close/>
              </a:path>
              <a:path w="35560" h="35560">
                <a:moveTo>
                  <a:pt x="11654" y="17750"/>
                </a:moveTo>
                <a:lnTo>
                  <a:pt x="7619" y="21335"/>
                </a:lnTo>
                <a:lnTo>
                  <a:pt x="15239" y="21335"/>
                </a:lnTo>
                <a:lnTo>
                  <a:pt x="11654" y="17750"/>
                </a:lnTo>
                <a:close/>
              </a:path>
              <a:path w="35560" h="35560">
                <a:moveTo>
                  <a:pt x="25907" y="13715"/>
                </a:moveTo>
                <a:lnTo>
                  <a:pt x="22322" y="17750"/>
                </a:lnTo>
                <a:lnTo>
                  <a:pt x="25907" y="21335"/>
                </a:lnTo>
                <a:lnTo>
                  <a:pt x="25907" y="13715"/>
                </a:lnTo>
                <a:close/>
              </a:path>
              <a:path w="35560" h="35560">
                <a:moveTo>
                  <a:pt x="33527" y="13715"/>
                </a:moveTo>
                <a:lnTo>
                  <a:pt x="25907" y="13715"/>
                </a:lnTo>
                <a:lnTo>
                  <a:pt x="25907" y="21335"/>
                </a:lnTo>
                <a:lnTo>
                  <a:pt x="33527" y="21335"/>
                </a:lnTo>
                <a:lnTo>
                  <a:pt x="35051" y="18287"/>
                </a:lnTo>
                <a:lnTo>
                  <a:pt x="33527" y="13715"/>
                </a:lnTo>
                <a:close/>
              </a:path>
              <a:path w="35560" h="35560">
                <a:moveTo>
                  <a:pt x="16192" y="13715"/>
                </a:moveTo>
                <a:lnTo>
                  <a:pt x="7619" y="13715"/>
                </a:lnTo>
                <a:lnTo>
                  <a:pt x="11654" y="17750"/>
                </a:lnTo>
                <a:lnTo>
                  <a:pt x="16192" y="13715"/>
                </a:lnTo>
                <a:close/>
              </a:path>
              <a:path w="35560" h="35560">
                <a:moveTo>
                  <a:pt x="28955" y="9143"/>
                </a:moveTo>
                <a:lnTo>
                  <a:pt x="21335" y="9143"/>
                </a:lnTo>
                <a:lnTo>
                  <a:pt x="17301" y="12729"/>
                </a:lnTo>
                <a:lnTo>
                  <a:pt x="22322" y="17750"/>
                </a:lnTo>
                <a:lnTo>
                  <a:pt x="25907" y="13715"/>
                </a:lnTo>
                <a:lnTo>
                  <a:pt x="33527" y="13715"/>
                </a:lnTo>
                <a:lnTo>
                  <a:pt x="28955" y="9143"/>
                </a:lnTo>
                <a:close/>
              </a:path>
              <a:path w="35560" h="35560">
                <a:moveTo>
                  <a:pt x="21335" y="9143"/>
                </a:moveTo>
                <a:lnTo>
                  <a:pt x="13715" y="9143"/>
                </a:lnTo>
                <a:lnTo>
                  <a:pt x="17301" y="12729"/>
                </a:lnTo>
                <a:lnTo>
                  <a:pt x="21335" y="914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42588" y="3386328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13715" y="0"/>
                </a:moveTo>
                <a:lnTo>
                  <a:pt x="0" y="12191"/>
                </a:lnTo>
                <a:lnTo>
                  <a:pt x="13715" y="24383"/>
                </a:lnTo>
                <a:lnTo>
                  <a:pt x="25907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38015" y="3381755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18287" y="0"/>
                </a:moveTo>
                <a:lnTo>
                  <a:pt x="15239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19811"/>
                </a:lnTo>
                <a:lnTo>
                  <a:pt x="15239" y="33527"/>
                </a:lnTo>
                <a:lnTo>
                  <a:pt x="18287" y="35051"/>
                </a:lnTo>
                <a:lnTo>
                  <a:pt x="21335" y="33527"/>
                </a:lnTo>
                <a:lnTo>
                  <a:pt x="28109" y="25907"/>
                </a:lnTo>
                <a:lnTo>
                  <a:pt x="15239" y="25907"/>
                </a:lnTo>
                <a:lnTo>
                  <a:pt x="18287" y="22859"/>
                </a:lnTo>
                <a:lnTo>
                  <a:pt x="15239" y="19811"/>
                </a:lnTo>
                <a:lnTo>
                  <a:pt x="9143" y="19811"/>
                </a:lnTo>
                <a:lnTo>
                  <a:pt x="9143" y="13715"/>
                </a:lnTo>
                <a:lnTo>
                  <a:pt x="15239" y="13715"/>
                </a:lnTo>
                <a:lnTo>
                  <a:pt x="18287" y="10667"/>
                </a:lnTo>
                <a:lnTo>
                  <a:pt x="15239" y="7619"/>
                </a:lnTo>
                <a:lnTo>
                  <a:pt x="27431" y="7619"/>
                </a:lnTo>
                <a:lnTo>
                  <a:pt x="21335" y="1523"/>
                </a:lnTo>
                <a:lnTo>
                  <a:pt x="18287" y="0"/>
                </a:lnTo>
                <a:close/>
              </a:path>
              <a:path w="33654" h="35560">
                <a:moveTo>
                  <a:pt x="18287" y="22859"/>
                </a:moveTo>
                <a:lnTo>
                  <a:pt x="15239" y="25907"/>
                </a:lnTo>
                <a:lnTo>
                  <a:pt x="21335" y="25907"/>
                </a:lnTo>
                <a:lnTo>
                  <a:pt x="18287" y="22859"/>
                </a:lnTo>
                <a:close/>
              </a:path>
              <a:path w="33654" h="35560">
                <a:moveTo>
                  <a:pt x="24383" y="16763"/>
                </a:moveTo>
                <a:lnTo>
                  <a:pt x="18287" y="22859"/>
                </a:lnTo>
                <a:lnTo>
                  <a:pt x="21335" y="25907"/>
                </a:lnTo>
                <a:lnTo>
                  <a:pt x="28109" y="25907"/>
                </a:lnTo>
                <a:lnTo>
                  <a:pt x="33527" y="19811"/>
                </a:lnTo>
                <a:lnTo>
                  <a:pt x="27431" y="19811"/>
                </a:lnTo>
                <a:lnTo>
                  <a:pt x="24383" y="16763"/>
                </a:lnTo>
                <a:close/>
              </a:path>
              <a:path w="33654" h="35560">
                <a:moveTo>
                  <a:pt x="9143" y="13715"/>
                </a:moveTo>
                <a:lnTo>
                  <a:pt x="9143" y="19811"/>
                </a:lnTo>
                <a:lnTo>
                  <a:pt x="12191" y="16763"/>
                </a:lnTo>
                <a:lnTo>
                  <a:pt x="9143" y="13715"/>
                </a:lnTo>
                <a:close/>
              </a:path>
              <a:path w="33654" h="35560">
                <a:moveTo>
                  <a:pt x="12191" y="16763"/>
                </a:moveTo>
                <a:lnTo>
                  <a:pt x="9143" y="19811"/>
                </a:lnTo>
                <a:lnTo>
                  <a:pt x="15239" y="19811"/>
                </a:lnTo>
                <a:lnTo>
                  <a:pt x="12191" y="16763"/>
                </a:lnTo>
                <a:close/>
              </a:path>
              <a:path w="33654" h="35560">
                <a:moveTo>
                  <a:pt x="27431" y="13715"/>
                </a:moveTo>
                <a:lnTo>
                  <a:pt x="24383" y="16763"/>
                </a:lnTo>
                <a:lnTo>
                  <a:pt x="27431" y="19811"/>
                </a:lnTo>
                <a:lnTo>
                  <a:pt x="27431" y="13715"/>
                </a:lnTo>
                <a:close/>
              </a:path>
              <a:path w="33654" h="35560">
                <a:moveTo>
                  <a:pt x="33527" y="13715"/>
                </a:moveTo>
                <a:lnTo>
                  <a:pt x="27431" y="13715"/>
                </a:lnTo>
                <a:lnTo>
                  <a:pt x="27431" y="19811"/>
                </a:lnTo>
                <a:lnTo>
                  <a:pt x="33527" y="19811"/>
                </a:lnTo>
                <a:lnTo>
                  <a:pt x="33527" y="13715"/>
                </a:lnTo>
                <a:close/>
              </a:path>
              <a:path w="33654" h="35560">
                <a:moveTo>
                  <a:pt x="15239" y="13715"/>
                </a:moveTo>
                <a:lnTo>
                  <a:pt x="9143" y="13715"/>
                </a:lnTo>
                <a:lnTo>
                  <a:pt x="12191" y="16763"/>
                </a:lnTo>
                <a:lnTo>
                  <a:pt x="15239" y="13715"/>
                </a:lnTo>
                <a:close/>
              </a:path>
              <a:path w="33654" h="35560">
                <a:moveTo>
                  <a:pt x="27431" y="7619"/>
                </a:moveTo>
                <a:lnTo>
                  <a:pt x="21335" y="7619"/>
                </a:lnTo>
                <a:lnTo>
                  <a:pt x="18287" y="10667"/>
                </a:lnTo>
                <a:lnTo>
                  <a:pt x="24383" y="16763"/>
                </a:lnTo>
                <a:lnTo>
                  <a:pt x="27431" y="13715"/>
                </a:lnTo>
                <a:lnTo>
                  <a:pt x="33527" y="13715"/>
                </a:lnTo>
                <a:lnTo>
                  <a:pt x="27431" y="7619"/>
                </a:lnTo>
                <a:close/>
              </a:path>
              <a:path w="33654" h="35560">
                <a:moveTo>
                  <a:pt x="21335" y="7619"/>
                </a:moveTo>
                <a:lnTo>
                  <a:pt x="15239" y="7619"/>
                </a:lnTo>
                <a:lnTo>
                  <a:pt x="18287" y="10667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1376" y="339394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2191" y="0"/>
                </a:moveTo>
                <a:lnTo>
                  <a:pt x="0" y="12191"/>
                </a:lnTo>
                <a:lnTo>
                  <a:pt x="12191" y="24383"/>
                </a:lnTo>
                <a:lnTo>
                  <a:pt x="24383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6803" y="338937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9811" y="0"/>
                </a:moveTo>
                <a:lnTo>
                  <a:pt x="13715" y="0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19811"/>
                </a:lnTo>
                <a:lnTo>
                  <a:pt x="13715" y="33527"/>
                </a:lnTo>
                <a:lnTo>
                  <a:pt x="16763" y="35051"/>
                </a:lnTo>
                <a:lnTo>
                  <a:pt x="19811" y="33527"/>
                </a:lnTo>
                <a:lnTo>
                  <a:pt x="27431" y="25907"/>
                </a:lnTo>
                <a:lnTo>
                  <a:pt x="13715" y="25907"/>
                </a:lnTo>
                <a:lnTo>
                  <a:pt x="16763" y="22859"/>
                </a:lnTo>
                <a:lnTo>
                  <a:pt x="13715" y="19811"/>
                </a:lnTo>
                <a:lnTo>
                  <a:pt x="7619" y="19811"/>
                </a:lnTo>
                <a:lnTo>
                  <a:pt x="7619" y="13715"/>
                </a:lnTo>
                <a:lnTo>
                  <a:pt x="13715" y="13715"/>
                </a:lnTo>
                <a:lnTo>
                  <a:pt x="16763" y="10667"/>
                </a:lnTo>
                <a:lnTo>
                  <a:pt x="13715" y="7619"/>
                </a:lnTo>
                <a:lnTo>
                  <a:pt x="27431" y="7619"/>
                </a:lnTo>
                <a:lnTo>
                  <a:pt x="19811" y="0"/>
                </a:lnTo>
                <a:close/>
              </a:path>
              <a:path w="35560" h="35560">
                <a:moveTo>
                  <a:pt x="16763" y="22859"/>
                </a:moveTo>
                <a:lnTo>
                  <a:pt x="13715" y="25907"/>
                </a:lnTo>
                <a:lnTo>
                  <a:pt x="19811" y="25907"/>
                </a:lnTo>
                <a:lnTo>
                  <a:pt x="16763" y="22859"/>
                </a:lnTo>
                <a:close/>
              </a:path>
              <a:path w="35560" h="35560">
                <a:moveTo>
                  <a:pt x="22859" y="16763"/>
                </a:moveTo>
                <a:lnTo>
                  <a:pt x="16763" y="22859"/>
                </a:lnTo>
                <a:lnTo>
                  <a:pt x="19811" y="25907"/>
                </a:lnTo>
                <a:lnTo>
                  <a:pt x="27431" y="25907"/>
                </a:lnTo>
                <a:lnTo>
                  <a:pt x="33527" y="19811"/>
                </a:lnTo>
                <a:lnTo>
                  <a:pt x="25907" y="19811"/>
                </a:lnTo>
                <a:lnTo>
                  <a:pt x="22859" y="16763"/>
                </a:lnTo>
                <a:close/>
              </a:path>
              <a:path w="35560" h="35560">
                <a:moveTo>
                  <a:pt x="7619" y="13715"/>
                </a:moveTo>
                <a:lnTo>
                  <a:pt x="7619" y="19811"/>
                </a:lnTo>
                <a:lnTo>
                  <a:pt x="10667" y="16763"/>
                </a:lnTo>
                <a:lnTo>
                  <a:pt x="7619" y="13715"/>
                </a:lnTo>
                <a:close/>
              </a:path>
              <a:path w="35560" h="35560">
                <a:moveTo>
                  <a:pt x="10667" y="16763"/>
                </a:moveTo>
                <a:lnTo>
                  <a:pt x="7619" y="19811"/>
                </a:lnTo>
                <a:lnTo>
                  <a:pt x="13715" y="19811"/>
                </a:lnTo>
                <a:lnTo>
                  <a:pt x="10667" y="16763"/>
                </a:lnTo>
                <a:close/>
              </a:path>
              <a:path w="35560" h="35560">
                <a:moveTo>
                  <a:pt x="25907" y="13715"/>
                </a:moveTo>
                <a:lnTo>
                  <a:pt x="22859" y="16763"/>
                </a:lnTo>
                <a:lnTo>
                  <a:pt x="25907" y="19811"/>
                </a:lnTo>
                <a:lnTo>
                  <a:pt x="25907" y="13715"/>
                </a:lnTo>
                <a:close/>
              </a:path>
              <a:path w="35560" h="35560">
                <a:moveTo>
                  <a:pt x="33527" y="13715"/>
                </a:moveTo>
                <a:lnTo>
                  <a:pt x="25907" y="13715"/>
                </a:lnTo>
                <a:lnTo>
                  <a:pt x="25907" y="19811"/>
                </a:lnTo>
                <a:lnTo>
                  <a:pt x="33527" y="19811"/>
                </a:lnTo>
                <a:lnTo>
                  <a:pt x="35051" y="16763"/>
                </a:lnTo>
                <a:lnTo>
                  <a:pt x="33527" y="13715"/>
                </a:lnTo>
                <a:close/>
              </a:path>
              <a:path w="35560" h="35560">
                <a:moveTo>
                  <a:pt x="13715" y="13715"/>
                </a:moveTo>
                <a:lnTo>
                  <a:pt x="7619" y="13715"/>
                </a:lnTo>
                <a:lnTo>
                  <a:pt x="10667" y="16763"/>
                </a:lnTo>
                <a:lnTo>
                  <a:pt x="13715" y="13715"/>
                </a:lnTo>
                <a:close/>
              </a:path>
              <a:path w="35560" h="35560">
                <a:moveTo>
                  <a:pt x="27431" y="7619"/>
                </a:moveTo>
                <a:lnTo>
                  <a:pt x="19811" y="7619"/>
                </a:lnTo>
                <a:lnTo>
                  <a:pt x="16763" y="10667"/>
                </a:lnTo>
                <a:lnTo>
                  <a:pt x="22859" y="16763"/>
                </a:lnTo>
                <a:lnTo>
                  <a:pt x="25907" y="13715"/>
                </a:lnTo>
                <a:lnTo>
                  <a:pt x="33527" y="13715"/>
                </a:lnTo>
                <a:lnTo>
                  <a:pt x="27431" y="7619"/>
                </a:lnTo>
                <a:close/>
              </a:path>
              <a:path w="35560" h="35560">
                <a:moveTo>
                  <a:pt x="19811" y="7619"/>
                </a:moveTo>
                <a:lnTo>
                  <a:pt x="13715" y="7619"/>
                </a:lnTo>
                <a:lnTo>
                  <a:pt x="16763" y="10667"/>
                </a:lnTo>
                <a:lnTo>
                  <a:pt x="1981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8639" y="340004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191" y="0"/>
                </a:moveTo>
                <a:lnTo>
                  <a:pt x="0" y="12191"/>
                </a:lnTo>
                <a:lnTo>
                  <a:pt x="12191" y="25907"/>
                </a:lnTo>
                <a:lnTo>
                  <a:pt x="25907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4067" y="3395472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6763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21335"/>
                </a:lnTo>
                <a:lnTo>
                  <a:pt x="13715" y="33527"/>
                </a:lnTo>
                <a:lnTo>
                  <a:pt x="21335" y="33527"/>
                </a:lnTo>
                <a:lnTo>
                  <a:pt x="27431" y="27431"/>
                </a:lnTo>
                <a:lnTo>
                  <a:pt x="13715" y="27431"/>
                </a:lnTo>
                <a:lnTo>
                  <a:pt x="17525" y="23621"/>
                </a:lnTo>
                <a:lnTo>
                  <a:pt x="15239" y="21335"/>
                </a:lnTo>
                <a:lnTo>
                  <a:pt x="7619" y="21335"/>
                </a:lnTo>
                <a:lnTo>
                  <a:pt x="7619" y="13715"/>
                </a:lnTo>
                <a:lnTo>
                  <a:pt x="15239" y="13715"/>
                </a:lnTo>
                <a:lnTo>
                  <a:pt x="17525" y="11429"/>
                </a:lnTo>
                <a:lnTo>
                  <a:pt x="13715" y="7619"/>
                </a:lnTo>
                <a:lnTo>
                  <a:pt x="27431" y="7619"/>
                </a:lnTo>
                <a:lnTo>
                  <a:pt x="21335" y="1523"/>
                </a:lnTo>
                <a:lnTo>
                  <a:pt x="16763" y="0"/>
                </a:lnTo>
                <a:close/>
              </a:path>
              <a:path w="35560" h="33654">
                <a:moveTo>
                  <a:pt x="17525" y="23621"/>
                </a:moveTo>
                <a:lnTo>
                  <a:pt x="13715" y="27431"/>
                </a:lnTo>
                <a:lnTo>
                  <a:pt x="21335" y="27431"/>
                </a:lnTo>
                <a:lnTo>
                  <a:pt x="17525" y="23621"/>
                </a:lnTo>
                <a:close/>
              </a:path>
              <a:path w="35560" h="33654">
                <a:moveTo>
                  <a:pt x="23621" y="17525"/>
                </a:moveTo>
                <a:lnTo>
                  <a:pt x="17525" y="23621"/>
                </a:lnTo>
                <a:lnTo>
                  <a:pt x="21335" y="27431"/>
                </a:lnTo>
                <a:lnTo>
                  <a:pt x="27431" y="27431"/>
                </a:lnTo>
                <a:lnTo>
                  <a:pt x="33527" y="21335"/>
                </a:lnTo>
                <a:lnTo>
                  <a:pt x="27431" y="21335"/>
                </a:lnTo>
                <a:lnTo>
                  <a:pt x="23621" y="17525"/>
                </a:lnTo>
                <a:close/>
              </a:path>
              <a:path w="35560" h="33654">
                <a:moveTo>
                  <a:pt x="7619" y="13715"/>
                </a:moveTo>
                <a:lnTo>
                  <a:pt x="7619" y="21335"/>
                </a:lnTo>
                <a:lnTo>
                  <a:pt x="11429" y="17525"/>
                </a:lnTo>
                <a:lnTo>
                  <a:pt x="7619" y="13715"/>
                </a:lnTo>
                <a:close/>
              </a:path>
              <a:path w="35560" h="33654">
                <a:moveTo>
                  <a:pt x="11429" y="17525"/>
                </a:moveTo>
                <a:lnTo>
                  <a:pt x="7619" y="21335"/>
                </a:lnTo>
                <a:lnTo>
                  <a:pt x="15239" y="21335"/>
                </a:lnTo>
                <a:lnTo>
                  <a:pt x="11429" y="17525"/>
                </a:lnTo>
                <a:close/>
              </a:path>
              <a:path w="35560" h="33654">
                <a:moveTo>
                  <a:pt x="27431" y="13715"/>
                </a:moveTo>
                <a:lnTo>
                  <a:pt x="23621" y="17525"/>
                </a:lnTo>
                <a:lnTo>
                  <a:pt x="27431" y="21335"/>
                </a:lnTo>
                <a:lnTo>
                  <a:pt x="27431" y="13715"/>
                </a:lnTo>
                <a:close/>
              </a:path>
              <a:path w="35560" h="33654">
                <a:moveTo>
                  <a:pt x="33527" y="13715"/>
                </a:moveTo>
                <a:lnTo>
                  <a:pt x="27431" y="13715"/>
                </a:lnTo>
                <a:lnTo>
                  <a:pt x="27431" y="21335"/>
                </a:lnTo>
                <a:lnTo>
                  <a:pt x="33527" y="21335"/>
                </a:lnTo>
                <a:lnTo>
                  <a:pt x="35051" y="16763"/>
                </a:lnTo>
                <a:lnTo>
                  <a:pt x="33527" y="13715"/>
                </a:lnTo>
                <a:close/>
              </a:path>
              <a:path w="35560" h="33654">
                <a:moveTo>
                  <a:pt x="15239" y="13715"/>
                </a:moveTo>
                <a:lnTo>
                  <a:pt x="7619" y="13715"/>
                </a:lnTo>
                <a:lnTo>
                  <a:pt x="11429" y="17525"/>
                </a:lnTo>
                <a:lnTo>
                  <a:pt x="15239" y="13715"/>
                </a:lnTo>
                <a:close/>
              </a:path>
              <a:path w="35560" h="33654">
                <a:moveTo>
                  <a:pt x="27431" y="7619"/>
                </a:moveTo>
                <a:lnTo>
                  <a:pt x="21335" y="7619"/>
                </a:lnTo>
                <a:lnTo>
                  <a:pt x="17525" y="11429"/>
                </a:lnTo>
                <a:lnTo>
                  <a:pt x="23621" y="17525"/>
                </a:lnTo>
                <a:lnTo>
                  <a:pt x="27431" y="13715"/>
                </a:lnTo>
                <a:lnTo>
                  <a:pt x="33527" y="13715"/>
                </a:lnTo>
                <a:lnTo>
                  <a:pt x="27431" y="7619"/>
                </a:lnTo>
                <a:close/>
              </a:path>
              <a:path w="35560" h="33654">
                <a:moveTo>
                  <a:pt x="21335" y="7619"/>
                </a:moveTo>
                <a:lnTo>
                  <a:pt x="13715" y="7619"/>
                </a:lnTo>
                <a:lnTo>
                  <a:pt x="17525" y="11429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65903" y="340614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3715" y="0"/>
                </a:moveTo>
                <a:lnTo>
                  <a:pt x="0" y="12191"/>
                </a:lnTo>
                <a:lnTo>
                  <a:pt x="13715" y="25907"/>
                </a:lnTo>
                <a:lnTo>
                  <a:pt x="25907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61332" y="340156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8287" y="0"/>
                </a:moveTo>
                <a:lnTo>
                  <a:pt x="15239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21335"/>
                </a:lnTo>
                <a:lnTo>
                  <a:pt x="15239" y="33527"/>
                </a:lnTo>
                <a:lnTo>
                  <a:pt x="18287" y="35051"/>
                </a:lnTo>
                <a:lnTo>
                  <a:pt x="21335" y="33527"/>
                </a:lnTo>
                <a:lnTo>
                  <a:pt x="27431" y="27431"/>
                </a:lnTo>
                <a:lnTo>
                  <a:pt x="15239" y="27431"/>
                </a:lnTo>
                <a:lnTo>
                  <a:pt x="18287" y="24002"/>
                </a:lnTo>
                <a:lnTo>
                  <a:pt x="15917" y="21335"/>
                </a:lnTo>
                <a:lnTo>
                  <a:pt x="9143" y="21335"/>
                </a:lnTo>
                <a:lnTo>
                  <a:pt x="9143" y="13715"/>
                </a:lnTo>
                <a:lnTo>
                  <a:pt x="15917" y="13715"/>
                </a:lnTo>
                <a:lnTo>
                  <a:pt x="18287" y="11048"/>
                </a:lnTo>
                <a:lnTo>
                  <a:pt x="15239" y="7619"/>
                </a:lnTo>
                <a:lnTo>
                  <a:pt x="27431" y="7619"/>
                </a:lnTo>
                <a:lnTo>
                  <a:pt x="21335" y="1523"/>
                </a:lnTo>
                <a:lnTo>
                  <a:pt x="18287" y="0"/>
                </a:lnTo>
                <a:close/>
              </a:path>
              <a:path w="35560" h="35560">
                <a:moveTo>
                  <a:pt x="18287" y="24002"/>
                </a:moveTo>
                <a:lnTo>
                  <a:pt x="15239" y="27431"/>
                </a:lnTo>
                <a:lnTo>
                  <a:pt x="21335" y="27431"/>
                </a:lnTo>
                <a:lnTo>
                  <a:pt x="18287" y="24002"/>
                </a:lnTo>
                <a:close/>
              </a:path>
              <a:path w="35560" h="35560">
                <a:moveTo>
                  <a:pt x="24045" y="17525"/>
                </a:moveTo>
                <a:lnTo>
                  <a:pt x="18287" y="24002"/>
                </a:lnTo>
                <a:lnTo>
                  <a:pt x="21335" y="27431"/>
                </a:lnTo>
                <a:lnTo>
                  <a:pt x="27431" y="27431"/>
                </a:lnTo>
                <a:lnTo>
                  <a:pt x="33527" y="21335"/>
                </a:lnTo>
                <a:lnTo>
                  <a:pt x="27431" y="21335"/>
                </a:lnTo>
                <a:lnTo>
                  <a:pt x="24045" y="17525"/>
                </a:lnTo>
                <a:close/>
              </a:path>
              <a:path w="35560" h="35560">
                <a:moveTo>
                  <a:pt x="9143" y="13715"/>
                </a:moveTo>
                <a:lnTo>
                  <a:pt x="9143" y="21335"/>
                </a:lnTo>
                <a:lnTo>
                  <a:pt x="12530" y="17525"/>
                </a:lnTo>
                <a:lnTo>
                  <a:pt x="9143" y="13715"/>
                </a:lnTo>
                <a:close/>
              </a:path>
              <a:path w="35560" h="35560">
                <a:moveTo>
                  <a:pt x="12530" y="17525"/>
                </a:moveTo>
                <a:lnTo>
                  <a:pt x="9143" y="21335"/>
                </a:lnTo>
                <a:lnTo>
                  <a:pt x="15917" y="21335"/>
                </a:lnTo>
                <a:lnTo>
                  <a:pt x="12530" y="17525"/>
                </a:lnTo>
                <a:close/>
              </a:path>
              <a:path w="35560" h="35560">
                <a:moveTo>
                  <a:pt x="27431" y="13715"/>
                </a:moveTo>
                <a:lnTo>
                  <a:pt x="24045" y="17525"/>
                </a:lnTo>
                <a:lnTo>
                  <a:pt x="27431" y="21335"/>
                </a:lnTo>
                <a:lnTo>
                  <a:pt x="27431" y="13715"/>
                </a:lnTo>
                <a:close/>
              </a:path>
              <a:path w="35560" h="35560">
                <a:moveTo>
                  <a:pt x="33527" y="13715"/>
                </a:moveTo>
                <a:lnTo>
                  <a:pt x="27431" y="13715"/>
                </a:lnTo>
                <a:lnTo>
                  <a:pt x="27431" y="21335"/>
                </a:lnTo>
                <a:lnTo>
                  <a:pt x="33527" y="21335"/>
                </a:lnTo>
                <a:lnTo>
                  <a:pt x="35051" y="16763"/>
                </a:lnTo>
                <a:lnTo>
                  <a:pt x="33527" y="13715"/>
                </a:lnTo>
                <a:close/>
              </a:path>
              <a:path w="35560" h="35560">
                <a:moveTo>
                  <a:pt x="15917" y="13715"/>
                </a:moveTo>
                <a:lnTo>
                  <a:pt x="9143" y="13715"/>
                </a:lnTo>
                <a:lnTo>
                  <a:pt x="12530" y="17525"/>
                </a:lnTo>
                <a:lnTo>
                  <a:pt x="15917" y="13715"/>
                </a:lnTo>
                <a:close/>
              </a:path>
              <a:path w="35560" h="35560">
                <a:moveTo>
                  <a:pt x="27431" y="7619"/>
                </a:moveTo>
                <a:lnTo>
                  <a:pt x="21335" y="7619"/>
                </a:lnTo>
                <a:lnTo>
                  <a:pt x="18287" y="11048"/>
                </a:lnTo>
                <a:lnTo>
                  <a:pt x="24045" y="17525"/>
                </a:lnTo>
                <a:lnTo>
                  <a:pt x="27431" y="13715"/>
                </a:lnTo>
                <a:lnTo>
                  <a:pt x="33527" y="13715"/>
                </a:lnTo>
                <a:lnTo>
                  <a:pt x="27431" y="7619"/>
                </a:lnTo>
                <a:close/>
              </a:path>
              <a:path w="35560" h="35560">
                <a:moveTo>
                  <a:pt x="21335" y="7619"/>
                </a:moveTo>
                <a:lnTo>
                  <a:pt x="15239" y="7619"/>
                </a:lnTo>
                <a:lnTo>
                  <a:pt x="18287" y="11048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74691" y="3412235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2191" y="0"/>
                </a:moveTo>
                <a:lnTo>
                  <a:pt x="0" y="12191"/>
                </a:lnTo>
                <a:lnTo>
                  <a:pt x="12191" y="24383"/>
                </a:lnTo>
                <a:lnTo>
                  <a:pt x="24383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70120" y="340766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3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19811"/>
                </a:lnTo>
                <a:lnTo>
                  <a:pt x="13715" y="33527"/>
                </a:lnTo>
                <a:lnTo>
                  <a:pt x="16763" y="35051"/>
                </a:lnTo>
                <a:lnTo>
                  <a:pt x="19811" y="33527"/>
                </a:lnTo>
                <a:lnTo>
                  <a:pt x="27431" y="25907"/>
                </a:lnTo>
                <a:lnTo>
                  <a:pt x="13715" y="25907"/>
                </a:lnTo>
                <a:lnTo>
                  <a:pt x="16763" y="22859"/>
                </a:lnTo>
                <a:lnTo>
                  <a:pt x="13715" y="19811"/>
                </a:lnTo>
                <a:lnTo>
                  <a:pt x="7619" y="19811"/>
                </a:lnTo>
                <a:lnTo>
                  <a:pt x="7619" y="13715"/>
                </a:lnTo>
                <a:lnTo>
                  <a:pt x="13715" y="13715"/>
                </a:lnTo>
                <a:lnTo>
                  <a:pt x="16763" y="10667"/>
                </a:lnTo>
                <a:lnTo>
                  <a:pt x="13715" y="7619"/>
                </a:lnTo>
                <a:lnTo>
                  <a:pt x="26669" y="7619"/>
                </a:lnTo>
                <a:lnTo>
                  <a:pt x="19811" y="1523"/>
                </a:lnTo>
                <a:lnTo>
                  <a:pt x="16763" y="0"/>
                </a:lnTo>
                <a:close/>
              </a:path>
              <a:path w="35560" h="35560">
                <a:moveTo>
                  <a:pt x="16763" y="22859"/>
                </a:moveTo>
                <a:lnTo>
                  <a:pt x="13715" y="25907"/>
                </a:lnTo>
                <a:lnTo>
                  <a:pt x="19811" y="25907"/>
                </a:lnTo>
                <a:lnTo>
                  <a:pt x="16763" y="22859"/>
                </a:lnTo>
                <a:close/>
              </a:path>
              <a:path w="35560" h="35560">
                <a:moveTo>
                  <a:pt x="22859" y="16763"/>
                </a:moveTo>
                <a:lnTo>
                  <a:pt x="16763" y="22859"/>
                </a:lnTo>
                <a:lnTo>
                  <a:pt x="19811" y="25907"/>
                </a:lnTo>
                <a:lnTo>
                  <a:pt x="27431" y="25907"/>
                </a:lnTo>
                <a:lnTo>
                  <a:pt x="33527" y="19811"/>
                </a:lnTo>
                <a:lnTo>
                  <a:pt x="25907" y="19811"/>
                </a:lnTo>
                <a:lnTo>
                  <a:pt x="22859" y="16763"/>
                </a:lnTo>
                <a:close/>
              </a:path>
              <a:path w="35560" h="35560">
                <a:moveTo>
                  <a:pt x="7619" y="13715"/>
                </a:moveTo>
                <a:lnTo>
                  <a:pt x="7619" y="19811"/>
                </a:lnTo>
                <a:lnTo>
                  <a:pt x="10667" y="16763"/>
                </a:lnTo>
                <a:lnTo>
                  <a:pt x="7619" y="13715"/>
                </a:lnTo>
                <a:close/>
              </a:path>
              <a:path w="35560" h="35560">
                <a:moveTo>
                  <a:pt x="10667" y="16763"/>
                </a:moveTo>
                <a:lnTo>
                  <a:pt x="7619" y="19811"/>
                </a:lnTo>
                <a:lnTo>
                  <a:pt x="13715" y="19811"/>
                </a:lnTo>
                <a:lnTo>
                  <a:pt x="10667" y="16763"/>
                </a:lnTo>
                <a:close/>
              </a:path>
              <a:path w="35560" h="35560">
                <a:moveTo>
                  <a:pt x="25907" y="13715"/>
                </a:moveTo>
                <a:lnTo>
                  <a:pt x="22859" y="16763"/>
                </a:lnTo>
                <a:lnTo>
                  <a:pt x="25907" y="19811"/>
                </a:lnTo>
                <a:lnTo>
                  <a:pt x="25907" y="13715"/>
                </a:lnTo>
                <a:close/>
              </a:path>
              <a:path w="35560" h="35560">
                <a:moveTo>
                  <a:pt x="33527" y="13715"/>
                </a:moveTo>
                <a:lnTo>
                  <a:pt x="25907" y="13715"/>
                </a:lnTo>
                <a:lnTo>
                  <a:pt x="25907" y="19811"/>
                </a:lnTo>
                <a:lnTo>
                  <a:pt x="33527" y="19811"/>
                </a:lnTo>
                <a:lnTo>
                  <a:pt x="35051" y="16763"/>
                </a:lnTo>
                <a:lnTo>
                  <a:pt x="33527" y="13715"/>
                </a:lnTo>
                <a:close/>
              </a:path>
              <a:path w="35560" h="35560">
                <a:moveTo>
                  <a:pt x="13715" y="13715"/>
                </a:moveTo>
                <a:lnTo>
                  <a:pt x="7619" y="13715"/>
                </a:lnTo>
                <a:lnTo>
                  <a:pt x="10667" y="16763"/>
                </a:lnTo>
                <a:lnTo>
                  <a:pt x="13715" y="13715"/>
                </a:lnTo>
                <a:close/>
              </a:path>
              <a:path w="35560" h="35560">
                <a:moveTo>
                  <a:pt x="26669" y="7619"/>
                </a:moveTo>
                <a:lnTo>
                  <a:pt x="19811" y="7619"/>
                </a:lnTo>
                <a:lnTo>
                  <a:pt x="16763" y="10667"/>
                </a:lnTo>
                <a:lnTo>
                  <a:pt x="22859" y="16763"/>
                </a:lnTo>
                <a:lnTo>
                  <a:pt x="25907" y="13715"/>
                </a:lnTo>
                <a:lnTo>
                  <a:pt x="33527" y="13715"/>
                </a:lnTo>
                <a:lnTo>
                  <a:pt x="26669" y="7619"/>
                </a:lnTo>
                <a:close/>
              </a:path>
              <a:path w="35560" h="35560">
                <a:moveTo>
                  <a:pt x="19811" y="7619"/>
                </a:moveTo>
                <a:lnTo>
                  <a:pt x="13715" y="7619"/>
                </a:lnTo>
                <a:lnTo>
                  <a:pt x="16763" y="10667"/>
                </a:lnTo>
                <a:lnTo>
                  <a:pt x="1981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81955" y="341680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191" y="0"/>
                </a:moveTo>
                <a:lnTo>
                  <a:pt x="0" y="12191"/>
                </a:lnTo>
                <a:lnTo>
                  <a:pt x="12191" y="25907"/>
                </a:lnTo>
                <a:lnTo>
                  <a:pt x="25907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77383" y="3413760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21335" y="0"/>
                </a:moveTo>
                <a:lnTo>
                  <a:pt x="13715" y="0"/>
                </a:lnTo>
                <a:lnTo>
                  <a:pt x="1523" y="12191"/>
                </a:lnTo>
                <a:lnTo>
                  <a:pt x="0" y="15239"/>
                </a:lnTo>
                <a:lnTo>
                  <a:pt x="1523" y="18287"/>
                </a:lnTo>
                <a:lnTo>
                  <a:pt x="13715" y="32003"/>
                </a:lnTo>
                <a:lnTo>
                  <a:pt x="16763" y="33527"/>
                </a:lnTo>
                <a:lnTo>
                  <a:pt x="21335" y="32003"/>
                </a:lnTo>
                <a:lnTo>
                  <a:pt x="28109" y="24383"/>
                </a:lnTo>
                <a:lnTo>
                  <a:pt x="13715" y="24383"/>
                </a:lnTo>
                <a:lnTo>
                  <a:pt x="17525" y="20997"/>
                </a:lnTo>
                <a:lnTo>
                  <a:pt x="14477" y="18287"/>
                </a:lnTo>
                <a:lnTo>
                  <a:pt x="7619" y="18287"/>
                </a:lnTo>
                <a:lnTo>
                  <a:pt x="7619" y="12191"/>
                </a:lnTo>
                <a:lnTo>
                  <a:pt x="14477" y="12191"/>
                </a:lnTo>
                <a:lnTo>
                  <a:pt x="17525" y="9482"/>
                </a:lnTo>
                <a:lnTo>
                  <a:pt x="13715" y="6095"/>
                </a:lnTo>
                <a:lnTo>
                  <a:pt x="27431" y="6095"/>
                </a:lnTo>
                <a:lnTo>
                  <a:pt x="21335" y="0"/>
                </a:lnTo>
                <a:close/>
              </a:path>
              <a:path w="35560" h="33654">
                <a:moveTo>
                  <a:pt x="17525" y="20997"/>
                </a:moveTo>
                <a:lnTo>
                  <a:pt x="13715" y="24383"/>
                </a:lnTo>
                <a:lnTo>
                  <a:pt x="21335" y="24383"/>
                </a:lnTo>
                <a:lnTo>
                  <a:pt x="17525" y="20997"/>
                </a:lnTo>
                <a:close/>
              </a:path>
              <a:path w="35560" h="33654">
                <a:moveTo>
                  <a:pt x="24002" y="15239"/>
                </a:moveTo>
                <a:lnTo>
                  <a:pt x="17525" y="20997"/>
                </a:lnTo>
                <a:lnTo>
                  <a:pt x="21335" y="24383"/>
                </a:lnTo>
                <a:lnTo>
                  <a:pt x="28109" y="24383"/>
                </a:lnTo>
                <a:lnTo>
                  <a:pt x="33527" y="18287"/>
                </a:lnTo>
                <a:lnTo>
                  <a:pt x="27431" y="18287"/>
                </a:lnTo>
                <a:lnTo>
                  <a:pt x="24002" y="15239"/>
                </a:lnTo>
                <a:close/>
              </a:path>
              <a:path w="35560" h="33654">
                <a:moveTo>
                  <a:pt x="7619" y="12191"/>
                </a:moveTo>
                <a:lnTo>
                  <a:pt x="7619" y="18287"/>
                </a:lnTo>
                <a:lnTo>
                  <a:pt x="11048" y="15239"/>
                </a:lnTo>
                <a:lnTo>
                  <a:pt x="7619" y="12191"/>
                </a:lnTo>
                <a:close/>
              </a:path>
              <a:path w="35560" h="33654">
                <a:moveTo>
                  <a:pt x="11048" y="15239"/>
                </a:moveTo>
                <a:lnTo>
                  <a:pt x="7619" y="18287"/>
                </a:lnTo>
                <a:lnTo>
                  <a:pt x="14477" y="18287"/>
                </a:lnTo>
                <a:lnTo>
                  <a:pt x="11048" y="15239"/>
                </a:lnTo>
                <a:close/>
              </a:path>
              <a:path w="35560" h="33654">
                <a:moveTo>
                  <a:pt x="27431" y="12191"/>
                </a:moveTo>
                <a:lnTo>
                  <a:pt x="24002" y="15239"/>
                </a:lnTo>
                <a:lnTo>
                  <a:pt x="27431" y="18287"/>
                </a:lnTo>
                <a:lnTo>
                  <a:pt x="27431" y="12191"/>
                </a:lnTo>
                <a:close/>
              </a:path>
              <a:path w="35560" h="33654">
                <a:moveTo>
                  <a:pt x="33527" y="12191"/>
                </a:moveTo>
                <a:lnTo>
                  <a:pt x="27431" y="12191"/>
                </a:lnTo>
                <a:lnTo>
                  <a:pt x="27431" y="18287"/>
                </a:lnTo>
                <a:lnTo>
                  <a:pt x="33527" y="18287"/>
                </a:lnTo>
                <a:lnTo>
                  <a:pt x="35051" y="15239"/>
                </a:lnTo>
                <a:lnTo>
                  <a:pt x="33527" y="12191"/>
                </a:lnTo>
                <a:close/>
              </a:path>
              <a:path w="35560" h="33654">
                <a:moveTo>
                  <a:pt x="14477" y="12191"/>
                </a:moveTo>
                <a:lnTo>
                  <a:pt x="7619" y="12191"/>
                </a:lnTo>
                <a:lnTo>
                  <a:pt x="11048" y="15239"/>
                </a:lnTo>
                <a:lnTo>
                  <a:pt x="14477" y="12191"/>
                </a:lnTo>
                <a:close/>
              </a:path>
              <a:path w="35560" h="33654">
                <a:moveTo>
                  <a:pt x="27431" y="6095"/>
                </a:moveTo>
                <a:lnTo>
                  <a:pt x="21335" y="6095"/>
                </a:lnTo>
                <a:lnTo>
                  <a:pt x="17525" y="9482"/>
                </a:lnTo>
                <a:lnTo>
                  <a:pt x="24002" y="15239"/>
                </a:lnTo>
                <a:lnTo>
                  <a:pt x="27431" y="12191"/>
                </a:lnTo>
                <a:lnTo>
                  <a:pt x="33527" y="12191"/>
                </a:lnTo>
                <a:lnTo>
                  <a:pt x="27431" y="6095"/>
                </a:lnTo>
                <a:close/>
              </a:path>
              <a:path w="35560" h="33654">
                <a:moveTo>
                  <a:pt x="21335" y="6095"/>
                </a:moveTo>
                <a:lnTo>
                  <a:pt x="13715" y="6095"/>
                </a:lnTo>
                <a:lnTo>
                  <a:pt x="17525" y="9482"/>
                </a:lnTo>
                <a:lnTo>
                  <a:pt x="21335" y="6095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89220" y="3421379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13715" y="0"/>
                </a:moveTo>
                <a:lnTo>
                  <a:pt x="0" y="12191"/>
                </a:lnTo>
                <a:lnTo>
                  <a:pt x="13715" y="24383"/>
                </a:lnTo>
                <a:lnTo>
                  <a:pt x="25907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6171" y="3416808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16763" y="0"/>
                </a:moveTo>
                <a:lnTo>
                  <a:pt x="13715" y="1523"/>
                </a:lnTo>
                <a:lnTo>
                  <a:pt x="0" y="13715"/>
                </a:lnTo>
                <a:lnTo>
                  <a:pt x="0" y="19811"/>
                </a:lnTo>
                <a:lnTo>
                  <a:pt x="13715" y="33527"/>
                </a:lnTo>
                <a:lnTo>
                  <a:pt x="16763" y="35051"/>
                </a:lnTo>
                <a:lnTo>
                  <a:pt x="19811" y="33527"/>
                </a:lnTo>
                <a:lnTo>
                  <a:pt x="26585" y="25907"/>
                </a:lnTo>
                <a:lnTo>
                  <a:pt x="13715" y="25907"/>
                </a:lnTo>
                <a:lnTo>
                  <a:pt x="16763" y="22859"/>
                </a:lnTo>
                <a:lnTo>
                  <a:pt x="13715" y="19811"/>
                </a:lnTo>
                <a:lnTo>
                  <a:pt x="7619" y="19811"/>
                </a:lnTo>
                <a:lnTo>
                  <a:pt x="7619" y="13715"/>
                </a:lnTo>
                <a:lnTo>
                  <a:pt x="13715" y="13715"/>
                </a:lnTo>
                <a:lnTo>
                  <a:pt x="16763" y="10667"/>
                </a:lnTo>
                <a:lnTo>
                  <a:pt x="13715" y="7619"/>
                </a:lnTo>
                <a:lnTo>
                  <a:pt x="25907" y="7619"/>
                </a:lnTo>
                <a:lnTo>
                  <a:pt x="19811" y="1523"/>
                </a:lnTo>
                <a:lnTo>
                  <a:pt x="16763" y="0"/>
                </a:lnTo>
                <a:close/>
              </a:path>
              <a:path w="33654" h="35560">
                <a:moveTo>
                  <a:pt x="16763" y="22859"/>
                </a:moveTo>
                <a:lnTo>
                  <a:pt x="13715" y="25907"/>
                </a:lnTo>
                <a:lnTo>
                  <a:pt x="19811" y="25907"/>
                </a:lnTo>
                <a:lnTo>
                  <a:pt x="16763" y="22859"/>
                </a:lnTo>
                <a:close/>
              </a:path>
              <a:path w="33654" h="35560">
                <a:moveTo>
                  <a:pt x="22859" y="16763"/>
                </a:moveTo>
                <a:lnTo>
                  <a:pt x="16763" y="22859"/>
                </a:lnTo>
                <a:lnTo>
                  <a:pt x="19811" y="25907"/>
                </a:lnTo>
                <a:lnTo>
                  <a:pt x="26585" y="25907"/>
                </a:lnTo>
                <a:lnTo>
                  <a:pt x="32003" y="19811"/>
                </a:lnTo>
                <a:lnTo>
                  <a:pt x="25907" y="19811"/>
                </a:lnTo>
                <a:lnTo>
                  <a:pt x="22859" y="16763"/>
                </a:lnTo>
                <a:close/>
              </a:path>
              <a:path w="33654" h="35560">
                <a:moveTo>
                  <a:pt x="7619" y="13715"/>
                </a:moveTo>
                <a:lnTo>
                  <a:pt x="7619" y="19811"/>
                </a:lnTo>
                <a:lnTo>
                  <a:pt x="10667" y="16763"/>
                </a:lnTo>
                <a:lnTo>
                  <a:pt x="7619" y="13715"/>
                </a:lnTo>
                <a:close/>
              </a:path>
              <a:path w="33654" h="35560">
                <a:moveTo>
                  <a:pt x="10667" y="16763"/>
                </a:moveTo>
                <a:lnTo>
                  <a:pt x="7619" y="19811"/>
                </a:lnTo>
                <a:lnTo>
                  <a:pt x="13715" y="19811"/>
                </a:lnTo>
                <a:lnTo>
                  <a:pt x="10667" y="16763"/>
                </a:lnTo>
                <a:close/>
              </a:path>
              <a:path w="33654" h="35560">
                <a:moveTo>
                  <a:pt x="25907" y="13715"/>
                </a:moveTo>
                <a:lnTo>
                  <a:pt x="22859" y="16763"/>
                </a:lnTo>
                <a:lnTo>
                  <a:pt x="25907" y="19811"/>
                </a:lnTo>
                <a:lnTo>
                  <a:pt x="25907" y="13715"/>
                </a:lnTo>
                <a:close/>
              </a:path>
              <a:path w="33654" h="35560">
                <a:moveTo>
                  <a:pt x="32003" y="13715"/>
                </a:moveTo>
                <a:lnTo>
                  <a:pt x="25907" y="13715"/>
                </a:lnTo>
                <a:lnTo>
                  <a:pt x="25907" y="19811"/>
                </a:lnTo>
                <a:lnTo>
                  <a:pt x="32003" y="19811"/>
                </a:lnTo>
                <a:lnTo>
                  <a:pt x="33527" y="16763"/>
                </a:lnTo>
                <a:lnTo>
                  <a:pt x="32003" y="13715"/>
                </a:lnTo>
                <a:close/>
              </a:path>
              <a:path w="33654" h="35560">
                <a:moveTo>
                  <a:pt x="13715" y="13715"/>
                </a:moveTo>
                <a:lnTo>
                  <a:pt x="7619" y="13715"/>
                </a:lnTo>
                <a:lnTo>
                  <a:pt x="10667" y="16763"/>
                </a:lnTo>
                <a:lnTo>
                  <a:pt x="13715" y="13715"/>
                </a:lnTo>
                <a:close/>
              </a:path>
              <a:path w="33654" h="35560">
                <a:moveTo>
                  <a:pt x="25907" y="7619"/>
                </a:moveTo>
                <a:lnTo>
                  <a:pt x="19811" y="7619"/>
                </a:lnTo>
                <a:lnTo>
                  <a:pt x="16763" y="10667"/>
                </a:lnTo>
                <a:lnTo>
                  <a:pt x="22859" y="16763"/>
                </a:lnTo>
                <a:lnTo>
                  <a:pt x="25907" y="13715"/>
                </a:lnTo>
                <a:lnTo>
                  <a:pt x="32003" y="13715"/>
                </a:lnTo>
                <a:lnTo>
                  <a:pt x="25907" y="7619"/>
                </a:lnTo>
                <a:close/>
              </a:path>
              <a:path w="33654" h="35560">
                <a:moveTo>
                  <a:pt x="19811" y="7619"/>
                </a:moveTo>
                <a:lnTo>
                  <a:pt x="13715" y="7619"/>
                </a:lnTo>
                <a:lnTo>
                  <a:pt x="16763" y="10667"/>
                </a:lnTo>
                <a:lnTo>
                  <a:pt x="19811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98007" y="3424428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12191" y="0"/>
                </a:moveTo>
                <a:lnTo>
                  <a:pt x="0" y="13715"/>
                </a:lnTo>
                <a:lnTo>
                  <a:pt x="12191" y="25907"/>
                </a:lnTo>
                <a:lnTo>
                  <a:pt x="24383" y="13715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93435" y="341985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3" y="0"/>
                </a:moveTo>
                <a:lnTo>
                  <a:pt x="13715" y="1523"/>
                </a:lnTo>
                <a:lnTo>
                  <a:pt x="1523" y="15239"/>
                </a:lnTo>
                <a:lnTo>
                  <a:pt x="0" y="18287"/>
                </a:lnTo>
                <a:lnTo>
                  <a:pt x="1523" y="21335"/>
                </a:lnTo>
                <a:lnTo>
                  <a:pt x="13715" y="33527"/>
                </a:lnTo>
                <a:lnTo>
                  <a:pt x="16763" y="35051"/>
                </a:lnTo>
                <a:lnTo>
                  <a:pt x="19811" y="33527"/>
                </a:lnTo>
                <a:lnTo>
                  <a:pt x="26669" y="27431"/>
                </a:lnTo>
                <a:lnTo>
                  <a:pt x="13715" y="27431"/>
                </a:lnTo>
                <a:lnTo>
                  <a:pt x="16763" y="24383"/>
                </a:lnTo>
                <a:lnTo>
                  <a:pt x="13715" y="21335"/>
                </a:lnTo>
                <a:lnTo>
                  <a:pt x="7619" y="21335"/>
                </a:lnTo>
                <a:lnTo>
                  <a:pt x="7619" y="15239"/>
                </a:lnTo>
                <a:lnTo>
                  <a:pt x="13715" y="15239"/>
                </a:lnTo>
                <a:lnTo>
                  <a:pt x="16763" y="12191"/>
                </a:lnTo>
                <a:lnTo>
                  <a:pt x="13715" y="9143"/>
                </a:lnTo>
                <a:lnTo>
                  <a:pt x="27431" y="9143"/>
                </a:lnTo>
                <a:lnTo>
                  <a:pt x="19811" y="1523"/>
                </a:lnTo>
                <a:lnTo>
                  <a:pt x="16763" y="0"/>
                </a:lnTo>
                <a:close/>
              </a:path>
              <a:path w="35560" h="35560">
                <a:moveTo>
                  <a:pt x="16763" y="24383"/>
                </a:moveTo>
                <a:lnTo>
                  <a:pt x="13715" y="27431"/>
                </a:lnTo>
                <a:lnTo>
                  <a:pt x="19811" y="27431"/>
                </a:lnTo>
                <a:lnTo>
                  <a:pt x="16763" y="24383"/>
                </a:lnTo>
                <a:close/>
              </a:path>
              <a:path w="35560" h="35560">
                <a:moveTo>
                  <a:pt x="22859" y="18287"/>
                </a:moveTo>
                <a:lnTo>
                  <a:pt x="16763" y="24383"/>
                </a:lnTo>
                <a:lnTo>
                  <a:pt x="19811" y="27431"/>
                </a:lnTo>
                <a:lnTo>
                  <a:pt x="26669" y="27431"/>
                </a:lnTo>
                <a:lnTo>
                  <a:pt x="33527" y="21335"/>
                </a:lnTo>
                <a:lnTo>
                  <a:pt x="25907" y="21335"/>
                </a:lnTo>
                <a:lnTo>
                  <a:pt x="22859" y="18287"/>
                </a:lnTo>
                <a:close/>
              </a:path>
              <a:path w="35560" h="35560">
                <a:moveTo>
                  <a:pt x="7619" y="15239"/>
                </a:moveTo>
                <a:lnTo>
                  <a:pt x="7619" y="21335"/>
                </a:lnTo>
                <a:lnTo>
                  <a:pt x="10667" y="18287"/>
                </a:lnTo>
                <a:lnTo>
                  <a:pt x="7619" y="15239"/>
                </a:lnTo>
                <a:close/>
              </a:path>
              <a:path w="35560" h="35560">
                <a:moveTo>
                  <a:pt x="10667" y="18287"/>
                </a:moveTo>
                <a:lnTo>
                  <a:pt x="7619" y="21335"/>
                </a:lnTo>
                <a:lnTo>
                  <a:pt x="13715" y="21335"/>
                </a:lnTo>
                <a:lnTo>
                  <a:pt x="10667" y="18287"/>
                </a:lnTo>
                <a:close/>
              </a:path>
              <a:path w="35560" h="35560">
                <a:moveTo>
                  <a:pt x="25907" y="15239"/>
                </a:moveTo>
                <a:lnTo>
                  <a:pt x="22859" y="18287"/>
                </a:lnTo>
                <a:lnTo>
                  <a:pt x="25907" y="21335"/>
                </a:lnTo>
                <a:lnTo>
                  <a:pt x="25907" y="15239"/>
                </a:lnTo>
                <a:close/>
              </a:path>
              <a:path w="35560" h="35560">
                <a:moveTo>
                  <a:pt x="33527" y="15239"/>
                </a:moveTo>
                <a:lnTo>
                  <a:pt x="25907" y="15239"/>
                </a:lnTo>
                <a:lnTo>
                  <a:pt x="25907" y="21335"/>
                </a:lnTo>
                <a:lnTo>
                  <a:pt x="33527" y="21335"/>
                </a:lnTo>
                <a:lnTo>
                  <a:pt x="35051" y="18287"/>
                </a:lnTo>
                <a:lnTo>
                  <a:pt x="33527" y="15239"/>
                </a:lnTo>
                <a:close/>
              </a:path>
              <a:path w="35560" h="35560">
                <a:moveTo>
                  <a:pt x="13715" y="15239"/>
                </a:moveTo>
                <a:lnTo>
                  <a:pt x="7619" y="15239"/>
                </a:lnTo>
                <a:lnTo>
                  <a:pt x="10667" y="18287"/>
                </a:lnTo>
                <a:lnTo>
                  <a:pt x="13715" y="15239"/>
                </a:lnTo>
                <a:close/>
              </a:path>
              <a:path w="35560" h="35560">
                <a:moveTo>
                  <a:pt x="27431" y="9143"/>
                </a:moveTo>
                <a:lnTo>
                  <a:pt x="19811" y="9143"/>
                </a:lnTo>
                <a:lnTo>
                  <a:pt x="16763" y="12191"/>
                </a:lnTo>
                <a:lnTo>
                  <a:pt x="22859" y="18287"/>
                </a:lnTo>
                <a:lnTo>
                  <a:pt x="25907" y="15239"/>
                </a:lnTo>
                <a:lnTo>
                  <a:pt x="33527" y="15239"/>
                </a:lnTo>
                <a:lnTo>
                  <a:pt x="27431" y="9143"/>
                </a:lnTo>
                <a:close/>
              </a:path>
              <a:path w="35560" h="35560">
                <a:moveTo>
                  <a:pt x="19811" y="9143"/>
                </a:moveTo>
                <a:lnTo>
                  <a:pt x="13715" y="9143"/>
                </a:lnTo>
                <a:lnTo>
                  <a:pt x="16763" y="12191"/>
                </a:lnTo>
                <a:lnTo>
                  <a:pt x="19811" y="914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05271" y="3429000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12191" y="0"/>
                </a:moveTo>
                <a:lnTo>
                  <a:pt x="0" y="12191"/>
                </a:lnTo>
                <a:lnTo>
                  <a:pt x="12191" y="24383"/>
                </a:lnTo>
                <a:lnTo>
                  <a:pt x="25907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00700" y="3424428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16763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19811"/>
                </a:lnTo>
                <a:lnTo>
                  <a:pt x="13715" y="33527"/>
                </a:lnTo>
                <a:lnTo>
                  <a:pt x="16763" y="35051"/>
                </a:lnTo>
                <a:lnTo>
                  <a:pt x="21335" y="33527"/>
                </a:lnTo>
                <a:lnTo>
                  <a:pt x="28109" y="25907"/>
                </a:lnTo>
                <a:lnTo>
                  <a:pt x="13715" y="25907"/>
                </a:lnTo>
                <a:lnTo>
                  <a:pt x="17525" y="22521"/>
                </a:lnTo>
                <a:lnTo>
                  <a:pt x="14477" y="19811"/>
                </a:lnTo>
                <a:lnTo>
                  <a:pt x="7619" y="19811"/>
                </a:lnTo>
                <a:lnTo>
                  <a:pt x="7619" y="13715"/>
                </a:lnTo>
                <a:lnTo>
                  <a:pt x="14477" y="13715"/>
                </a:lnTo>
                <a:lnTo>
                  <a:pt x="17525" y="11006"/>
                </a:lnTo>
                <a:lnTo>
                  <a:pt x="13715" y="7619"/>
                </a:lnTo>
                <a:lnTo>
                  <a:pt x="27431" y="7619"/>
                </a:lnTo>
                <a:lnTo>
                  <a:pt x="21335" y="1523"/>
                </a:lnTo>
                <a:lnTo>
                  <a:pt x="16763" y="0"/>
                </a:lnTo>
                <a:close/>
              </a:path>
              <a:path w="33654" h="35560">
                <a:moveTo>
                  <a:pt x="17525" y="22521"/>
                </a:moveTo>
                <a:lnTo>
                  <a:pt x="13715" y="25907"/>
                </a:lnTo>
                <a:lnTo>
                  <a:pt x="21335" y="25907"/>
                </a:lnTo>
                <a:lnTo>
                  <a:pt x="17525" y="22521"/>
                </a:lnTo>
                <a:close/>
              </a:path>
              <a:path w="33654" h="35560">
                <a:moveTo>
                  <a:pt x="24002" y="16763"/>
                </a:moveTo>
                <a:lnTo>
                  <a:pt x="17525" y="22521"/>
                </a:lnTo>
                <a:lnTo>
                  <a:pt x="21335" y="25907"/>
                </a:lnTo>
                <a:lnTo>
                  <a:pt x="28109" y="25907"/>
                </a:lnTo>
                <a:lnTo>
                  <a:pt x="33527" y="19811"/>
                </a:lnTo>
                <a:lnTo>
                  <a:pt x="27431" y="19811"/>
                </a:lnTo>
                <a:lnTo>
                  <a:pt x="24002" y="16763"/>
                </a:lnTo>
                <a:close/>
              </a:path>
              <a:path w="33654" h="35560">
                <a:moveTo>
                  <a:pt x="7619" y="13715"/>
                </a:moveTo>
                <a:lnTo>
                  <a:pt x="7619" y="19811"/>
                </a:lnTo>
                <a:lnTo>
                  <a:pt x="11048" y="16763"/>
                </a:lnTo>
                <a:lnTo>
                  <a:pt x="7619" y="13715"/>
                </a:lnTo>
                <a:close/>
              </a:path>
              <a:path w="33654" h="35560">
                <a:moveTo>
                  <a:pt x="11048" y="16763"/>
                </a:moveTo>
                <a:lnTo>
                  <a:pt x="7619" y="19811"/>
                </a:lnTo>
                <a:lnTo>
                  <a:pt x="14477" y="19811"/>
                </a:lnTo>
                <a:lnTo>
                  <a:pt x="11048" y="16763"/>
                </a:lnTo>
                <a:close/>
              </a:path>
              <a:path w="33654" h="35560">
                <a:moveTo>
                  <a:pt x="27431" y="13715"/>
                </a:moveTo>
                <a:lnTo>
                  <a:pt x="24002" y="16763"/>
                </a:lnTo>
                <a:lnTo>
                  <a:pt x="27431" y="19811"/>
                </a:lnTo>
                <a:lnTo>
                  <a:pt x="27431" y="13715"/>
                </a:lnTo>
                <a:close/>
              </a:path>
              <a:path w="33654" h="35560">
                <a:moveTo>
                  <a:pt x="33527" y="13715"/>
                </a:moveTo>
                <a:lnTo>
                  <a:pt x="27431" y="13715"/>
                </a:lnTo>
                <a:lnTo>
                  <a:pt x="27431" y="19811"/>
                </a:lnTo>
                <a:lnTo>
                  <a:pt x="33527" y="19811"/>
                </a:lnTo>
                <a:lnTo>
                  <a:pt x="33527" y="13715"/>
                </a:lnTo>
                <a:close/>
              </a:path>
              <a:path w="33654" h="35560">
                <a:moveTo>
                  <a:pt x="14477" y="13715"/>
                </a:moveTo>
                <a:lnTo>
                  <a:pt x="7619" y="13715"/>
                </a:lnTo>
                <a:lnTo>
                  <a:pt x="11048" y="16763"/>
                </a:lnTo>
                <a:lnTo>
                  <a:pt x="14477" y="13715"/>
                </a:lnTo>
                <a:close/>
              </a:path>
              <a:path w="33654" h="35560">
                <a:moveTo>
                  <a:pt x="27431" y="7619"/>
                </a:moveTo>
                <a:lnTo>
                  <a:pt x="21335" y="7619"/>
                </a:lnTo>
                <a:lnTo>
                  <a:pt x="17525" y="11006"/>
                </a:lnTo>
                <a:lnTo>
                  <a:pt x="24002" y="16763"/>
                </a:lnTo>
                <a:lnTo>
                  <a:pt x="27431" y="13715"/>
                </a:lnTo>
                <a:lnTo>
                  <a:pt x="33527" y="13715"/>
                </a:lnTo>
                <a:lnTo>
                  <a:pt x="27431" y="7619"/>
                </a:lnTo>
                <a:close/>
              </a:path>
              <a:path w="33654" h="35560">
                <a:moveTo>
                  <a:pt x="21335" y="7619"/>
                </a:moveTo>
                <a:lnTo>
                  <a:pt x="13715" y="7619"/>
                </a:lnTo>
                <a:lnTo>
                  <a:pt x="17525" y="11006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12535" y="343204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3715" y="0"/>
                </a:moveTo>
                <a:lnTo>
                  <a:pt x="0" y="12191"/>
                </a:lnTo>
                <a:lnTo>
                  <a:pt x="13715" y="25907"/>
                </a:lnTo>
                <a:lnTo>
                  <a:pt x="25907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07963" y="3429000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21335" y="0"/>
                </a:moveTo>
                <a:lnTo>
                  <a:pt x="15239" y="0"/>
                </a:lnTo>
                <a:lnTo>
                  <a:pt x="1523" y="12191"/>
                </a:lnTo>
                <a:lnTo>
                  <a:pt x="0" y="15239"/>
                </a:lnTo>
                <a:lnTo>
                  <a:pt x="1523" y="18287"/>
                </a:lnTo>
                <a:lnTo>
                  <a:pt x="15239" y="32003"/>
                </a:lnTo>
                <a:lnTo>
                  <a:pt x="18287" y="33527"/>
                </a:lnTo>
                <a:lnTo>
                  <a:pt x="21335" y="32003"/>
                </a:lnTo>
                <a:lnTo>
                  <a:pt x="28109" y="24383"/>
                </a:lnTo>
                <a:lnTo>
                  <a:pt x="15239" y="24383"/>
                </a:lnTo>
                <a:lnTo>
                  <a:pt x="18287" y="21335"/>
                </a:lnTo>
                <a:lnTo>
                  <a:pt x="15239" y="18287"/>
                </a:lnTo>
                <a:lnTo>
                  <a:pt x="9143" y="18287"/>
                </a:lnTo>
                <a:lnTo>
                  <a:pt x="9143" y="12191"/>
                </a:lnTo>
                <a:lnTo>
                  <a:pt x="15239" y="12191"/>
                </a:lnTo>
                <a:lnTo>
                  <a:pt x="18287" y="9143"/>
                </a:lnTo>
                <a:lnTo>
                  <a:pt x="15239" y="6095"/>
                </a:lnTo>
                <a:lnTo>
                  <a:pt x="27431" y="6095"/>
                </a:lnTo>
                <a:lnTo>
                  <a:pt x="21335" y="0"/>
                </a:lnTo>
                <a:close/>
              </a:path>
              <a:path w="35560" h="33654">
                <a:moveTo>
                  <a:pt x="18287" y="21335"/>
                </a:moveTo>
                <a:lnTo>
                  <a:pt x="15239" y="24383"/>
                </a:lnTo>
                <a:lnTo>
                  <a:pt x="21335" y="24383"/>
                </a:lnTo>
                <a:lnTo>
                  <a:pt x="18287" y="21335"/>
                </a:lnTo>
                <a:close/>
              </a:path>
              <a:path w="35560" h="33654">
                <a:moveTo>
                  <a:pt x="24383" y="15239"/>
                </a:moveTo>
                <a:lnTo>
                  <a:pt x="18287" y="21335"/>
                </a:lnTo>
                <a:lnTo>
                  <a:pt x="21335" y="24383"/>
                </a:lnTo>
                <a:lnTo>
                  <a:pt x="28109" y="24383"/>
                </a:lnTo>
                <a:lnTo>
                  <a:pt x="33527" y="18287"/>
                </a:lnTo>
                <a:lnTo>
                  <a:pt x="27431" y="18287"/>
                </a:lnTo>
                <a:lnTo>
                  <a:pt x="24383" y="15239"/>
                </a:lnTo>
                <a:close/>
              </a:path>
              <a:path w="35560" h="33654">
                <a:moveTo>
                  <a:pt x="9143" y="12191"/>
                </a:moveTo>
                <a:lnTo>
                  <a:pt x="9143" y="18287"/>
                </a:lnTo>
                <a:lnTo>
                  <a:pt x="12191" y="15239"/>
                </a:lnTo>
                <a:lnTo>
                  <a:pt x="9143" y="12191"/>
                </a:lnTo>
                <a:close/>
              </a:path>
              <a:path w="35560" h="33654">
                <a:moveTo>
                  <a:pt x="12191" y="15239"/>
                </a:moveTo>
                <a:lnTo>
                  <a:pt x="9143" y="18287"/>
                </a:lnTo>
                <a:lnTo>
                  <a:pt x="15239" y="18287"/>
                </a:lnTo>
                <a:lnTo>
                  <a:pt x="12191" y="15239"/>
                </a:lnTo>
                <a:close/>
              </a:path>
              <a:path w="35560" h="33654">
                <a:moveTo>
                  <a:pt x="27431" y="12191"/>
                </a:moveTo>
                <a:lnTo>
                  <a:pt x="24383" y="15239"/>
                </a:lnTo>
                <a:lnTo>
                  <a:pt x="27431" y="18287"/>
                </a:lnTo>
                <a:lnTo>
                  <a:pt x="27431" y="12191"/>
                </a:lnTo>
                <a:close/>
              </a:path>
              <a:path w="35560" h="33654">
                <a:moveTo>
                  <a:pt x="33527" y="12191"/>
                </a:moveTo>
                <a:lnTo>
                  <a:pt x="27431" y="12191"/>
                </a:lnTo>
                <a:lnTo>
                  <a:pt x="27431" y="18287"/>
                </a:lnTo>
                <a:lnTo>
                  <a:pt x="33527" y="18287"/>
                </a:lnTo>
                <a:lnTo>
                  <a:pt x="35051" y="15239"/>
                </a:lnTo>
                <a:lnTo>
                  <a:pt x="33527" y="12191"/>
                </a:lnTo>
                <a:close/>
              </a:path>
              <a:path w="35560" h="33654">
                <a:moveTo>
                  <a:pt x="15239" y="12191"/>
                </a:moveTo>
                <a:lnTo>
                  <a:pt x="9143" y="12191"/>
                </a:lnTo>
                <a:lnTo>
                  <a:pt x="12191" y="15239"/>
                </a:lnTo>
                <a:lnTo>
                  <a:pt x="15239" y="12191"/>
                </a:lnTo>
                <a:close/>
              </a:path>
              <a:path w="35560" h="33654">
                <a:moveTo>
                  <a:pt x="27431" y="6095"/>
                </a:moveTo>
                <a:lnTo>
                  <a:pt x="21335" y="6095"/>
                </a:lnTo>
                <a:lnTo>
                  <a:pt x="18287" y="9143"/>
                </a:lnTo>
                <a:lnTo>
                  <a:pt x="24383" y="15239"/>
                </a:lnTo>
                <a:lnTo>
                  <a:pt x="27431" y="12191"/>
                </a:lnTo>
                <a:lnTo>
                  <a:pt x="33527" y="12191"/>
                </a:lnTo>
                <a:lnTo>
                  <a:pt x="27431" y="6095"/>
                </a:lnTo>
                <a:close/>
              </a:path>
              <a:path w="35560" h="33654">
                <a:moveTo>
                  <a:pt x="21335" y="6095"/>
                </a:moveTo>
                <a:lnTo>
                  <a:pt x="15239" y="6095"/>
                </a:lnTo>
                <a:lnTo>
                  <a:pt x="18287" y="9143"/>
                </a:lnTo>
                <a:lnTo>
                  <a:pt x="21335" y="6095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47516" y="3049524"/>
            <a:ext cx="2083435" cy="429895"/>
          </a:xfrm>
          <a:custGeom>
            <a:avLst/>
            <a:gdLst/>
            <a:ahLst/>
            <a:cxnLst/>
            <a:rect l="l" t="t" r="r" b="b"/>
            <a:pathLst>
              <a:path w="2083435" h="429895">
                <a:moveTo>
                  <a:pt x="1523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30479"/>
                </a:lnTo>
                <a:lnTo>
                  <a:pt x="18287" y="30479"/>
                </a:lnTo>
                <a:lnTo>
                  <a:pt x="21335" y="27431"/>
                </a:lnTo>
                <a:lnTo>
                  <a:pt x="24383" y="25907"/>
                </a:lnTo>
                <a:lnTo>
                  <a:pt x="24383" y="21335"/>
                </a:lnTo>
                <a:lnTo>
                  <a:pt x="21335" y="19811"/>
                </a:lnTo>
                <a:lnTo>
                  <a:pt x="4571" y="1523"/>
                </a:lnTo>
                <a:lnTo>
                  <a:pt x="1523" y="0"/>
                </a:lnTo>
                <a:close/>
              </a:path>
              <a:path w="2083435" h="429895">
                <a:moveTo>
                  <a:pt x="36575" y="33527"/>
                </a:moveTo>
                <a:lnTo>
                  <a:pt x="32003" y="33527"/>
                </a:lnTo>
                <a:lnTo>
                  <a:pt x="30479" y="36575"/>
                </a:lnTo>
                <a:lnTo>
                  <a:pt x="27431" y="38099"/>
                </a:lnTo>
                <a:lnTo>
                  <a:pt x="27431" y="42671"/>
                </a:lnTo>
                <a:lnTo>
                  <a:pt x="30479" y="44195"/>
                </a:lnTo>
                <a:lnTo>
                  <a:pt x="47243" y="62483"/>
                </a:lnTo>
                <a:lnTo>
                  <a:pt x="50291" y="64007"/>
                </a:lnTo>
                <a:lnTo>
                  <a:pt x="53339" y="64007"/>
                </a:lnTo>
                <a:lnTo>
                  <a:pt x="56387" y="62483"/>
                </a:lnTo>
                <a:lnTo>
                  <a:pt x="57911" y="59435"/>
                </a:lnTo>
                <a:lnTo>
                  <a:pt x="57911" y="56387"/>
                </a:lnTo>
                <a:lnTo>
                  <a:pt x="56387" y="53339"/>
                </a:lnTo>
                <a:lnTo>
                  <a:pt x="38099" y="36575"/>
                </a:lnTo>
                <a:lnTo>
                  <a:pt x="36575" y="33527"/>
                </a:lnTo>
                <a:close/>
              </a:path>
              <a:path w="2083435" h="429895">
                <a:moveTo>
                  <a:pt x="70103" y="68579"/>
                </a:moveTo>
                <a:lnTo>
                  <a:pt x="67055" y="68579"/>
                </a:lnTo>
                <a:lnTo>
                  <a:pt x="62483" y="73151"/>
                </a:lnTo>
                <a:lnTo>
                  <a:pt x="62483" y="77723"/>
                </a:lnTo>
                <a:lnTo>
                  <a:pt x="64007" y="79247"/>
                </a:lnTo>
                <a:lnTo>
                  <a:pt x="80771" y="97535"/>
                </a:lnTo>
                <a:lnTo>
                  <a:pt x="83819" y="99059"/>
                </a:lnTo>
                <a:lnTo>
                  <a:pt x="88391" y="99059"/>
                </a:lnTo>
                <a:lnTo>
                  <a:pt x="92963" y="94487"/>
                </a:lnTo>
                <a:lnTo>
                  <a:pt x="92963" y="89915"/>
                </a:lnTo>
                <a:lnTo>
                  <a:pt x="89915" y="88391"/>
                </a:lnTo>
                <a:lnTo>
                  <a:pt x="70103" y="68579"/>
                </a:lnTo>
                <a:close/>
              </a:path>
              <a:path w="2083435" h="429895">
                <a:moveTo>
                  <a:pt x="105155" y="103631"/>
                </a:moveTo>
                <a:lnTo>
                  <a:pt x="100583" y="103631"/>
                </a:lnTo>
                <a:lnTo>
                  <a:pt x="96011" y="108203"/>
                </a:lnTo>
                <a:lnTo>
                  <a:pt x="96011" y="111251"/>
                </a:lnTo>
                <a:lnTo>
                  <a:pt x="118871" y="134111"/>
                </a:lnTo>
                <a:lnTo>
                  <a:pt x="121919" y="134111"/>
                </a:lnTo>
                <a:lnTo>
                  <a:pt x="126491" y="129539"/>
                </a:lnTo>
                <a:lnTo>
                  <a:pt x="126491" y="124967"/>
                </a:lnTo>
                <a:lnTo>
                  <a:pt x="105155" y="103631"/>
                </a:lnTo>
                <a:close/>
              </a:path>
              <a:path w="2083435" h="429895">
                <a:moveTo>
                  <a:pt x="138683" y="137159"/>
                </a:moveTo>
                <a:lnTo>
                  <a:pt x="135635" y="137159"/>
                </a:lnTo>
                <a:lnTo>
                  <a:pt x="132587" y="140207"/>
                </a:lnTo>
                <a:lnTo>
                  <a:pt x="131063" y="143255"/>
                </a:lnTo>
                <a:lnTo>
                  <a:pt x="131063" y="146303"/>
                </a:lnTo>
                <a:lnTo>
                  <a:pt x="132587" y="149351"/>
                </a:lnTo>
                <a:lnTo>
                  <a:pt x="150875" y="166115"/>
                </a:lnTo>
                <a:lnTo>
                  <a:pt x="152399" y="169163"/>
                </a:lnTo>
                <a:lnTo>
                  <a:pt x="156971" y="169163"/>
                </a:lnTo>
                <a:lnTo>
                  <a:pt x="158495" y="166115"/>
                </a:lnTo>
                <a:lnTo>
                  <a:pt x="161543" y="163067"/>
                </a:lnTo>
                <a:lnTo>
                  <a:pt x="161543" y="160019"/>
                </a:lnTo>
                <a:lnTo>
                  <a:pt x="138683" y="137159"/>
                </a:lnTo>
                <a:close/>
              </a:path>
              <a:path w="2083435" h="429895">
                <a:moveTo>
                  <a:pt x="173735" y="172211"/>
                </a:moveTo>
                <a:lnTo>
                  <a:pt x="169163" y="172211"/>
                </a:lnTo>
                <a:lnTo>
                  <a:pt x="167639" y="175259"/>
                </a:lnTo>
                <a:lnTo>
                  <a:pt x="164591" y="176783"/>
                </a:lnTo>
                <a:lnTo>
                  <a:pt x="164591" y="181355"/>
                </a:lnTo>
                <a:lnTo>
                  <a:pt x="167639" y="182879"/>
                </a:lnTo>
                <a:lnTo>
                  <a:pt x="184403" y="201167"/>
                </a:lnTo>
                <a:lnTo>
                  <a:pt x="187451" y="202691"/>
                </a:lnTo>
                <a:lnTo>
                  <a:pt x="190499" y="202691"/>
                </a:lnTo>
                <a:lnTo>
                  <a:pt x="193547" y="201167"/>
                </a:lnTo>
                <a:lnTo>
                  <a:pt x="195071" y="198119"/>
                </a:lnTo>
                <a:lnTo>
                  <a:pt x="195071" y="195071"/>
                </a:lnTo>
                <a:lnTo>
                  <a:pt x="193547" y="192023"/>
                </a:lnTo>
                <a:lnTo>
                  <a:pt x="173735" y="172211"/>
                </a:lnTo>
                <a:close/>
              </a:path>
              <a:path w="2083435" h="429895">
                <a:moveTo>
                  <a:pt x="208787" y="207263"/>
                </a:moveTo>
                <a:lnTo>
                  <a:pt x="204215" y="207263"/>
                </a:lnTo>
                <a:lnTo>
                  <a:pt x="201167" y="208787"/>
                </a:lnTo>
                <a:lnTo>
                  <a:pt x="199643" y="211835"/>
                </a:lnTo>
                <a:lnTo>
                  <a:pt x="199643" y="214883"/>
                </a:lnTo>
                <a:lnTo>
                  <a:pt x="201167" y="217931"/>
                </a:lnTo>
                <a:lnTo>
                  <a:pt x="202691" y="219455"/>
                </a:lnTo>
                <a:lnTo>
                  <a:pt x="204215" y="219455"/>
                </a:lnTo>
                <a:lnTo>
                  <a:pt x="204215" y="220979"/>
                </a:lnTo>
                <a:lnTo>
                  <a:pt x="225551" y="230123"/>
                </a:lnTo>
                <a:lnTo>
                  <a:pt x="228599" y="231647"/>
                </a:lnTo>
                <a:lnTo>
                  <a:pt x="231647" y="230123"/>
                </a:lnTo>
                <a:lnTo>
                  <a:pt x="234695" y="224027"/>
                </a:lnTo>
                <a:lnTo>
                  <a:pt x="233171" y="220979"/>
                </a:lnTo>
                <a:lnTo>
                  <a:pt x="230123" y="219455"/>
                </a:lnTo>
                <a:lnTo>
                  <a:pt x="213142" y="210311"/>
                </a:lnTo>
                <a:lnTo>
                  <a:pt x="211835" y="210311"/>
                </a:lnTo>
                <a:lnTo>
                  <a:pt x="208787" y="207263"/>
                </a:lnTo>
                <a:close/>
              </a:path>
              <a:path w="2083435" h="429895">
                <a:moveTo>
                  <a:pt x="210311" y="208787"/>
                </a:moveTo>
                <a:lnTo>
                  <a:pt x="211835" y="210311"/>
                </a:lnTo>
                <a:lnTo>
                  <a:pt x="213142" y="210311"/>
                </a:lnTo>
                <a:lnTo>
                  <a:pt x="210311" y="208787"/>
                </a:lnTo>
                <a:close/>
              </a:path>
              <a:path w="2083435" h="429895">
                <a:moveTo>
                  <a:pt x="248411" y="228599"/>
                </a:moveTo>
                <a:lnTo>
                  <a:pt x="245363" y="230123"/>
                </a:lnTo>
                <a:lnTo>
                  <a:pt x="242315" y="236219"/>
                </a:lnTo>
                <a:lnTo>
                  <a:pt x="243839" y="239267"/>
                </a:lnTo>
                <a:lnTo>
                  <a:pt x="271271" y="252983"/>
                </a:lnTo>
                <a:lnTo>
                  <a:pt x="275843" y="252983"/>
                </a:lnTo>
                <a:lnTo>
                  <a:pt x="278891" y="246887"/>
                </a:lnTo>
                <a:lnTo>
                  <a:pt x="277367" y="242315"/>
                </a:lnTo>
                <a:lnTo>
                  <a:pt x="274319" y="240791"/>
                </a:lnTo>
                <a:lnTo>
                  <a:pt x="251459" y="230123"/>
                </a:lnTo>
                <a:lnTo>
                  <a:pt x="248411" y="228599"/>
                </a:lnTo>
                <a:close/>
              </a:path>
              <a:path w="2083435" h="429895">
                <a:moveTo>
                  <a:pt x="292607" y="249935"/>
                </a:moveTo>
                <a:lnTo>
                  <a:pt x="289559" y="251459"/>
                </a:lnTo>
                <a:lnTo>
                  <a:pt x="286511" y="257555"/>
                </a:lnTo>
                <a:lnTo>
                  <a:pt x="288035" y="262127"/>
                </a:lnTo>
                <a:lnTo>
                  <a:pt x="315467" y="275843"/>
                </a:lnTo>
                <a:lnTo>
                  <a:pt x="318515" y="274319"/>
                </a:lnTo>
                <a:lnTo>
                  <a:pt x="321563" y="268223"/>
                </a:lnTo>
                <a:lnTo>
                  <a:pt x="320039" y="263651"/>
                </a:lnTo>
                <a:lnTo>
                  <a:pt x="292607" y="249935"/>
                </a:lnTo>
                <a:close/>
              </a:path>
              <a:path w="2083435" h="429895">
                <a:moveTo>
                  <a:pt x="336803" y="272795"/>
                </a:moveTo>
                <a:lnTo>
                  <a:pt x="332231" y="272795"/>
                </a:lnTo>
                <a:lnTo>
                  <a:pt x="329183" y="278891"/>
                </a:lnTo>
                <a:lnTo>
                  <a:pt x="330707" y="283463"/>
                </a:lnTo>
                <a:lnTo>
                  <a:pt x="333755" y="284987"/>
                </a:lnTo>
                <a:lnTo>
                  <a:pt x="356615" y="295655"/>
                </a:lnTo>
                <a:lnTo>
                  <a:pt x="359663" y="297179"/>
                </a:lnTo>
                <a:lnTo>
                  <a:pt x="362711" y="295655"/>
                </a:lnTo>
                <a:lnTo>
                  <a:pt x="365759" y="289559"/>
                </a:lnTo>
                <a:lnTo>
                  <a:pt x="364235" y="286511"/>
                </a:lnTo>
                <a:lnTo>
                  <a:pt x="336803" y="272795"/>
                </a:lnTo>
                <a:close/>
              </a:path>
              <a:path w="2083435" h="429895">
                <a:moveTo>
                  <a:pt x="379475" y="294131"/>
                </a:moveTo>
                <a:lnTo>
                  <a:pt x="376427" y="295655"/>
                </a:lnTo>
                <a:lnTo>
                  <a:pt x="373379" y="301751"/>
                </a:lnTo>
                <a:lnTo>
                  <a:pt x="374903" y="304799"/>
                </a:lnTo>
                <a:lnTo>
                  <a:pt x="402335" y="318515"/>
                </a:lnTo>
                <a:lnTo>
                  <a:pt x="406907" y="316991"/>
                </a:lnTo>
                <a:lnTo>
                  <a:pt x="409955" y="310895"/>
                </a:lnTo>
                <a:lnTo>
                  <a:pt x="408431" y="307847"/>
                </a:lnTo>
                <a:lnTo>
                  <a:pt x="405383" y="306323"/>
                </a:lnTo>
                <a:lnTo>
                  <a:pt x="382523" y="295655"/>
                </a:lnTo>
                <a:lnTo>
                  <a:pt x="379475" y="294131"/>
                </a:lnTo>
                <a:close/>
              </a:path>
              <a:path w="2083435" h="429895">
                <a:moveTo>
                  <a:pt x="423671" y="313943"/>
                </a:moveTo>
                <a:lnTo>
                  <a:pt x="419099" y="315467"/>
                </a:lnTo>
                <a:lnTo>
                  <a:pt x="419099" y="318515"/>
                </a:lnTo>
                <a:lnTo>
                  <a:pt x="417575" y="323087"/>
                </a:lnTo>
                <a:lnTo>
                  <a:pt x="420623" y="326135"/>
                </a:lnTo>
                <a:lnTo>
                  <a:pt x="423671" y="326135"/>
                </a:lnTo>
                <a:lnTo>
                  <a:pt x="446531" y="332231"/>
                </a:lnTo>
                <a:lnTo>
                  <a:pt x="449579" y="333755"/>
                </a:lnTo>
                <a:lnTo>
                  <a:pt x="454151" y="332231"/>
                </a:lnTo>
                <a:lnTo>
                  <a:pt x="454151" y="327659"/>
                </a:lnTo>
                <a:lnTo>
                  <a:pt x="455675" y="324611"/>
                </a:lnTo>
                <a:lnTo>
                  <a:pt x="452627" y="321563"/>
                </a:lnTo>
                <a:lnTo>
                  <a:pt x="449579" y="321563"/>
                </a:lnTo>
                <a:lnTo>
                  <a:pt x="426719" y="315467"/>
                </a:lnTo>
                <a:lnTo>
                  <a:pt x="423671" y="313943"/>
                </a:lnTo>
                <a:close/>
              </a:path>
              <a:path w="2083435" h="429895">
                <a:moveTo>
                  <a:pt x="470915" y="326135"/>
                </a:moveTo>
                <a:lnTo>
                  <a:pt x="466343" y="327659"/>
                </a:lnTo>
                <a:lnTo>
                  <a:pt x="466343" y="330707"/>
                </a:lnTo>
                <a:lnTo>
                  <a:pt x="464819" y="335279"/>
                </a:lnTo>
                <a:lnTo>
                  <a:pt x="467867" y="338327"/>
                </a:lnTo>
                <a:lnTo>
                  <a:pt x="470915" y="338327"/>
                </a:lnTo>
                <a:lnTo>
                  <a:pt x="493775" y="344423"/>
                </a:lnTo>
                <a:lnTo>
                  <a:pt x="496823" y="345947"/>
                </a:lnTo>
                <a:lnTo>
                  <a:pt x="501395" y="344423"/>
                </a:lnTo>
                <a:lnTo>
                  <a:pt x="501395" y="339851"/>
                </a:lnTo>
                <a:lnTo>
                  <a:pt x="502919" y="336803"/>
                </a:lnTo>
                <a:lnTo>
                  <a:pt x="499871" y="333755"/>
                </a:lnTo>
                <a:lnTo>
                  <a:pt x="496823" y="333755"/>
                </a:lnTo>
                <a:lnTo>
                  <a:pt x="473963" y="327659"/>
                </a:lnTo>
                <a:lnTo>
                  <a:pt x="470915" y="326135"/>
                </a:lnTo>
                <a:close/>
              </a:path>
              <a:path w="2083435" h="429895">
                <a:moveTo>
                  <a:pt x="518159" y="338327"/>
                </a:moveTo>
                <a:lnTo>
                  <a:pt x="513587" y="339851"/>
                </a:lnTo>
                <a:lnTo>
                  <a:pt x="513587" y="342899"/>
                </a:lnTo>
                <a:lnTo>
                  <a:pt x="512063" y="347471"/>
                </a:lnTo>
                <a:lnTo>
                  <a:pt x="515111" y="350519"/>
                </a:lnTo>
                <a:lnTo>
                  <a:pt x="518159" y="350519"/>
                </a:lnTo>
                <a:lnTo>
                  <a:pt x="541019" y="356615"/>
                </a:lnTo>
                <a:lnTo>
                  <a:pt x="544067" y="358139"/>
                </a:lnTo>
                <a:lnTo>
                  <a:pt x="548639" y="356615"/>
                </a:lnTo>
                <a:lnTo>
                  <a:pt x="548639" y="352043"/>
                </a:lnTo>
                <a:lnTo>
                  <a:pt x="550163" y="348995"/>
                </a:lnTo>
                <a:lnTo>
                  <a:pt x="547115" y="345947"/>
                </a:lnTo>
                <a:lnTo>
                  <a:pt x="544067" y="345947"/>
                </a:lnTo>
                <a:lnTo>
                  <a:pt x="521207" y="339851"/>
                </a:lnTo>
                <a:lnTo>
                  <a:pt x="518159" y="338327"/>
                </a:lnTo>
                <a:close/>
              </a:path>
              <a:path w="2083435" h="429895">
                <a:moveTo>
                  <a:pt x="565403" y="350519"/>
                </a:moveTo>
                <a:lnTo>
                  <a:pt x="560831" y="352043"/>
                </a:lnTo>
                <a:lnTo>
                  <a:pt x="560831" y="355091"/>
                </a:lnTo>
                <a:lnTo>
                  <a:pt x="559307" y="359663"/>
                </a:lnTo>
                <a:lnTo>
                  <a:pt x="562355" y="362711"/>
                </a:lnTo>
                <a:lnTo>
                  <a:pt x="565403" y="362711"/>
                </a:lnTo>
                <a:lnTo>
                  <a:pt x="588263" y="368807"/>
                </a:lnTo>
                <a:lnTo>
                  <a:pt x="591311" y="370331"/>
                </a:lnTo>
                <a:lnTo>
                  <a:pt x="595883" y="368807"/>
                </a:lnTo>
                <a:lnTo>
                  <a:pt x="595883" y="364235"/>
                </a:lnTo>
                <a:lnTo>
                  <a:pt x="597407" y="361187"/>
                </a:lnTo>
                <a:lnTo>
                  <a:pt x="594359" y="358139"/>
                </a:lnTo>
                <a:lnTo>
                  <a:pt x="591311" y="358139"/>
                </a:lnTo>
                <a:lnTo>
                  <a:pt x="568451" y="352043"/>
                </a:lnTo>
                <a:lnTo>
                  <a:pt x="565403" y="350519"/>
                </a:lnTo>
                <a:close/>
              </a:path>
              <a:path w="2083435" h="429895">
                <a:moveTo>
                  <a:pt x="615695" y="362711"/>
                </a:moveTo>
                <a:lnTo>
                  <a:pt x="612647" y="362711"/>
                </a:lnTo>
                <a:lnTo>
                  <a:pt x="608075" y="364235"/>
                </a:lnTo>
                <a:lnTo>
                  <a:pt x="608075" y="367283"/>
                </a:lnTo>
                <a:lnTo>
                  <a:pt x="606551" y="371855"/>
                </a:lnTo>
                <a:lnTo>
                  <a:pt x="609599" y="374903"/>
                </a:lnTo>
                <a:lnTo>
                  <a:pt x="612647" y="374903"/>
                </a:lnTo>
                <a:lnTo>
                  <a:pt x="621791" y="377951"/>
                </a:lnTo>
                <a:lnTo>
                  <a:pt x="637031" y="379475"/>
                </a:lnTo>
                <a:lnTo>
                  <a:pt x="640079" y="379475"/>
                </a:lnTo>
                <a:lnTo>
                  <a:pt x="643127" y="377951"/>
                </a:lnTo>
                <a:lnTo>
                  <a:pt x="643127" y="374903"/>
                </a:lnTo>
                <a:lnTo>
                  <a:pt x="644651" y="370331"/>
                </a:lnTo>
                <a:lnTo>
                  <a:pt x="641603" y="367283"/>
                </a:lnTo>
                <a:lnTo>
                  <a:pt x="638555" y="367283"/>
                </a:lnTo>
                <a:lnTo>
                  <a:pt x="624839" y="365759"/>
                </a:lnTo>
                <a:lnTo>
                  <a:pt x="615695" y="362711"/>
                </a:lnTo>
                <a:close/>
              </a:path>
              <a:path w="2083435" h="429895">
                <a:moveTo>
                  <a:pt x="662939" y="370331"/>
                </a:moveTo>
                <a:lnTo>
                  <a:pt x="659891" y="370331"/>
                </a:lnTo>
                <a:lnTo>
                  <a:pt x="656843" y="371855"/>
                </a:lnTo>
                <a:lnTo>
                  <a:pt x="655319" y="376427"/>
                </a:lnTo>
                <a:lnTo>
                  <a:pt x="655319" y="379475"/>
                </a:lnTo>
                <a:lnTo>
                  <a:pt x="658367" y="382523"/>
                </a:lnTo>
                <a:lnTo>
                  <a:pt x="661415" y="382523"/>
                </a:lnTo>
                <a:lnTo>
                  <a:pt x="685799" y="385571"/>
                </a:lnTo>
                <a:lnTo>
                  <a:pt x="688847" y="385571"/>
                </a:lnTo>
                <a:lnTo>
                  <a:pt x="691895" y="384047"/>
                </a:lnTo>
                <a:lnTo>
                  <a:pt x="691895" y="376427"/>
                </a:lnTo>
                <a:lnTo>
                  <a:pt x="690371" y="373379"/>
                </a:lnTo>
                <a:lnTo>
                  <a:pt x="687323" y="373379"/>
                </a:lnTo>
                <a:lnTo>
                  <a:pt x="662939" y="370331"/>
                </a:lnTo>
                <a:close/>
              </a:path>
              <a:path w="2083435" h="429895">
                <a:moveTo>
                  <a:pt x="711707" y="376427"/>
                </a:moveTo>
                <a:lnTo>
                  <a:pt x="707135" y="376427"/>
                </a:lnTo>
                <a:lnTo>
                  <a:pt x="704087" y="377951"/>
                </a:lnTo>
                <a:lnTo>
                  <a:pt x="704087" y="385571"/>
                </a:lnTo>
                <a:lnTo>
                  <a:pt x="705611" y="388619"/>
                </a:lnTo>
                <a:lnTo>
                  <a:pt x="710183" y="388619"/>
                </a:lnTo>
                <a:lnTo>
                  <a:pt x="733043" y="391667"/>
                </a:lnTo>
                <a:lnTo>
                  <a:pt x="737615" y="391667"/>
                </a:lnTo>
                <a:lnTo>
                  <a:pt x="740663" y="390143"/>
                </a:lnTo>
                <a:lnTo>
                  <a:pt x="740663" y="382523"/>
                </a:lnTo>
                <a:lnTo>
                  <a:pt x="739139" y="379475"/>
                </a:lnTo>
                <a:lnTo>
                  <a:pt x="734567" y="379475"/>
                </a:lnTo>
                <a:lnTo>
                  <a:pt x="711707" y="376427"/>
                </a:lnTo>
                <a:close/>
              </a:path>
              <a:path w="2083435" h="429895">
                <a:moveTo>
                  <a:pt x="758951" y="382523"/>
                </a:moveTo>
                <a:lnTo>
                  <a:pt x="755903" y="382523"/>
                </a:lnTo>
                <a:lnTo>
                  <a:pt x="752855" y="384047"/>
                </a:lnTo>
                <a:lnTo>
                  <a:pt x="752855" y="391667"/>
                </a:lnTo>
                <a:lnTo>
                  <a:pt x="754379" y="394715"/>
                </a:lnTo>
                <a:lnTo>
                  <a:pt x="757427" y="394715"/>
                </a:lnTo>
                <a:lnTo>
                  <a:pt x="781811" y="397763"/>
                </a:lnTo>
                <a:lnTo>
                  <a:pt x="784859" y="397763"/>
                </a:lnTo>
                <a:lnTo>
                  <a:pt x="787907" y="396239"/>
                </a:lnTo>
                <a:lnTo>
                  <a:pt x="789431" y="393191"/>
                </a:lnTo>
                <a:lnTo>
                  <a:pt x="789431" y="388619"/>
                </a:lnTo>
                <a:lnTo>
                  <a:pt x="786383" y="385571"/>
                </a:lnTo>
                <a:lnTo>
                  <a:pt x="783335" y="385571"/>
                </a:lnTo>
                <a:lnTo>
                  <a:pt x="758951" y="382523"/>
                </a:lnTo>
                <a:close/>
              </a:path>
              <a:path w="2083435" h="429895">
                <a:moveTo>
                  <a:pt x="807719" y="388619"/>
                </a:moveTo>
                <a:lnTo>
                  <a:pt x="804671" y="388619"/>
                </a:lnTo>
                <a:lnTo>
                  <a:pt x="801623" y="390143"/>
                </a:lnTo>
                <a:lnTo>
                  <a:pt x="801623" y="394715"/>
                </a:lnTo>
                <a:lnTo>
                  <a:pt x="800099" y="397763"/>
                </a:lnTo>
                <a:lnTo>
                  <a:pt x="803147" y="400811"/>
                </a:lnTo>
                <a:lnTo>
                  <a:pt x="806195" y="400811"/>
                </a:lnTo>
                <a:lnTo>
                  <a:pt x="829055" y="403859"/>
                </a:lnTo>
                <a:lnTo>
                  <a:pt x="833627" y="403859"/>
                </a:lnTo>
                <a:lnTo>
                  <a:pt x="836675" y="400811"/>
                </a:lnTo>
                <a:lnTo>
                  <a:pt x="836675" y="397763"/>
                </a:lnTo>
                <a:lnTo>
                  <a:pt x="838199" y="394715"/>
                </a:lnTo>
                <a:lnTo>
                  <a:pt x="835151" y="391667"/>
                </a:lnTo>
                <a:lnTo>
                  <a:pt x="830579" y="391667"/>
                </a:lnTo>
                <a:lnTo>
                  <a:pt x="807719" y="388619"/>
                </a:lnTo>
                <a:close/>
              </a:path>
              <a:path w="2083435" h="429895">
                <a:moveTo>
                  <a:pt x="856487" y="393191"/>
                </a:moveTo>
                <a:lnTo>
                  <a:pt x="851915" y="393191"/>
                </a:lnTo>
                <a:lnTo>
                  <a:pt x="850391" y="394715"/>
                </a:lnTo>
                <a:lnTo>
                  <a:pt x="848867" y="399287"/>
                </a:lnTo>
                <a:lnTo>
                  <a:pt x="848867" y="402335"/>
                </a:lnTo>
                <a:lnTo>
                  <a:pt x="851915" y="405383"/>
                </a:lnTo>
                <a:lnTo>
                  <a:pt x="854963" y="405383"/>
                </a:lnTo>
                <a:lnTo>
                  <a:pt x="879347" y="406907"/>
                </a:lnTo>
                <a:lnTo>
                  <a:pt x="882395" y="406907"/>
                </a:lnTo>
                <a:lnTo>
                  <a:pt x="885443" y="403859"/>
                </a:lnTo>
                <a:lnTo>
                  <a:pt x="885443" y="400811"/>
                </a:lnTo>
                <a:lnTo>
                  <a:pt x="886967" y="397763"/>
                </a:lnTo>
                <a:lnTo>
                  <a:pt x="883919" y="394715"/>
                </a:lnTo>
                <a:lnTo>
                  <a:pt x="880871" y="394715"/>
                </a:lnTo>
                <a:lnTo>
                  <a:pt x="856487" y="393191"/>
                </a:lnTo>
                <a:close/>
              </a:path>
              <a:path w="2083435" h="429895">
                <a:moveTo>
                  <a:pt x="905255" y="396239"/>
                </a:moveTo>
                <a:lnTo>
                  <a:pt x="900683" y="396239"/>
                </a:lnTo>
                <a:lnTo>
                  <a:pt x="899159" y="397763"/>
                </a:lnTo>
                <a:lnTo>
                  <a:pt x="897635" y="402335"/>
                </a:lnTo>
                <a:lnTo>
                  <a:pt x="897635" y="405383"/>
                </a:lnTo>
                <a:lnTo>
                  <a:pt x="900683" y="408431"/>
                </a:lnTo>
                <a:lnTo>
                  <a:pt x="903731" y="408431"/>
                </a:lnTo>
                <a:lnTo>
                  <a:pt x="928115" y="409955"/>
                </a:lnTo>
                <a:lnTo>
                  <a:pt x="931163" y="409955"/>
                </a:lnTo>
                <a:lnTo>
                  <a:pt x="934211" y="406907"/>
                </a:lnTo>
                <a:lnTo>
                  <a:pt x="934211" y="403859"/>
                </a:lnTo>
                <a:lnTo>
                  <a:pt x="935735" y="400811"/>
                </a:lnTo>
                <a:lnTo>
                  <a:pt x="932687" y="397763"/>
                </a:lnTo>
                <a:lnTo>
                  <a:pt x="929639" y="397763"/>
                </a:lnTo>
                <a:lnTo>
                  <a:pt x="905255" y="396239"/>
                </a:lnTo>
                <a:close/>
              </a:path>
              <a:path w="2083435" h="429895">
                <a:moveTo>
                  <a:pt x="954023" y="399287"/>
                </a:moveTo>
                <a:lnTo>
                  <a:pt x="949451" y="399287"/>
                </a:lnTo>
                <a:lnTo>
                  <a:pt x="946403" y="400811"/>
                </a:lnTo>
                <a:lnTo>
                  <a:pt x="946403" y="408431"/>
                </a:lnTo>
                <a:lnTo>
                  <a:pt x="949451" y="411479"/>
                </a:lnTo>
                <a:lnTo>
                  <a:pt x="952499" y="411479"/>
                </a:lnTo>
                <a:lnTo>
                  <a:pt x="976883" y="413003"/>
                </a:lnTo>
                <a:lnTo>
                  <a:pt x="979931" y="413003"/>
                </a:lnTo>
                <a:lnTo>
                  <a:pt x="982979" y="409955"/>
                </a:lnTo>
                <a:lnTo>
                  <a:pt x="982979" y="403859"/>
                </a:lnTo>
                <a:lnTo>
                  <a:pt x="981455" y="400811"/>
                </a:lnTo>
                <a:lnTo>
                  <a:pt x="978407" y="400811"/>
                </a:lnTo>
                <a:lnTo>
                  <a:pt x="954023" y="399287"/>
                </a:lnTo>
                <a:close/>
              </a:path>
              <a:path w="2083435" h="429895">
                <a:moveTo>
                  <a:pt x="998219" y="400811"/>
                </a:moveTo>
                <a:lnTo>
                  <a:pt x="995171" y="403859"/>
                </a:lnTo>
                <a:lnTo>
                  <a:pt x="995171" y="409955"/>
                </a:lnTo>
                <a:lnTo>
                  <a:pt x="998219" y="413003"/>
                </a:lnTo>
                <a:lnTo>
                  <a:pt x="1001267" y="414527"/>
                </a:lnTo>
                <a:lnTo>
                  <a:pt x="1025651" y="414527"/>
                </a:lnTo>
                <a:lnTo>
                  <a:pt x="1028699" y="416051"/>
                </a:lnTo>
                <a:lnTo>
                  <a:pt x="1031747" y="413003"/>
                </a:lnTo>
                <a:lnTo>
                  <a:pt x="1031747" y="405383"/>
                </a:lnTo>
                <a:lnTo>
                  <a:pt x="1030223" y="403859"/>
                </a:lnTo>
                <a:lnTo>
                  <a:pt x="1027175" y="402335"/>
                </a:lnTo>
                <a:lnTo>
                  <a:pt x="1002791" y="402335"/>
                </a:lnTo>
                <a:lnTo>
                  <a:pt x="998219" y="400811"/>
                </a:lnTo>
                <a:close/>
              </a:path>
              <a:path w="2083435" h="429895">
                <a:moveTo>
                  <a:pt x="1050035" y="403859"/>
                </a:moveTo>
                <a:lnTo>
                  <a:pt x="1046987" y="403859"/>
                </a:lnTo>
                <a:lnTo>
                  <a:pt x="1043939" y="406907"/>
                </a:lnTo>
                <a:lnTo>
                  <a:pt x="1043939" y="413003"/>
                </a:lnTo>
                <a:lnTo>
                  <a:pt x="1046987" y="416051"/>
                </a:lnTo>
                <a:lnTo>
                  <a:pt x="1050035" y="416051"/>
                </a:lnTo>
                <a:lnTo>
                  <a:pt x="1074419" y="417575"/>
                </a:lnTo>
                <a:lnTo>
                  <a:pt x="1077467" y="417575"/>
                </a:lnTo>
                <a:lnTo>
                  <a:pt x="1080515" y="414527"/>
                </a:lnTo>
                <a:lnTo>
                  <a:pt x="1080515" y="408431"/>
                </a:lnTo>
                <a:lnTo>
                  <a:pt x="1078991" y="405383"/>
                </a:lnTo>
                <a:lnTo>
                  <a:pt x="1074419" y="405383"/>
                </a:lnTo>
                <a:lnTo>
                  <a:pt x="1050035" y="403859"/>
                </a:lnTo>
                <a:close/>
              </a:path>
              <a:path w="2083435" h="429895">
                <a:moveTo>
                  <a:pt x="1098803" y="405383"/>
                </a:moveTo>
                <a:lnTo>
                  <a:pt x="1095755" y="405383"/>
                </a:lnTo>
                <a:lnTo>
                  <a:pt x="1092707" y="408431"/>
                </a:lnTo>
                <a:lnTo>
                  <a:pt x="1092707" y="414527"/>
                </a:lnTo>
                <a:lnTo>
                  <a:pt x="1095755" y="417575"/>
                </a:lnTo>
                <a:lnTo>
                  <a:pt x="1098803" y="417575"/>
                </a:lnTo>
                <a:lnTo>
                  <a:pt x="1123187" y="419099"/>
                </a:lnTo>
                <a:lnTo>
                  <a:pt x="1126235" y="419099"/>
                </a:lnTo>
                <a:lnTo>
                  <a:pt x="1129283" y="416051"/>
                </a:lnTo>
                <a:lnTo>
                  <a:pt x="1129283" y="409955"/>
                </a:lnTo>
                <a:lnTo>
                  <a:pt x="1127759" y="406907"/>
                </a:lnTo>
                <a:lnTo>
                  <a:pt x="1123187" y="406907"/>
                </a:lnTo>
                <a:lnTo>
                  <a:pt x="1098803" y="405383"/>
                </a:lnTo>
                <a:close/>
              </a:path>
              <a:path w="2083435" h="429895">
                <a:moveTo>
                  <a:pt x="1176527" y="408431"/>
                </a:moveTo>
                <a:lnTo>
                  <a:pt x="1144523" y="408431"/>
                </a:lnTo>
                <a:lnTo>
                  <a:pt x="1141475" y="409955"/>
                </a:lnTo>
                <a:lnTo>
                  <a:pt x="1141475" y="417575"/>
                </a:lnTo>
                <a:lnTo>
                  <a:pt x="1144523" y="420623"/>
                </a:lnTo>
                <a:lnTo>
                  <a:pt x="1175003" y="420623"/>
                </a:lnTo>
                <a:lnTo>
                  <a:pt x="1178051" y="419099"/>
                </a:lnTo>
                <a:lnTo>
                  <a:pt x="1178051" y="411479"/>
                </a:lnTo>
                <a:lnTo>
                  <a:pt x="1176527" y="408431"/>
                </a:lnTo>
                <a:close/>
              </a:path>
              <a:path w="2083435" h="429895">
                <a:moveTo>
                  <a:pt x="1225295" y="409955"/>
                </a:moveTo>
                <a:lnTo>
                  <a:pt x="1193291" y="409955"/>
                </a:lnTo>
                <a:lnTo>
                  <a:pt x="1190243" y="411479"/>
                </a:lnTo>
                <a:lnTo>
                  <a:pt x="1190243" y="419099"/>
                </a:lnTo>
                <a:lnTo>
                  <a:pt x="1193291" y="422147"/>
                </a:lnTo>
                <a:lnTo>
                  <a:pt x="1223771" y="422147"/>
                </a:lnTo>
                <a:lnTo>
                  <a:pt x="1226819" y="420623"/>
                </a:lnTo>
                <a:lnTo>
                  <a:pt x="1226819" y="413003"/>
                </a:lnTo>
                <a:lnTo>
                  <a:pt x="1225295" y="409955"/>
                </a:lnTo>
                <a:close/>
              </a:path>
              <a:path w="2083435" h="429895">
                <a:moveTo>
                  <a:pt x="1272539" y="411479"/>
                </a:moveTo>
                <a:lnTo>
                  <a:pt x="1242059" y="411479"/>
                </a:lnTo>
                <a:lnTo>
                  <a:pt x="1239011" y="414527"/>
                </a:lnTo>
                <a:lnTo>
                  <a:pt x="1239011" y="420623"/>
                </a:lnTo>
                <a:lnTo>
                  <a:pt x="1242059" y="423671"/>
                </a:lnTo>
                <a:lnTo>
                  <a:pt x="1272539" y="423671"/>
                </a:lnTo>
                <a:lnTo>
                  <a:pt x="1275587" y="420623"/>
                </a:lnTo>
                <a:lnTo>
                  <a:pt x="1275587" y="414527"/>
                </a:lnTo>
                <a:lnTo>
                  <a:pt x="1272539" y="411479"/>
                </a:lnTo>
                <a:close/>
              </a:path>
              <a:path w="2083435" h="429895">
                <a:moveTo>
                  <a:pt x="1293875" y="411479"/>
                </a:moveTo>
                <a:lnTo>
                  <a:pt x="1290827" y="411479"/>
                </a:lnTo>
                <a:lnTo>
                  <a:pt x="1287779" y="414527"/>
                </a:lnTo>
                <a:lnTo>
                  <a:pt x="1287779" y="422147"/>
                </a:lnTo>
                <a:lnTo>
                  <a:pt x="1290827" y="423671"/>
                </a:lnTo>
                <a:lnTo>
                  <a:pt x="1293875" y="423671"/>
                </a:lnTo>
                <a:lnTo>
                  <a:pt x="1318259" y="425195"/>
                </a:lnTo>
                <a:lnTo>
                  <a:pt x="1321307" y="425195"/>
                </a:lnTo>
                <a:lnTo>
                  <a:pt x="1324355" y="422147"/>
                </a:lnTo>
                <a:lnTo>
                  <a:pt x="1324355" y="416051"/>
                </a:lnTo>
                <a:lnTo>
                  <a:pt x="1321307" y="413003"/>
                </a:lnTo>
                <a:lnTo>
                  <a:pt x="1318259" y="413003"/>
                </a:lnTo>
                <a:lnTo>
                  <a:pt x="1293875" y="411479"/>
                </a:lnTo>
                <a:close/>
              </a:path>
              <a:path w="2083435" h="429895">
                <a:moveTo>
                  <a:pt x="1370075" y="413003"/>
                </a:moveTo>
                <a:lnTo>
                  <a:pt x="1339595" y="413003"/>
                </a:lnTo>
                <a:lnTo>
                  <a:pt x="1336547" y="416051"/>
                </a:lnTo>
                <a:lnTo>
                  <a:pt x="1336547" y="422147"/>
                </a:lnTo>
                <a:lnTo>
                  <a:pt x="1339595" y="425195"/>
                </a:lnTo>
                <a:lnTo>
                  <a:pt x="1370075" y="425195"/>
                </a:lnTo>
                <a:lnTo>
                  <a:pt x="1373123" y="422147"/>
                </a:lnTo>
                <a:lnTo>
                  <a:pt x="1373123" y="416051"/>
                </a:lnTo>
                <a:lnTo>
                  <a:pt x="1370075" y="413003"/>
                </a:lnTo>
                <a:close/>
              </a:path>
              <a:path w="2083435" h="429895">
                <a:moveTo>
                  <a:pt x="1391411" y="413003"/>
                </a:moveTo>
                <a:lnTo>
                  <a:pt x="1388363" y="413003"/>
                </a:lnTo>
                <a:lnTo>
                  <a:pt x="1385315" y="416051"/>
                </a:lnTo>
                <a:lnTo>
                  <a:pt x="1385315" y="423671"/>
                </a:lnTo>
                <a:lnTo>
                  <a:pt x="1388363" y="425195"/>
                </a:lnTo>
                <a:lnTo>
                  <a:pt x="1391411" y="425195"/>
                </a:lnTo>
                <a:lnTo>
                  <a:pt x="1415795" y="426719"/>
                </a:lnTo>
                <a:lnTo>
                  <a:pt x="1418843" y="426719"/>
                </a:lnTo>
                <a:lnTo>
                  <a:pt x="1421891" y="423671"/>
                </a:lnTo>
                <a:lnTo>
                  <a:pt x="1421891" y="416051"/>
                </a:lnTo>
                <a:lnTo>
                  <a:pt x="1418843" y="414527"/>
                </a:lnTo>
                <a:lnTo>
                  <a:pt x="1415795" y="414527"/>
                </a:lnTo>
                <a:lnTo>
                  <a:pt x="1391411" y="413003"/>
                </a:lnTo>
                <a:close/>
              </a:path>
              <a:path w="2083435" h="429895">
                <a:moveTo>
                  <a:pt x="1467611" y="414527"/>
                </a:moveTo>
                <a:lnTo>
                  <a:pt x="1437131" y="414527"/>
                </a:lnTo>
                <a:lnTo>
                  <a:pt x="1434083" y="417575"/>
                </a:lnTo>
                <a:lnTo>
                  <a:pt x="1434083" y="423671"/>
                </a:lnTo>
                <a:lnTo>
                  <a:pt x="1437131" y="426719"/>
                </a:lnTo>
                <a:lnTo>
                  <a:pt x="1467611" y="426719"/>
                </a:lnTo>
                <a:lnTo>
                  <a:pt x="1470659" y="423671"/>
                </a:lnTo>
                <a:lnTo>
                  <a:pt x="1470659" y="417575"/>
                </a:lnTo>
                <a:lnTo>
                  <a:pt x="1467611" y="414527"/>
                </a:lnTo>
                <a:close/>
              </a:path>
              <a:path w="2083435" h="429895">
                <a:moveTo>
                  <a:pt x="1516379" y="414527"/>
                </a:moveTo>
                <a:lnTo>
                  <a:pt x="1485899" y="414527"/>
                </a:lnTo>
                <a:lnTo>
                  <a:pt x="1482851" y="417575"/>
                </a:lnTo>
                <a:lnTo>
                  <a:pt x="1482851" y="423671"/>
                </a:lnTo>
                <a:lnTo>
                  <a:pt x="1485899" y="426719"/>
                </a:lnTo>
                <a:lnTo>
                  <a:pt x="1516379" y="426719"/>
                </a:lnTo>
                <a:lnTo>
                  <a:pt x="1519427" y="423671"/>
                </a:lnTo>
                <a:lnTo>
                  <a:pt x="1519427" y="417575"/>
                </a:lnTo>
                <a:lnTo>
                  <a:pt x="1516379" y="414527"/>
                </a:lnTo>
                <a:close/>
              </a:path>
              <a:path w="2083435" h="429895">
                <a:moveTo>
                  <a:pt x="1562099" y="414527"/>
                </a:moveTo>
                <a:lnTo>
                  <a:pt x="1534667" y="414527"/>
                </a:lnTo>
                <a:lnTo>
                  <a:pt x="1531619" y="417575"/>
                </a:lnTo>
                <a:lnTo>
                  <a:pt x="1531619" y="425195"/>
                </a:lnTo>
                <a:lnTo>
                  <a:pt x="1534667" y="426719"/>
                </a:lnTo>
                <a:lnTo>
                  <a:pt x="1562099" y="426719"/>
                </a:lnTo>
                <a:lnTo>
                  <a:pt x="1565147" y="428243"/>
                </a:lnTo>
                <a:lnTo>
                  <a:pt x="1568195" y="425195"/>
                </a:lnTo>
                <a:lnTo>
                  <a:pt x="1568195" y="417575"/>
                </a:lnTo>
                <a:lnTo>
                  <a:pt x="1562099" y="414527"/>
                </a:lnTo>
                <a:close/>
              </a:path>
              <a:path w="2083435" h="429895">
                <a:moveTo>
                  <a:pt x="1613915" y="416051"/>
                </a:moveTo>
                <a:lnTo>
                  <a:pt x="1583435" y="416051"/>
                </a:lnTo>
                <a:lnTo>
                  <a:pt x="1580387" y="417575"/>
                </a:lnTo>
                <a:lnTo>
                  <a:pt x="1580387" y="425195"/>
                </a:lnTo>
                <a:lnTo>
                  <a:pt x="1583435" y="428243"/>
                </a:lnTo>
                <a:lnTo>
                  <a:pt x="1613915" y="428243"/>
                </a:lnTo>
                <a:lnTo>
                  <a:pt x="1616963" y="425195"/>
                </a:lnTo>
                <a:lnTo>
                  <a:pt x="1616963" y="419099"/>
                </a:lnTo>
                <a:lnTo>
                  <a:pt x="1613915" y="416051"/>
                </a:lnTo>
                <a:close/>
              </a:path>
              <a:path w="2083435" h="429895">
                <a:moveTo>
                  <a:pt x="1662683" y="416051"/>
                </a:moveTo>
                <a:lnTo>
                  <a:pt x="1632203" y="416051"/>
                </a:lnTo>
                <a:lnTo>
                  <a:pt x="1629155" y="419099"/>
                </a:lnTo>
                <a:lnTo>
                  <a:pt x="1629155" y="425195"/>
                </a:lnTo>
                <a:lnTo>
                  <a:pt x="1632203" y="428243"/>
                </a:lnTo>
                <a:lnTo>
                  <a:pt x="1662683" y="428243"/>
                </a:lnTo>
                <a:lnTo>
                  <a:pt x="1665731" y="425195"/>
                </a:lnTo>
                <a:lnTo>
                  <a:pt x="1665731" y="419099"/>
                </a:lnTo>
                <a:lnTo>
                  <a:pt x="1662683" y="416051"/>
                </a:lnTo>
                <a:close/>
              </a:path>
              <a:path w="2083435" h="429895">
                <a:moveTo>
                  <a:pt x="1711451" y="416051"/>
                </a:moveTo>
                <a:lnTo>
                  <a:pt x="1680971" y="416051"/>
                </a:lnTo>
                <a:lnTo>
                  <a:pt x="1677923" y="419099"/>
                </a:lnTo>
                <a:lnTo>
                  <a:pt x="1677923" y="425195"/>
                </a:lnTo>
                <a:lnTo>
                  <a:pt x="1680971" y="428243"/>
                </a:lnTo>
                <a:lnTo>
                  <a:pt x="1711451" y="428243"/>
                </a:lnTo>
                <a:lnTo>
                  <a:pt x="1714499" y="425195"/>
                </a:lnTo>
                <a:lnTo>
                  <a:pt x="1714499" y="419099"/>
                </a:lnTo>
                <a:lnTo>
                  <a:pt x="1711451" y="416051"/>
                </a:lnTo>
                <a:close/>
              </a:path>
              <a:path w="2083435" h="429895">
                <a:moveTo>
                  <a:pt x="1760219" y="416051"/>
                </a:moveTo>
                <a:lnTo>
                  <a:pt x="1729739" y="416051"/>
                </a:lnTo>
                <a:lnTo>
                  <a:pt x="1726691" y="419099"/>
                </a:lnTo>
                <a:lnTo>
                  <a:pt x="1726691" y="425195"/>
                </a:lnTo>
                <a:lnTo>
                  <a:pt x="1729739" y="428243"/>
                </a:lnTo>
                <a:lnTo>
                  <a:pt x="1760219" y="428243"/>
                </a:lnTo>
                <a:lnTo>
                  <a:pt x="1763267" y="425195"/>
                </a:lnTo>
                <a:lnTo>
                  <a:pt x="1763267" y="419099"/>
                </a:lnTo>
                <a:lnTo>
                  <a:pt x="1760219" y="416051"/>
                </a:lnTo>
                <a:close/>
              </a:path>
              <a:path w="2083435" h="429895">
                <a:moveTo>
                  <a:pt x="1808987" y="416051"/>
                </a:moveTo>
                <a:lnTo>
                  <a:pt x="1778507" y="416051"/>
                </a:lnTo>
                <a:lnTo>
                  <a:pt x="1775459" y="419099"/>
                </a:lnTo>
                <a:lnTo>
                  <a:pt x="1775459" y="425195"/>
                </a:lnTo>
                <a:lnTo>
                  <a:pt x="1778507" y="428243"/>
                </a:lnTo>
                <a:lnTo>
                  <a:pt x="1808987" y="428243"/>
                </a:lnTo>
                <a:lnTo>
                  <a:pt x="1812035" y="425195"/>
                </a:lnTo>
                <a:lnTo>
                  <a:pt x="1812035" y="419099"/>
                </a:lnTo>
                <a:lnTo>
                  <a:pt x="1808987" y="416051"/>
                </a:lnTo>
                <a:close/>
              </a:path>
              <a:path w="2083435" h="429895">
                <a:moveTo>
                  <a:pt x="1857755" y="416051"/>
                </a:moveTo>
                <a:lnTo>
                  <a:pt x="1827275" y="416051"/>
                </a:lnTo>
                <a:lnTo>
                  <a:pt x="1824227" y="419099"/>
                </a:lnTo>
                <a:lnTo>
                  <a:pt x="1824227" y="425195"/>
                </a:lnTo>
                <a:lnTo>
                  <a:pt x="1827275" y="428243"/>
                </a:lnTo>
                <a:lnTo>
                  <a:pt x="1857755" y="428243"/>
                </a:lnTo>
                <a:lnTo>
                  <a:pt x="1860803" y="425195"/>
                </a:lnTo>
                <a:lnTo>
                  <a:pt x="1860803" y="419099"/>
                </a:lnTo>
                <a:lnTo>
                  <a:pt x="1857755" y="416051"/>
                </a:lnTo>
                <a:close/>
              </a:path>
              <a:path w="2083435" h="429895">
                <a:moveTo>
                  <a:pt x="1906523" y="416051"/>
                </a:moveTo>
                <a:lnTo>
                  <a:pt x="1876043" y="416051"/>
                </a:lnTo>
                <a:lnTo>
                  <a:pt x="1872995" y="419099"/>
                </a:lnTo>
                <a:lnTo>
                  <a:pt x="1872995" y="425195"/>
                </a:lnTo>
                <a:lnTo>
                  <a:pt x="1876043" y="428243"/>
                </a:lnTo>
                <a:lnTo>
                  <a:pt x="1906523" y="428243"/>
                </a:lnTo>
                <a:lnTo>
                  <a:pt x="1909571" y="425195"/>
                </a:lnTo>
                <a:lnTo>
                  <a:pt x="1909571" y="419099"/>
                </a:lnTo>
                <a:lnTo>
                  <a:pt x="1906523" y="416051"/>
                </a:lnTo>
                <a:close/>
              </a:path>
              <a:path w="2083435" h="429895">
                <a:moveTo>
                  <a:pt x="1955291" y="416051"/>
                </a:moveTo>
                <a:lnTo>
                  <a:pt x="1924811" y="416051"/>
                </a:lnTo>
                <a:lnTo>
                  <a:pt x="1921763" y="419099"/>
                </a:lnTo>
                <a:lnTo>
                  <a:pt x="1921763" y="425195"/>
                </a:lnTo>
                <a:lnTo>
                  <a:pt x="1924811" y="428243"/>
                </a:lnTo>
                <a:lnTo>
                  <a:pt x="1955291" y="428243"/>
                </a:lnTo>
                <a:lnTo>
                  <a:pt x="1958339" y="426719"/>
                </a:lnTo>
                <a:lnTo>
                  <a:pt x="1958339" y="419099"/>
                </a:lnTo>
                <a:lnTo>
                  <a:pt x="1955291" y="416051"/>
                </a:lnTo>
                <a:close/>
              </a:path>
              <a:path w="2083435" h="429895">
                <a:moveTo>
                  <a:pt x="1976627" y="416051"/>
                </a:moveTo>
                <a:lnTo>
                  <a:pt x="1973579" y="416051"/>
                </a:lnTo>
                <a:lnTo>
                  <a:pt x="1970531" y="419099"/>
                </a:lnTo>
                <a:lnTo>
                  <a:pt x="1970531" y="426719"/>
                </a:lnTo>
                <a:lnTo>
                  <a:pt x="1973579" y="428243"/>
                </a:lnTo>
                <a:lnTo>
                  <a:pt x="1976627" y="428243"/>
                </a:lnTo>
                <a:lnTo>
                  <a:pt x="2001011" y="429767"/>
                </a:lnTo>
                <a:lnTo>
                  <a:pt x="2004059" y="429767"/>
                </a:lnTo>
                <a:lnTo>
                  <a:pt x="2007107" y="426719"/>
                </a:lnTo>
                <a:lnTo>
                  <a:pt x="2007107" y="419099"/>
                </a:lnTo>
                <a:lnTo>
                  <a:pt x="2004059" y="417575"/>
                </a:lnTo>
                <a:lnTo>
                  <a:pt x="2001011" y="417575"/>
                </a:lnTo>
                <a:lnTo>
                  <a:pt x="1976627" y="416051"/>
                </a:lnTo>
                <a:close/>
              </a:path>
              <a:path w="2083435" h="429895">
                <a:moveTo>
                  <a:pt x="2052827" y="417575"/>
                </a:moveTo>
                <a:lnTo>
                  <a:pt x="2022347" y="417575"/>
                </a:lnTo>
                <a:lnTo>
                  <a:pt x="2019299" y="419099"/>
                </a:lnTo>
                <a:lnTo>
                  <a:pt x="2019299" y="426719"/>
                </a:lnTo>
                <a:lnTo>
                  <a:pt x="2022347" y="429767"/>
                </a:lnTo>
                <a:lnTo>
                  <a:pt x="2052827" y="429767"/>
                </a:lnTo>
                <a:lnTo>
                  <a:pt x="2055875" y="426719"/>
                </a:lnTo>
                <a:lnTo>
                  <a:pt x="2055875" y="420623"/>
                </a:lnTo>
                <a:lnTo>
                  <a:pt x="2052827" y="417575"/>
                </a:lnTo>
                <a:close/>
              </a:path>
              <a:path w="2083435" h="429895">
                <a:moveTo>
                  <a:pt x="2080259" y="417575"/>
                </a:moveTo>
                <a:lnTo>
                  <a:pt x="2071115" y="417575"/>
                </a:lnTo>
                <a:lnTo>
                  <a:pt x="2068067" y="420623"/>
                </a:lnTo>
                <a:lnTo>
                  <a:pt x="2068067" y="426719"/>
                </a:lnTo>
                <a:lnTo>
                  <a:pt x="2071115" y="429767"/>
                </a:lnTo>
                <a:lnTo>
                  <a:pt x="2080259" y="429767"/>
                </a:lnTo>
                <a:lnTo>
                  <a:pt x="2083307" y="426719"/>
                </a:lnTo>
                <a:lnTo>
                  <a:pt x="2083307" y="420623"/>
                </a:lnTo>
                <a:lnTo>
                  <a:pt x="2080259" y="417575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35323" y="304342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30751" y="303885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9143" y="30479"/>
                </a:lnTo>
                <a:lnTo>
                  <a:pt x="4571" y="25907"/>
                </a:lnTo>
                <a:lnTo>
                  <a:pt x="9143" y="25907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60" h="35560">
                <a:moveTo>
                  <a:pt x="9143" y="25907"/>
                </a:moveTo>
                <a:lnTo>
                  <a:pt x="4571" y="25907"/>
                </a:lnTo>
                <a:lnTo>
                  <a:pt x="9143" y="30479"/>
                </a:lnTo>
                <a:lnTo>
                  <a:pt x="9143" y="25907"/>
                </a:lnTo>
                <a:close/>
              </a:path>
              <a:path w="35560" h="35560">
                <a:moveTo>
                  <a:pt x="25907" y="25907"/>
                </a:moveTo>
                <a:lnTo>
                  <a:pt x="9143" y="25907"/>
                </a:lnTo>
                <a:lnTo>
                  <a:pt x="9143" y="30479"/>
                </a:lnTo>
                <a:lnTo>
                  <a:pt x="25907" y="30479"/>
                </a:lnTo>
                <a:lnTo>
                  <a:pt x="25907" y="25907"/>
                </a:lnTo>
                <a:close/>
              </a:path>
              <a:path w="35560" h="35560">
                <a:moveTo>
                  <a:pt x="25907" y="4571"/>
                </a:moveTo>
                <a:lnTo>
                  <a:pt x="25907" y="30479"/>
                </a:lnTo>
                <a:lnTo>
                  <a:pt x="30479" y="25907"/>
                </a:lnTo>
                <a:lnTo>
                  <a:pt x="35051" y="25907"/>
                </a:lnTo>
                <a:lnTo>
                  <a:pt x="35051" y="10667"/>
                </a:lnTo>
                <a:lnTo>
                  <a:pt x="30479" y="10667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25907"/>
                </a:moveTo>
                <a:lnTo>
                  <a:pt x="30479" y="25907"/>
                </a:lnTo>
                <a:lnTo>
                  <a:pt x="25907" y="30479"/>
                </a:lnTo>
                <a:lnTo>
                  <a:pt x="35051" y="30479"/>
                </a:lnTo>
                <a:lnTo>
                  <a:pt x="35051" y="25907"/>
                </a:lnTo>
                <a:close/>
              </a:path>
              <a:path w="35560" h="35560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35560" h="35560">
                <a:moveTo>
                  <a:pt x="25907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25907" y="10667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5907" y="4571"/>
                </a:lnTo>
                <a:lnTo>
                  <a:pt x="30479" y="10667"/>
                </a:lnTo>
                <a:lnTo>
                  <a:pt x="35051" y="10667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42588" y="3252216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38015" y="324764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10667" y="30479"/>
                </a:lnTo>
                <a:lnTo>
                  <a:pt x="4571" y="25907"/>
                </a:lnTo>
                <a:lnTo>
                  <a:pt x="10667" y="2590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60" h="35560">
                <a:moveTo>
                  <a:pt x="10667" y="25907"/>
                </a:moveTo>
                <a:lnTo>
                  <a:pt x="4571" y="25907"/>
                </a:lnTo>
                <a:lnTo>
                  <a:pt x="10667" y="30479"/>
                </a:lnTo>
                <a:lnTo>
                  <a:pt x="10667" y="25907"/>
                </a:lnTo>
                <a:close/>
              </a:path>
              <a:path w="35560" h="35560">
                <a:moveTo>
                  <a:pt x="25907" y="25907"/>
                </a:moveTo>
                <a:lnTo>
                  <a:pt x="10667" y="25907"/>
                </a:lnTo>
                <a:lnTo>
                  <a:pt x="10667" y="30479"/>
                </a:lnTo>
                <a:lnTo>
                  <a:pt x="25907" y="30479"/>
                </a:lnTo>
                <a:lnTo>
                  <a:pt x="25907" y="25907"/>
                </a:lnTo>
                <a:close/>
              </a:path>
              <a:path w="35560" h="35560">
                <a:moveTo>
                  <a:pt x="25907" y="4571"/>
                </a:moveTo>
                <a:lnTo>
                  <a:pt x="25907" y="30479"/>
                </a:lnTo>
                <a:lnTo>
                  <a:pt x="30479" y="25907"/>
                </a:lnTo>
                <a:lnTo>
                  <a:pt x="35051" y="25907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25907"/>
                </a:moveTo>
                <a:lnTo>
                  <a:pt x="30479" y="25907"/>
                </a:lnTo>
                <a:lnTo>
                  <a:pt x="25907" y="30479"/>
                </a:lnTo>
                <a:lnTo>
                  <a:pt x="35051" y="30479"/>
                </a:lnTo>
                <a:lnTo>
                  <a:pt x="35051" y="25907"/>
                </a:lnTo>
                <a:close/>
              </a:path>
              <a:path w="35560" h="355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5560" h="35560">
                <a:moveTo>
                  <a:pt x="25907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51376" y="335737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0" y="12191"/>
                </a:moveTo>
                <a:lnTo>
                  <a:pt x="24383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46803" y="335127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895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30479"/>
                </a:lnTo>
                <a:lnTo>
                  <a:pt x="1523" y="35051"/>
                </a:lnTo>
                <a:lnTo>
                  <a:pt x="33527" y="35051"/>
                </a:lnTo>
                <a:lnTo>
                  <a:pt x="35051" y="30479"/>
                </a:lnTo>
                <a:lnTo>
                  <a:pt x="9143" y="30479"/>
                </a:lnTo>
                <a:lnTo>
                  <a:pt x="4571" y="25907"/>
                </a:lnTo>
                <a:lnTo>
                  <a:pt x="9143" y="25907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6095"/>
                </a:lnTo>
                <a:lnTo>
                  <a:pt x="35051" y="6095"/>
                </a:lnTo>
                <a:lnTo>
                  <a:pt x="33527" y="1523"/>
                </a:lnTo>
                <a:lnTo>
                  <a:pt x="28955" y="0"/>
                </a:lnTo>
                <a:close/>
              </a:path>
              <a:path w="35560" h="35560">
                <a:moveTo>
                  <a:pt x="9143" y="25907"/>
                </a:moveTo>
                <a:lnTo>
                  <a:pt x="4571" y="25907"/>
                </a:lnTo>
                <a:lnTo>
                  <a:pt x="9143" y="30479"/>
                </a:lnTo>
                <a:lnTo>
                  <a:pt x="9143" y="25907"/>
                </a:lnTo>
                <a:close/>
              </a:path>
              <a:path w="35560" h="35560">
                <a:moveTo>
                  <a:pt x="24383" y="25907"/>
                </a:moveTo>
                <a:lnTo>
                  <a:pt x="9143" y="25907"/>
                </a:lnTo>
                <a:lnTo>
                  <a:pt x="9143" y="30479"/>
                </a:lnTo>
                <a:lnTo>
                  <a:pt x="24383" y="30479"/>
                </a:lnTo>
                <a:lnTo>
                  <a:pt x="24383" y="25907"/>
                </a:lnTo>
                <a:close/>
              </a:path>
              <a:path w="35560" h="35560">
                <a:moveTo>
                  <a:pt x="24383" y="6095"/>
                </a:moveTo>
                <a:lnTo>
                  <a:pt x="24383" y="30479"/>
                </a:lnTo>
                <a:lnTo>
                  <a:pt x="28955" y="25907"/>
                </a:lnTo>
                <a:lnTo>
                  <a:pt x="35051" y="25907"/>
                </a:lnTo>
                <a:lnTo>
                  <a:pt x="35051" y="10667"/>
                </a:lnTo>
                <a:lnTo>
                  <a:pt x="28955" y="10667"/>
                </a:lnTo>
                <a:lnTo>
                  <a:pt x="24383" y="6095"/>
                </a:lnTo>
                <a:close/>
              </a:path>
              <a:path w="35560" h="35560">
                <a:moveTo>
                  <a:pt x="35051" y="25907"/>
                </a:moveTo>
                <a:lnTo>
                  <a:pt x="28955" y="25907"/>
                </a:lnTo>
                <a:lnTo>
                  <a:pt x="24383" y="30479"/>
                </a:lnTo>
                <a:lnTo>
                  <a:pt x="35051" y="30479"/>
                </a:lnTo>
                <a:lnTo>
                  <a:pt x="35051" y="25907"/>
                </a:lnTo>
                <a:close/>
              </a:path>
              <a:path w="35560" h="35560">
                <a:moveTo>
                  <a:pt x="9143" y="6095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6095"/>
                </a:lnTo>
                <a:close/>
              </a:path>
              <a:path w="35560" h="35560">
                <a:moveTo>
                  <a:pt x="24383" y="6095"/>
                </a:moveTo>
                <a:lnTo>
                  <a:pt x="9143" y="6095"/>
                </a:lnTo>
                <a:lnTo>
                  <a:pt x="9143" y="10667"/>
                </a:lnTo>
                <a:lnTo>
                  <a:pt x="24383" y="10667"/>
                </a:lnTo>
                <a:lnTo>
                  <a:pt x="24383" y="6095"/>
                </a:lnTo>
                <a:close/>
              </a:path>
              <a:path w="35560" h="35560">
                <a:moveTo>
                  <a:pt x="35051" y="6095"/>
                </a:moveTo>
                <a:lnTo>
                  <a:pt x="24383" y="6095"/>
                </a:lnTo>
                <a:lnTo>
                  <a:pt x="28955" y="10667"/>
                </a:lnTo>
                <a:lnTo>
                  <a:pt x="35051" y="10667"/>
                </a:lnTo>
                <a:lnTo>
                  <a:pt x="35051" y="6095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58639" y="3409188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54067" y="340461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955"/>
                </a:lnTo>
                <a:lnTo>
                  <a:pt x="1523" y="33527"/>
                </a:lnTo>
                <a:lnTo>
                  <a:pt x="457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28955"/>
                </a:lnTo>
                <a:lnTo>
                  <a:pt x="9143" y="28955"/>
                </a:lnTo>
                <a:lnTo>
                  <a:pt x="4571" y="24383"/>
                </a:lnTo>
                <a:lnTo>
                  <a:pt x="9143" y="24383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60" h="35560">
                <a:moveTo>
                  <a:pt x="9143" y="24383"/>
                </a:moveTo>
                <a:lnTo>
                  <a:pt x="4571" y="24383"/>
                </a:lnTo>
                <a:lnTo>
                  <a:pt x="9143" y="28955"/>
                </a:lnTo>
                <a:lnTo>
                  <a:pt x="9143" y="24383"/>
                </a:lnTo>
                <a:close/>
              </a:path>
              <a:path w="35560" h="35560">
                <a:moveTo>
                  <a:pt x="25907" y="24383"/>
                </a:moveTo>
                <a:lnTo>
                  <a:pt x="9143" y="24383"/>
                </a:lnTo>
                <a:lnTo>
                  <a:pt x="9143" y="28955"/>
                </a:lnTo>
                <a:lnTo>
                  <a:pt x="25907" y="28955"/>
                </a:lnTo>
                <a:lnTo>
                  <a:pt x="25907" y="24383"/>
                </a:lnTo>
                <a:close/>
              </a:path>
              <a:path w="35560" h="35560">
                <a:moveTo>
                  <a:pt x="25907" y="4571"/>
                </a:moveTo>
                <a:lnTo>
                  <a:pt x="25907" y="28955"/>
                </a:lnTo>
                <a:lnTo>
                  <a:pt x="30479" y="24383"/>
                </a:lnTo>
                <a:lnTo>
                  <a:pt x="35051" y="24383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24383"/>
                </a:moveTo>
                <a:lnTo>
                  <a:pt x="30479" y="24383"/>
                </a:lnTo>
                <a:lnTo>
                  <a:pt x="25907" y="28955"/>
                </a:lnTo>
                <a:lnTo>
                  <a:pt x="35051" y="28955"/>
                </a:lnTo>
                <a:lnTo>
                  <a:pt x="35051" y="24383"/>
                </a:lnTo>
                <a:close/>
              </a:path>
              <a:path w="35560" h="3556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5560" h="35560">
                <a:moveTo>
                  <a:pt x="2590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65903" y="3435096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61332" y="3430523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10667" y="30479"/>
                </a:lnTo>
                <a:lnTo>
                  <a:pt x="4571" y="24383"/>
                </a:lnTo>
                <a:lnTo>
                  <a:pt x="10667" y="2438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60" h="35560">
                <a:moveTo>
                  <a:pt x="10667" y="24383"/>
                </a:moveTo>
                <a:lnTo>
                  <a:pt x="4571" y="24383"/>
                </a:lnTo>
                <a:lnTo>
                  <a:pt x="10667" y="30479"/>
                </a:lnTo>
                <a:lnTo>
                  <a:pt x="10667" y="24383"/>
                </a:lnTo>
                <a:close/>
              </a:path>
              <a:path w="35560" h="35560">
                <a:moveTo>
                  <a:pt x="25907" y="24383"/>
                </a:moveTo>
                <a:lnTo>
                  <a:pt x="10667" y="24383"/>
                </a:lnTo>
                <a:lnTo>
                  <a:pt x="10667" y="30479"/>
                </a:lnTo>
                <a:lnTo>
                  <a:pt x="25907" y="30479"/>
                </a:lnTo>
                <a:lnTo>
                  <a:pt x="25907" y="24383"/>
                </a:lnTo>
                <a:close/>
              </a:path>
              <a:path w="35560" h="35560">
                <a:moveTo>
                  <a:pt x="25907" y="4571"/>
                </a:moveTo>
                <a:lnTo>
                  <a:pt x="25907" y="30479"/>
                </a:lnTo>
                <a:lnTo>
                  <a:pt x="30479" y="24383"/>
                </a:lnTo>
                <a:lnTo>
                  <a:pt x="35051" y="24383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24383"/>
                </a:moveTo>
                <a:lnTo>
                  <a:pt x="30479" y="24383"/>
                </a:lnTo>
                <a:lnTo>
                  <a:pt x="25907" y="30479"/>
                </a:lnTo>
                <a:lnTo>
                  <a:pt x="35051" y="30479"/>
                </a:lnTo>
                <a:lnTo>
                  <a:pt x="35051" y="24383"/>
                </a:lnTo>
                <a:close/>
              </a:path>
              <a:path w="35560" h="355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5560" h="35560">
                <a:moveTo>
                  <a:pt x="25907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74691" y="3447288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70120" y="344271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895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28955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9143" y="30479"/>
                </a:lnTo>
                <a:lnTo>
                  <a:pt x="4571" y="25907"/>
                </a:lnTo>
                <a:lnTo>
                  <a:pt x="9143" y="25907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28955" y="0"/>
                </a:lnTo>
                <a:close/>
              </a:path>
              <a:path w="35560" h="35560">
                <a:moveTo>
                  <a:pt x="9143" y="25907"/>
                </a:moveTo>
                <a:lnTo>
                  <a:pt x="4571" y="25907"/>
                </a:lnTo>
                <a:lnTo>
                  <a:pt x="9143" y="30479"/>
                </a:lnTo>
                <a:lnTo>
                  <a:pt x="9143" y="25907"/>
                </a:lnTo>
                <a:close/>
              </a:path>
              <a:path w="35560" h="35560">
                <a:moveTo>
                  <a:pt x="24383" y="25907"/>
                </a:moveTo>
                <a:lnTo>
                  <a:pt x="9143" y="25907"/>
                </a:lnTo>
                <a:lnTo>
                  <a:pt x="9143" y="30479"/>
                </a:lnTo>
                <a:lnTo>
                  <a:pt x="24383" y="30479"/>
                </a:lnTo>
                <a:lnTo>
                  <a:pt x="24383" y="25907"/>
                </a:lnTo>
                <a:close/>
              </a:path>
              <a:path w="35560" h="35560">
                <a:moveTo>
                  <a:pt x="24383" y="4571"/>
                </a:moveTo>
                <a:lnTo>
                  <a:pt x="24383" y="30479"/>
                </a:lnTo>
                <a:lnTo>
                  <a:pt x="28955" y="25907"/>
                </a:lnTo>
                <a:lnTo>
                  <a:pt x="35051" y="25907"/>
                </a:lnTo>
                <a:lnTo>
                  <a:pt x="35051" y="10667"/>
                </a:lnTo>
                <a:lnTo>
                  <a:pt x="28955" y="10667"/>
                </a:lnTo>
                <a:lnTo>
                  <a:pt x="24383" y="4571"/>
                </a:lnTo>
                <a:close/>
              </a:path>
              <a:path w="35560" h="35560">
                <a:moveTo>
                  <a:pt x="35051" y="25907"/>
                </a:moveTo>
                <a:lnTo>
                  <a:pt x="28955" y="25907"/>
                </a:lnTo>
                <a:lnTo>
                  <a:pt x="24383" y="30479"/>
                </a:lnTo>
                <a:lnTo>
                  <a:pt x="35051" y="30479"/>
                </a:lnTo>
                <a:lnTo>
                  <a:pt x="35051" y="25907"/>
                </a:lnTo>
                <a:close/>
              </a:path>
              <a:path w="35560" h="35560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35560" h="35560">
                <a:moveTo>
                  <a:pt x="24383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24383" y="10667"/>
                </a:lnTo>
                <a:lnTo>
                  <a:pt x="24383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4383" y="4571"/>
                </a:lnTo>
                <a:lnTo>
                  <a:pt x="28955" y="10667"/>
                </a:lnTo>
                <a:lnTo>
                  <a:pt x="35051" y="10667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81955" y="3454908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77383" y="345033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955"/>
                </a:lnTo>
                <a:lnTo>
                  <a:pt x="1523" y="33527"/>
                </a:lnTo>
                <a:lnTo>
                  <a:pt x="457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28955"/>
                </a:lnTo>
                <a:lnTo>
                  <a:pt x="9143" y="28955"/>
                </a:lnTo>
                <a:lnTo>
                  <a:pt x="4571" y="24383"/>
                </a:lnTo>
                <a:lnTo>
                  <a:pt x="9143" y="24383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60" h="35560">
                <a:moveTo>
                  <a:pt x="9143" y="24383"/>
                </a:moveTo>
                <a:lnTo>
                  <a:pt x="4571" y="24383"/>
                </a:lnTo>
                <a:lnTo>
                  <a:pt x="9143" y="28955"/>
                </a:lnTo>
                <a:lnTo>
                  <a:pt x="9143" y="24383"/>
                </a:lnTo>
                <a:close/>
              </a:path>
              <a:path w="35560" h="35560">
                <a:moveTo>
                  <a:pt x="25907" y="24383"/>
                </a:moveTo>
                <a:lnTo>
                  <a:pt x="9143" y="24383"/>
                </a:lnTo>
                <a:lnTo>
                  <a:pt x="9143" y="28955"/>
                </a:lnTo>
                <a:lnTo>
                  <a:pt x="25907" y="28955"/>
                </a:lnTo>
                <a:lnTo>
                  <a:pt x="25907" y="24383"/>
                </a:lnTo>
                <a:close/>
              </a:path>
              <a:path w="35560" h="35560">
                <a:moveTo>
                  <a:pt x="25907" y="4571"/>
                </a:moveTo>
                <a:lnTo>
                  <a:pt x="25907" y="28955"/>
                </a:lnTo>
                <a:lnTo>
                  <a:pt x="30479" y="24383"/>
                </a:lnTo>
                <a:lnTo>
                  <a:pt x="35051" y="24383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24383"/>
                </a:moveTo>
                <a:lnTo>
                  <a:pt x="30479" y="24383"/>
                </a:lnTo>
                <a:lnTo>
                  <a:pt x="25907" y="28955"/>
                </a:lnTo>
                <a:lnTo>
                  <a:pt x="35051" y="28955"/>
                </a:lnTo>
                <a:lnTo>
                  <a:pt x="35051" y="24383"/>
                </a:lnTo>
                <a:close/>
              </a:path>
              <a:path w="35560" h="3556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5560" h="35560">
                <a:moveTo>
                  <a:pt x="2590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89220" y="345795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84647" y="345338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10667" y="30479"/>
                </a:lnTo>
                <a:lnTo>
                  <a:pt x="4571" y="24383"/>
                </a:lnTo>
                <a:lnTo>
                  <a:pt x="10667" y="2438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60" h="35560">
                <a:moveTo>
                  <a:pt x="10667" y="24383"/>
                </a:moveTo>
                <a:lnTo>
                  <a:pt x="4571" y="24383"/>
                </a:lnTo>
                <a:lnTo>
                  <a:pt x="10667" y="30479"/>
                </a:lnTo>
                <a:lnTo>
                  <a:pt x="10667" y="24383"/>
                </a:lnTo>
                <a:close/>
              </a:path>
              <a:path w="35560" h="35560">
                <a:moveTo>
                  <a:pt x="25907" y="24383"/>
                </a:moveTo>
                <a:lnTo>
                  <a:pt x="10667" y="24383"/>
                </a:lnTo>
                <a:lnTo>
                  <a:pt x="10667" y="30479"/>
                </a:lnTo>
                <a:lnTo>
                  <a:pt x="25907" y="30479"/>
                </a:lnTo>
                <a:lnTo>
                  <a:pt x="25907" y="24383"/>
                </a:lnTo>
                <a:close/>
              </a:path>
              <a:path w="35560" h="35560">
                <a:moveTo>
                  <a:pt x="25907" y="4571"/>
                </a:moveTo>
                <a:lnTo>
                  <a:pt x="25907" y="30479"/>
                </a:lnTo>
                <a:lnTo>
                  <a:pt x="30479" y="24383"/>
                </a:lnTo>
                <a:lnTo>
                  <a:pt x="35051" y="24383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24383"/>
                </a:moveTo>
                <a:lnTo>
                  <a:pt x="30479" y="24383"/>
                </a:lnTo>
                <a:lnTo>
                  <a:pt x="25907" y="30479"/>
                </a:lnTo>
                <a:lnTo>
                  <a:pt x="35051" y="30479"/>
                </a:lnTo>
                <a:lnTo>
                  <a:pt x="35051" y="24383"/>
                </a:lnTo>
                <a:close/>
              </a:path>
              <a:path w="35560" h="355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5560" h="35560">
                <a:moveTo>
                  <a:pt x="25907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98007" y="3459479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93435" y="3454908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895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28955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9143" y="30479"/>
                </a:lnTo>
                <a:lnTo>
                  <a:pt x="4571" y="24383"/>
                </a:lnTo>
                <a:lnTo>
                  <a:pt x="9143" y="24383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28955" y="0"/>
                </a:lnTo>
                <a:close/>
              </a:path>
              <a:path w="35560" h="35560">
                <a:moveTo>
                  <a:pt x="9143" y="24383"/>
                </a:moveTo>
                <a:lnTo>
                  <a:pt x="4571" y="24383"/>
                </a:lnTo>
                <a:lnTo>
                  <a:pt x="9143" y="30479"/>
                </a:lnTo>
                <a:lnTo>
                  <a:pt x="9143" y="24383"/>
                </a:lnTo>
                <a:close/>
              </a:path>
              <a:path w="35560" h="35560">
                <a:moveTo>
                  <a:pt x="24383" y="24383"/>
                </a:moveTo>
                <a:lnTo>
                  <a:pt x="9143" y="24383"/>
                </a:lnTo>
                <a:lnTo>
                  <a:pt x="9143" y="30479"/>
                </a:lnTo>
                <a:lnTo>
                  <a:pt x="24383" y="30479"/>
                </a:lnTo>
                <a:lnTo>
                  <a:pt x="24383" y="24383"/>
                </a:lnTo>
                <a:close/>
              </a:path>
              <a:path w="35560" h="35560">
                <a:moveTo>
                  <a:pt x="24383" y="4571"/>
                </a:moveTo>
                <a:lnTo>
                  <a:pt x="24383" y="30479"/>
                </a:lnTo>
                <a:lnTo>
                  <a:pt x="28955" y="24383"/>
                </a:lnTo>
                <a:lnTo>
                  <a:pt x="35051" y="24383"/>
                </a:lnTo>
                <a:lnTo>
                  <a:pt x="35051" y="9143"/>
                </a:lnTo>
                <a:lnTo>
                  <a:pt x="28955" y="9143"/>
                </a:lnTo>
                <a:lnTo>
                  <a:pt x="24383" y="4571"/>
                </a:lnTo>
                <a:close/>
              </a:path>
              <a:path w="35560" h="35560">
                <a:moveTo>
                  <a:pt x="35051" y="24383"/>
                </a:moveTo>
                <a:lnTo>
                  <a:pt x="28955" y="24383"/>
                </a:lnTo>
                <a:lnTo>
                  <a:pt x="24383" y="30479"/>
                </a:lnTo>
                <a:lnTo>
                  <a:pt x="35051" y="30479"/>
                </a:lnTo>
                <a:lnTo>
                  <a:pt x="35051" y="24383"/>
                </a:lnTo>
                <a:close/>
              </a:path>
              <a:path w="35560" h="3556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5560" h="35560">
                <a:moveTo>
                  <a:pt x="24383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4383" y="9143"/>
                </a:lnTo>
                <a:lnTo>
                  <a:pt x="24383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4383" y="4571"/>
                </a:lnTo>
                <a:lnTo>
                  <a:pt x="28955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05271" y="3459479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00700" y="3454908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9143" y="30479"/>
                </a:lnTo>
                <a:lnTo>
                  <a:pt x="4571" y="25907"/>
                </a:lnTo>
                <a:lnTo>
                  <a:pt x="9143" y="25907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60" h="35560">
                <a:moveTo>
                  <a:pt x="9143" y="25907"/>
                </a:moveTo>
                <a:lnTo>
                  <a:pt x="4571" y="25907"/>
                </a:lnTo>
                <a:lnTo>
                  <a:pt x="9143" y="30479"/>
                </a:lnTo>
                <a:lnTo>
                  <a:pt x="9143" y="25907"/>
                </a:lnTo>
                <a:close/>
              </a:path>
              <a:path w="35560" h="35560">
                <a:moveTo>
                  <a:pt x="25907" y="25907"/>
                </a:moveTo>
                <a:lnTo>
                  <a:pt x="9143" y="25907"/>
                </a:lnTo>
                <a:lnTo>
                  <a:pt x="9143" y="30479"/>
                </a:lnTo>
                <a:lnTo>
                  <a:pt x="25907" y="30479"/>
                </a:lnTo>
                <a:lnTo>
                  <a:pt x="25907" y="25907"/>
                </a:lnTo>
                <a:close/>
              </a:path>
              <a:path w="35560" h="35560">
                <a:moveTo>
                  <a:pt x="25907" y="4571"/>
                </a:moveTo>
                <a:lnTo>
                  <a:pt x="25907" y="30479"/>
                </a:lnTo>
                <a:lnTo>
                  <a:pt x="30479" y="25907"/>
                </a:lnTo>
                <a:lnTo>
                  <a:pt x="35051" y="25907"/>
                </a:lnTo>
                <a:lnTo>
                  <a:pt x="35051" y="10667"/>
                </a:lnTo>
                <a:lnTo>
                  <a:pt x="30479" y="10667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25907"/>
                </a:moveTo>
                <a:lnTo>
                  <a:pt x="30479" y="25907"/>
                </a:lnTo>
                <a:lnTo>
                  <a:pt x="25907" y="30479"/>
                </a:lnTo>
                <a:lnTo>
                  <a:pt x="35051" y="30479"/>
                </a:lnTo>
                <a:lnTo>
                  <a:pt x="35051" y="25907"/>
                </a:lnTo>
                <a:close/>
              </a:path>
              <a:path w="35560" h="35560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35560" h="35560">
                <a:moveTo>
                  <a:pt x="25907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25907" y="10667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5907" y="4571"/>
                </a:lnTo>
                <a:lnTo>
                  <a:pt x="30479" y="10667"/>
                </a:lnTo>
                <a:lnTo>
                  <a:pt x="35051" y="10667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12535" y="3461004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07963" y="3456432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955"/>
                </a:lnTo>
                <a:lnTo>
                  <a:pt x="1523" y="33527"/>
                </a:lnTo>
                <a:lnTo>
                  <a:pt x="457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28955"/>
                </a:lnTo>
                <a:lnTo>
                  <a:pt x="10667" y="28955"/>
                </a:lnTo>
                <a:lnTo>
                  <a:pt x="4571" y="24383"/>
                </a:lnTo>
                <a:lnTo>
                  <a:pt x="10667" y="2438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60" h="35560">
                <a:moveTo>
                  <a:pt x="10667" y="24383"/>
                </a:moveTo>
                <a:lnTo>
                  <a:pt x="4571" y="24383"/>
                </a:lnTo>
                <a:lnTo>
                  <a:pt x="10667" y="28955"/>
                </a:lnTo>
                <a:lnTo>
                  <a:pt x="10667" y="24383"/>
                </a:lnTo>
                <a:close/>
              </a:path>
              <a:path w="35560" h="35560">
                <a:moveTo>
                  <a:pt x="25907" y="24383"/>
                </a:moveTo>
                <a:lnTo>
                  <a:pt x="10667" y="24383"/>
                </a:lnTo>
                <a:lnTo>
                  <a:pt x="10667" y="28955"/>
                </a:lnTo>
                <a:lnTo>
                  <a:pt x="25907" y="28955"/>
                </a:lnTo>
                <a:lnTo>
                  <a:pt x="25907" y="24383"/>
                </a:lnTo>
                <a:close/>
              </a:path>
              <a:path w="35560" h="35560">
                <a:moveTo>
                  <a:pt x="25907" y="4571"/>
                </a:moveTo>
                <a:lnTo>
                  <a:pt x="25907" y="28955"/>
                </a:lnTo>
                <a:lnTo>
                  <a:pt x="30479" y="24383"/>
                </a:lnTo>
                <a:lnTo>
                  <a:pt x="35051" y="24383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24383"/>
                </a:moveTo>
                <a:lnTo>
                  <a:pt x="30479" y="24383"/>
                </a:lnTo>
                <a:lnTo>
                  <a:pt x="25907" y="28955"/>
                </a:lnTo>
                <a:lnTo>
                  <a:pt x="35051" y="28955"/>
                </a:lnTo>
                <a:lnTo>
                  <a:pt x="35051" y="24383"/>
                </a:lnTo>
                <a:close/>
              </a:path>
              <a:path w="35560" h="355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5560" h="35560">
                <a:moveTo>
                  <a:pt x="25907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47516" y="2714244"/>
            <a:ext cx="2083435" cy="765175"/>
          </a:xfrm>
          <a:custGeom>
            <a:avLst/>
            <a:gdLst/>
            <a:ahLst/>
            <a:cxnLst/>
            <a:rect l="l" t="t" r="r" b="b"/>
            <a:pathLst>
              <a:path w="2083435" h="765175">
                <a:moveTo>
                  <a:pt x="1523" y="0"/>
                </a:moveTo>
                <a:lnTo>
                  <a:pt x="0" y="761"/>
                </a:lnTo>
                <a:lnTo>
                  <a:pt x="0" y="27432"/>
                </a:lnTo>
                <a:lnTo>
                  <a:pt x="1523" y="32003"/>
                </a:lnTo>
                <a:lnTo>
                  <a:pt x="1523" y="36575"/>
                </a:lnTo>
                <a:lnTo>
                  <a:pt x="6095" y="38099"/>
                </a:lnTo>
                <a:lnTo>
                  <a:pt x="12191" y="35051"/>
                </a:lnTo>
                <a:lnTo>
                  <a:pt x="13715" y="32003"/>
                </a:lnTo>
                <a:lnTo>
                  <a:pt x="12191" y="28955"/>
                </a:lnTo>
                <a:lnTo>
                  <a:pt x="6095" y="6095"/>
                </a:lnTo>
                <a:lnTo>
                  <a:pt x="4571" y="3047"/>
                </a:lnTo>
                <a:lnTo>
                  <a:pt x="1523" y="0"/>
                </a:lnTo>
                <a:close/>
              </a:path>
              <a:path w="2083435" h="765175">
                <a:moveTo>
                  <a:pt x="15239" y="47243"/>
                </a:moveTo>
                <a:lnTo>
                  <a:pt x="12191" y="48767"/>
                </a:lnTo>
                <a:lnTo>
                  <a:pt x="9143" y="48767"/>
                </a:lnTo>
                <a:lnTo>
                  <a:pt x="7619" y="53339"/>
                </a:lnTo>
                <a:lnTo>
                  <a:pt x="9143" y="56387"/>
                </a:lnTo>
                <a:lnTo>
                  <a:pt x="15239" y="79247"/>
                </a:lnTo>
                <a:lnTo>
                  <a:pt x="16763" y="82295"/>
                </a:lnTo>
                <a:lnTo>
                  <a:pt x="19811" y="83819"/>
                </a:lnTo>
                <a:lnTo>
                  <a:pt x="22859" y="83819"/>
                </a:lnTo>
                <a:lnTo>
                  <a:pt x="25907" y="82295"/>
                </a:lnTo>
                <a:lnTo>
                  <a:pt x="27431" y="79247"/>
                </a:lnTo>
                <a:lnTo>
                  <a:pt x="27431" y="76199"/>
                </a:lnTo>
                <a:lnTo>
                  <a:pt x="19811" y="51815"/>
                </a:lnTo>
                <a:lnTo>
                  <a:pt x="19811" y="48767"/>
                </a:lnTo>
                <a:lnTo>
                  <a:pt x="15239" y="47243"/>
                </a:lnTo>
                <a:close/>
              </a:path>
              <a:path w="2083435" h="765175">
                <a:moveTo>
                  <a:pt x="30479" y="94487"/>
                </a:moveTo>
                <a:lnTo>
                  <a:pt x="27431" y="94487"/>
                </a:lnTo>
                <a:lnTo>
                  <a:pt x="22859" y="96011"/>
                </a:lnTo>
                <a:lnTo>
                  <a:pt x="21335" y="99059"/>
                </a:lnTo>
                <a:lnTo>
                  <a:pt x="22859" y="102107"/>
                </a:lnTo>
                <a:lnTo>
                  <a:pt x="30479" y="126491"/>
                </a:lnTo>
                <a:lnTo>
                  <a:pt x="30479" y="129539"/>
                </a:lnTo>
                <a:lnTo>
                  <a:pt x="33527" y="131063"/>
                </a:lnTo>
                <a:lnTo>
                  <a:pt x="38099" y="129539"/>
                </a:lnTo>
                <a:lnTo>
                  <a:pt x="41147" y="129539"/>
                </a:lnTo>
                <a:lnTo>
                  <a:pt x="42671" y="124967"/>
                </a:lnTo>
                <a:lnTo>
                  <a:pt x="41147" y="121919"/>
                </a:lnTo>
                <a:lnTo>
                  <a:pt x="35051" y="99059"/>
                </a:lnTo>
                <a:lnTo>
                  <a:pt x="33527" y="96011"/>
                </a:lnTo>
                <a:lnTo>
                  <a:pt x="30479" y="94487"/>
                </a:lnTo>
                <a:close/>
              </a:path>
              <a:path w="2083435" h="765175">
                <a:moveTo>
                  <a:pt x="44195" y="140207"/>
                </a:moveTo>
                <a:lnTo>
                  <a:pt x="38099" y="143255"/>
                </a:lnTo>
                <a:lnTo>
                  <a:pt x="36575" y="146303"/>
                </a:lnTo>
                <a:lnTo>
                  <a:pt x="36575" y="149351"/>
                </a:lnTo>
                <a:lnTo>
                  <a:pt x="44195" y="172211"/>
                </a:lnTo>
                <a:lnTo>
                  <a:pt x="45719" y="175259"/>
                </a:lnTo>
                <a:lnTo>
                  <a:pt x="48767" y="178307"/>
                </a:lnTo>
                <a:lnTo>
                  <a:pt x="54863" y="175259"/>
                </a:lnTo>
                <a:lnTo>
                  <a:pt x="56387" y="172211"/>
                </a:lnTo>
                <a:lnTo>
                  <a:pt x="56387" y="169163"/>
                </a:lnTo>
                <a:lnTo>
                  <a:pt x="47243" y="141731"/>
                </a:lnTo>
                <a:lnTo>
                  <a:pt x="44195" y="140207"/>
                </a:lnTo>
                <a:close/>
              </a:path>
              <a:path w="2083435" h="765175">
                <a:moveTo>
                  <a:pt x="57911" y="187451"/>
                </a:moveTo>
                <a:lnTo>
                  <a:pt x="54863" y="188975"/>
                </a:lnTo>
                <a:lnTo>
                  <a:pt x="51815" y="188975"/>
                </a:lnTo>
                <a:lnTo>
                  <a:pt x="50291" y="192023"/>
                </a:lnTo>
                <a:lnTo>
                  <a:pt x="51815" y="196595"/>
                </a:lnTo>
                <a:lnTo>
                  <a:pt x="57911" y="219455"/>
                </a:lnTo>
                <a:lnTo>
                  <a:pt x="59435" y="222503"/>
                </a:lnTo>
                <a:lnTo>
                  <a:pt x="62483" y="224027"/>
                </a:lnTo>
                <a:lnTo>
                  <a:pt x="65531" y="222503"/>
                </a:lnTo>
                <a:lnTo>
                  <a:pt x="68579" y="222503"/>
                </a:lnTo>
                <a:lnTo>
                  <a:pt x="71627" y="219455"/>
                </a:lnTo>
                <a:lnTo>
                  <a:pt x="62483" y="192023"/>
                </a:lnTo>
                <a:lnTo>
                  <a:pt x="62483" y="188975"/>
                </a:lnTo>
                <a:lnTo>
                  <a:pt x="57911" y="187451"/>
                </a:lnTo>
                <a:close/>
              </a:path>
              <a:path w="2083435" h="765175">
                <a:moveTo>
                  <a:pt x="73151" y="233171"/>
                </a:moveTo>
                <a:lnTo>
                  <a:pt x="67055" y="236219"/>
                </a:lnTo>
                <a:lnTo>
                  <a:pt x="64007" y="239267"/>
                </a:lnTo>
                <a:lnTo>
                  <a:pt x="65531" y="242315"/>
                </a:lnTo>
                <a:lnTo>
                  <a:pt x="73151" y="265175"/>
                </a:lnTo>
                <a:lnTo>
                  <a:pt x="73151" y="269747"/>
                </a:lnTo>
                <a:lnTo>
                  <a:pt x="77723" y="271271"/>
                </a:lnTo>
                <a:lnTo>
                  <a:pt x="83819" y="268223"/>
                </a:lnTo>
                <a:lnTo>
                  <a:pt x="85343" y="265175"/>
                </a:lnTo>
                <a:lnTo>
                  <a:pt x="83819" y="262127"/>
                </a:lnTo>
                <a:lnTo>
                  <a:pt x="77723" y="239267"/>
                </a:lnTo>
                <a:lnTo>
                  <a:pt x="76199" y="236219"/>
                </a:lnTo>
                <a:lnTo>
                  <a:pt x="73151" y="233171"/>
                </a:lnTo>
                <a:close/>
              </a:path>
              <a:path w="2083435" h="765175">
                <a:moveTo>
                  <a:pt x="86867" y="280415"/>
                </a:moveTo>
                <a:lnTo>
                  <a:pt x="83819" y="281939"/>
                </a:lnTo>
                <a:lnTo>
                  <a:pt x="80771" y="281939"/>
                </a:lnTo>
                <a:lnTo>
                  <a:pt x="79247" y="286511"/>
                </a:lnTo>
                <a:lnTo>
                  <a:pt x="79247" y="289559"/>
                </a:lnTo>
                <a:lnTo>
                  <a:pt x="86867" y="312419"/>
                </a:lnTo>
                <a:lnTo>
                  <a:pt x="88391" y="315467"/>
                </a:lnTo>
                <a:lnTo>
                  <a:pt x="91439" y="316991"/>
                </a:lnTo>
                <a:lnTo>
                  <a:pt x="94487" y="316991"/>
                </a:lnTo>
                <a:lnTo>
                  <a:pt x="97535" y="315467"/>
                </a:lnTo>
                <a:lnTo>
                  <a:pt x="99059" y="312419"/>
                </a:lnTo>
                <a:lnTo>
                  <a:pt x="99059" y="309371"/>
                </a:lnTo>
                <a:lnTo>
                  <a:pt x="91439" y="284987"/>
                </a:lnTo>
                <a:lnTo>
                  <a:pt x="89915" y="281939"/>
                </a:lnTo>
                <a:lnTo>
                  <a:pt x="86867" y="280415"/>
                </a:lnTo>
                <a:close/>
              </a:path>
              <a:path w="2083435" h="765175">
                <a:moveTo>
                  <a:pt x="102107" y="327659"/>
                </a:moveTo>
                <a:lnTo>
                  <a:pt x="97535" y="327659"/>
                </a:lnTo>
                <a:lnTo>
                  <a:pt x="94487" y="329183"/>
                </a:lnTo>
                <a:lnTo>
                  <a:pt x="92963" y="332231"/>
                </a:lnTo>
                <a:lnTo>
                  <a:pt x="94487" y="335279"/>
                </a:lnTo>
                <a:lnTo>
                  <a:pt x="100583" y="359663"/>
                </a:lnTo>
                <a:lnTo>
                  <a:pt x="102107" y="362711"/>
                </a:lnTo>
                <a:lnTo>
                  <a:pt x="105155" y="364235"/>
                </a:lnTo>
                <a:lnTo>
                  <a:pt x="108203" y="362711"/>
                </a:lnTo>
                <a:lnTo>
                  <a:pt x="112775" y="362711"/>
                </a:lnTo>
                <a:lnTo>
                  <a:pt x="114299" y="358139"/>
                </a:lnTo>
                <a:lnTo>
                  <a:pt x="112775" y="355091"/>
                </a:lnTo>
                <a:lnTo>
                  <a:pt x="105155" y="332231"/>
                </a:lnTo>
                <a:lnTo>
                  <a:pt x="105155" y="329183"/>
                </a:lnTo>
                <a:lnTo>
                  <a:pt x="102107" y="327659"/>
                </a:lnTo>
                <a:close/>
              </a:path>
              <a:path w="2083435" h="765175">
                <a:moveTo>
                  <a:pt x="115823" y="373379"/>
                </a:moveTo>
                <a:lnTo>
                  <a:pt x="109727" y="376427"/>
                </a:lnTo>
                <a:lnTo>
                  <a:pt x="106679" y="379475"/>
                </a:lnTo>
                <a:lnTo>
                  <a:pt x="108203" y="382523"/>
                </a:lnTo>
                <a:lnTo>
                  <a:pt x="115823" y="405383"/>
                </a:lnTo>
                <a:lnTo>
                  <a:pt x="115823" y="408431"/>
                </a:lnTo>
                <a:lnTo>
                  <a:pt x="120395" y="411479"/>
                </a:lnTo>
                <a:lnTo>
                  <a:pt x="126491" y="408431"/>
                </a:lnTo>
                <a:lnTo>
                  <a:pt x="128015" y="405383"/>
                </a:lnTo>
                <a:lnTo>
                  <a:pt x="126491" y="402335"/>
                </a:lnTo>
                <a:lnTo>
                  <a:pt x="120395" y="379475"/>
                </a:lnTo>
                <a:lnTo>
                  <a:pt x="118871" y="374903"/>
                </a:lnTo>
                <a:lnTo>
                  <a:pt x="115823" y="373379"/>
                </a:lnTo>
                <a:close/>
              </a:path>
              <a:path w="2083435" h="765175">
                <a:moveTo>
                  <a:pt x="129539" y="420623"/>
                </a:moveTo>
                <a:lnTo>
                  <a:pt x="126491" y="422147"/>
                </a:lnTo>
                <a:lnTo>
                  <a:pt x="123443" y="422147"/>
                </a:lnTo>
                <a:lnTo>
                  <a:pt x="121919" y="425195"/>
                </a:lnTo>
                <a:lnTo>
                  <a:pt x="121919" y="429767"/>
                </a:lnTo>
                <a:lnTo>
                  <a:pt x="129539" y="452627"/>
                </a:lnTo>
                <a:lnTo>
                  <a:pt x="131063" y="455675"/>
                </a:lnTo>
                <a:lnTo>
                  <a:pt x="134111" y="457199"/>
                </a:lnTo>
                <a:lnTo>
                  <a:pt x="137159" y="455675"/>
                </a:lnTo>
                <a:lnTo>
                  <a:pt x="140207" y="455675"/>
                </a:lnTo>
                <a:lnTo>
                  <a:pt x="141731" y="452627"/>
                </a:lnTo>
                <a:lnTo>
                  <a:pt x="141731" y="448055"/>
                </a:lnTo>
                <a:lnTo>
                  <a:pt x="134111" y="425195"/>
                </a:lnTo>
                <a:lnTo>
                  <a:pt x="132587" y="422147"/>
                </a:lnTo>
                <a:lnTo>
                  <a:pt x="129539" y="420623"/>
                </a:lnTo>
                <a:close/>
              </a:path>
              <a:path w="2083435" h="765175">
                <a:moveTo>
                  <a:pt x="144779" y="466343"/>
                </a:moveTo>
                <a:lnTo>
                  <a:pt x="141731" y="467867"/>
                </a:lnTo>
                <a:lnTo>
                  <a:pt x="137159" y="469391"/>
                </a:lnTo>
                <a:lnTo>
                  <a:pt x="135635" y="472439"/>
                </a:lnTo>
                <a:lnTo>
                  <a:pt x="137159" y="475487"/>
                </a:lnTo>
                <a:lnTo>
                  <a:pt x="144779" y="498347"/>
                </a:lnTo>
                <a:lnTo>
                  <a:pt x="144779" y="502919"/>
                </a:lnTo>
                <a:lnTo>
                  <a:pt x="147827" y="504443"/>
                </a:lnTo>
                <a:lnTo>
                  <a:pt x="152399" y="502919"/>
                </a:lnTo>
                <a:lnTo>
                  <a:pt x="155447" y="501395"/>
                </a:lnTo>
                <a:lnTo>
                  <a:pt x="156971" y="498347"/>
                </a:lnTo>
                <a:lnTo>
                  <a:pt x="155447" y="495299"/>
                </a:lnTo>
                <a:lnTo>
                  <a:pt x="149351" y="472439"/>
                </a:lnTo>
                <a:lnTo>
                  <a:pt x="147827" y="469391"/>
                </a:lnTo>
                <a:lnTo>
                  <a:pt x="144779" y="466343"/>
                </a:lnTo>
                <a:close/>
              </a:path>
              <a:path w="2083435" h="765175">
                <a:moveTo>
                  <a:pt x="158495" y="513587"/>
                </a:moveTo>
                <a:lnTo>
                  <a:pt x="155447" y="515111"/>
                </a:lnTo>
                <a:lnTo>
                  <a:pt x="152399" y="515111"/>
                </a:lnTo>
                <a:lnTo>
                  <a:pt x="150875" y="519683"/>
                </a:lnTo>
                <a:lnTo>
                  <a:pt x="150875" y="522731"/>
                </a:lnTo>
                <a:lnTo>
                  <a:pt x="158495" y="545591"/>
                </a:lnTo>
                <a:lnTo>
                  <a:pt x="160019" y="548639"/>
                </a:lnTo>
                <a:lnTo>
                  <a:pt x="163067" y="550163"/>
                </a:lnTo>
                <a:lnTo>
                  <a:pt x="166115" y="550163"/>
                </a:lnTo>
                <a:lnTo>
                  <a:pt x="169163" y="548639"/>
                </a:lnTo>
                <a:lnTo>
                  <a:pt x="170687" y="545591"/>
                </a:lnTo>
                <a:lnTo>
                  <a:pt x="170687" y="542543"/>
                </a:lnTo>
                <a:lnTo>
                  <a:pt x="163067" y="518159"/>
                </a:lnTo>
                <a:lnTo>
                  <a:pt x="161543" y="515111"/>
                </a:lnTo>
                <a:lnTo>
                  <a:pt x="158495" y="513587"/>
                </a:lnTo>
                <a:close/>
              </a:path>
              <a:path w="2083435" h="765175">
                <a:moveTo>
                  <a:pt x="172211" y="560831"/>
                </a:moveTo>
                <a:lnTo>
                  <a:pt x="169163" y="560831"/>
                </a:lnTo>
                <a:lnTo>
                  <a:pt x="166115" y="562355"/>
                </a:lnTo>
                <a:lnTo>
                  <a:pt x="164591" y="565403"/>
                </a:lnTo>
                <a:lnTo>
                  <a:pt x="166115" y="568451"/>
                </a:lnTo>
                <a:lnTo>
                  <a:pt x="172211" y="592835"/>
                </a:lnTo>
                <a:lnTo>
                  <a:pt x="173735" y="595883"/>
                </a:lnTo>
                <a:lnTo>
                  <a:pt x="176783" y="597407"/>
                </a:lnTo>
                <a:lnTo>
                  <a:pt x="179831" y="595883"/>
                </a:lnTo>
                <a:lnTo>
                  <a:pt x="182879" y="595883"/>
                </a:lnTo>
                <a:lnTo>
                  <a:pt x="185927" y="591311"/>
                </a:lnTo>
                <a:lnTo>
                  <a:pt x="184403" y="588263"/>
                </a:lnTo>
                <a:lnTo>
                  <a:pt x="176783" y="565403"/>
                </a:lnTo>
                <a:lnTo>
                  <a:pt x="176783" y="562355"/>
                </a:lnTo>
                <a:lnTo>
                  <a:pt x="172211" y="560831"/>
                </a:lnTo>
                <a:close/>
              </a:path>
              <a:path w="2083435" h="765175">
                <a:moveTo>
                  <a:pt x="187451" y="606551"/>
                </a:moveTo>
                <a:lnTo>
                  <a:pt x="181355" y="609599"/>
                </a:lnTo>
                <a:lnTo>
                  <a:pt x="178307" y="612647"/>
                </a:lnTo>
                <a:lnTo>
                  <a:pt x="179831" y="615695"/>
                </a:lnTo>
                <a:lnTo>
                  <a:pt x="187451" y="638555"/>
                </a:lnTo>
                <a:lnTo>
                  <a:pt x="187451" y="641603"/>
                </a:lnTo>
                <a:lnTo>
                  <a:pt x="192023" y="643127"/>
                </a:lnTo>
                <a:lnTo>
                  <a:pt x="195071" y="643127"/>
                </a:lnTo>
                <a:lnTo>
                  <a:pt x="198119" y="641603"/>
                </a:lnTo>
                <a:lnTo>
                  <a:pt x="199643" y="638555"/>
                </a:lnTo>
                <a:lnTo>
                  <a:pt x="198119" y="635507"/>
                </a:lnTo>
                <a:lnTo>
                  <a:pt x="192023" y="612647"/>
                </a:lnTo>
                <a:lnTo>
                  <a:pt x="190499" y="608075"/>
                </a:lnTo>
                <a:lnTo>
                  <a:pt x="187451" y="606551"/>
                </a:lnTo>
                <a:close/>
              </a:path>
              <a:path w="2083435" h="765175">
                <a:moveTo>
                  <a:pt x="201167" y="653795"/>
                </a:moveTo>
                <a:lnTo>
                  <a:pt x="198119" y="653795"/>
                </a:lnTo>
                <a:lnTo>
                  <a:pt x="195071" y="655319"/>
                </a:lnTo>
                <a:lnTo>
                  <a:pt x="193547" y="658367"/>
                </a:lnTo>
                <a:lnTo>
                  <a:pt x="193547" y="661415"/>
                </a:lnTo>
                <a:lnTo>
                  <a:pt x="201167" y="685799"/>
                </a:lnTo>
                <a:lnTo>
                  <a:pt x="202691" y="688847"/>
                </a:lnTo>
                <a:lnTo>
                  <a:pt x="205739" y="690371"/>
                </a:lnTo>
                <a:lnTo>
                  <a:pt x="208787" y="688847"/>
                </a:lnTo>
                <a:lnTo>
                  <a:pt x="211835" y="688847"/>
                </a:lnTo>
                <a:lnTo>
                  <a:pt x="213359" y="685799"/>
                </a:lnTo>
                <a:lnTo>
                  <a:pt x="213359" y="681227"/>
                </a:lnTo>
                <a:lnTo>
                  <a:pt x="205739" y="658367"/>
                </a:lnTo>
                <a:lnTo>
                  <a:pt x="204215" y="655319"/>
                </a:lnTo>
                <a:lnTo>
                  <a:pt x="201167" y="653795"/>
                </a:lnTo>
                <a:close/>
              </a:path>
              <a:path w="2083435" h="765175">
                <a:moveTo>
                  <a:pt x="228599" y="684275"/>
                </a:moveTo>
                <a:lnTo>
                  <a:pt x="225551" y="685799"/>
                </a:lnTo>
                <a:lnTo>
                  <a:pt x="224027" y="690371"/>
                </a:lnTo>
                <a:lnTo>
                  <a:pt x="222503" y="693419"/>
                </a:lnTo>
                <a:lnTo>
                  <a:pt x="225551" y="696467"/>
                </a:lnTo>
                <a:lnTo>
                  <a:pt x="228599" y="697991"/>
                </a:lnTo>
                <a:lnTo>
                  <a:pt x="251459" y="704087"/>
                </a:lnTo>
                <a:lnTo>
                  <a:pt x="254507" y="705611"/>
                </a:lnTo>
                <a:lnTo>
                  <a:pt x="257555" y="704087"/>
                </a:lnTo>
                <a:lnTo>
                  <a:pt x="260603" y="697991"/>
                </a:lnTo>
                <a:lnTo>
                  <a:pt x="257555" y="694943"/>
                </a:lnTo>
                <a:lnTo>
                  <a:pt x="254507" y="693419"/>
                </a:lnTo>
                <a:lnTo>
                  <a:pt x="231647" y="685799"/>
                </a:lnTo>
                <a:lnTo>
                  <a:pt x="228599" y="684275"/>
                </a:lnTo>
                <a:close/>
              </a:path>
              <a:path w="2083435" h="765175">
                <a:moveTo>
                  <a:pt x="274319" y="699515"/>
                </a:moveTo>
                <a:lnTo>
                  <a:pt x="271271" y="701039"/>
                </a:lnTo>
                <a:lnTo>
                  <a:pt x="271271" y="704087"/>
                </a:lnTo>
                <a:lnTo>
                  <a:pt x="269747" y="707135"/>
                </a:lnTo>
                <a:lnTo>
                  <a:pt x="271271" y="711707"/>
                </a:lnTo>
                <a:lnTo>
                  <a:pt x="274319" y="711707"/>
                </a:lnTo>
                <a:lnTo>
                  <a:pt x="297179" y="719327"/>
                </a:lnTo>
                <a:lnTo>
                  <a:pt x="300227" y="720851"/>
                </a:lnTo>
                <a:lnTo>
                  <a:pt x="304799" y="719327"/>
                </a:lnTo>
                <a:lnTo>
                  <a:pt x="304799" y="716279"/>
                </a:lnTo>
                <a:lnTo>
                  <a:pt x="306323" y="713231"/>
                </a:lnTo>
                <a:lnTo>
                  <a:pt x="304799" y="708659"/>
                </a:lnTo>
                <a:lnTo>
                  <a:pt x="301751" y="708659"/>
                </a:lnTo>
                <a:lnTo>
                  <a:pt x="274319" y="699515"/>
                </a:lnTo>
                <a:close/>
              </a:path>
              <a:path w="2083435" h="765175">
                <a:moveTo>
                  <a:pt x="321563" y="714755"/>
                </a:moveTo>
                <a:lnTo>
                  <a:pt x="318515" y="716279"/>
                </a:lnTo>
                <a:lnTo>
                  <a:pt x="315467" y="722375"/>
                </a:lnTo>
                <a:lnTo>
                  <a:pt x="316991" y="725423"/>
                </a:lnTo>
                <a:lnTo>
                  <a:pt x="344423" y="734567"/>
                </a:lnTo>
                <a:lnTo>
                  <a:pt x="347471" y="736091"/>
                </a:lnTo>
                <a:lnTo>
                  <a:pt x="350519" y="734567"/>
                </a:lnTo>
                <a:lnTo>
                  <a:pt x="352043" y="729995"/>
                </a:lnTo>
                <a:lnTo>
                  <a:pt x="353567" y="726947"/>
                </a:lnTo>
                <a:lnTo>
                  <a:pt x="350519" y="723899"/>
                </a:lnTo>
                <a:lnTo>
                  <a:pt x="347471" y="722375"/>
                </a:lnTo>
                <a:lnTo>
                  <a:pt x="324611" y="716279"/>
                </a:lnTo>
                <a:lnTo>
                  <a:pt x="321563" y="714755"/>
                </a:lnTo>
                <a:close/>
              </a:path>
              <a:path w="2083435" h="765175">
                <a:moveTo>
                  <a:pt x="370331" y="729995"/>
                </a:moveTo>
                <a:lnTo>
                  <a:pt x="367283" y="729995"/>
                </a:lnTo>
                <a:lnTo>
                  <a:pt x="364235" y="731519"/>
                </a:lnTo>
                <a:lnTo>
                  <a:pt x="362711" y="734567"/>
                </a:lnTo>
                <a:lnTo>
                  <a:pt x="362711" y="737615"/>
                </a:lnTo>
                <a:lnTo>
                  <a:pt x="364235" y="740663"/>
                </a:lnTo>
                <a:lnTo>
                  <a:pt x="367283" y="742187"/>
                </a:lnTo>
                <a:lnTo>
                  <a:pt x="390143" y="749807"/>
                </a:lnTo>
                <a:lnTo>
                  <a:pt x="393191" y="749807"/>
                </a:lnTo>
                <a:lnTo>
                  <a:pt x="397763" y="748283"/>
                </a:lnTo>
                <a:lnTo>
                  <a:pt x="397763" y="745235"/>
                </a:lnTo>
                <a:lnTo>
                  <a:pt x="399287" y="742187"/>
                </a:lnTo>
                <a:lnTo>
                  <a:pt x="397763" y="739139"/>
                </a:lnTo>
                <a:lnTo>
                  <a:pt x="394715" y="737615"/>
                </a:lnTo>
                <a:lnTo>
                  <a:pt x="370331" y="729995"/>
                </a:lnTo>
                <a:close/>
              </a:path>
              <a:path w="2083435" h="765175">
                <a:moveTo>
                  <a:pt x="414527" y="743711"/>
                </a:moveTo>
                <a:lnTo>
                  <a:pt x="411479" y="746759"/>
                </a:lnTo>
                <a:lnTo>
                  <a:pt x="408431" y="752855"/>
                </a:lnTo>
                <a:lnTo>
                  <a:pt x="409955" y="755903"/>
                </a:lnTo>
                <a:lnTo>
                  <a:pt x="414527" y="757427"/>
                </a:lnTo>
                <a:lnTo>
                  <a:pt x="443483" y="757427"/>
                </a:lnTo>
                <a:lnTo>
                  <a:pt x="446531" y="755903"/>
                </a:lnTo>
                <a:lnTo>
                  <a:pt x="446531" y="748283"/>
                </a:lnTo>
                <a:lnTo>
                  <a:pt x="443483" y="745235"/>
                </a:lnTo>
                <a:lnTo>
                  <a:pt x="417575" y="745235"/>
                </a:lnTo>
                <a:lnTo>
                  <a:pt x="414527" y="743711"/>
                </a:lnTo>
                <a:close/>
              </a:path>
              <a:path w="2083435" h="765175">
                <a:moveTo>
                  <a:pt x="492251" y="746759"/>
                </a:moveTo>
                <a:lnTo>
                  <a:pt x="461771" y="746759"/>
                </a:lnTo>
                <a:lnTo>
                  <a:pt x="458723" y="749807"/>
                </a:lnTo>
                <a:lnTo>
                  <a:pt x="458723" y="755903"/>
                </a:lnTo>
                <a:lnTo>
                  <a:pt x="460247" y="758951"/>
                </a:lnTo>
                <a:lnTo>
                  <a:pt x="492251" y="758951"/>
                </a:lnTo>
                <a:lnTo>
                  <a:pt x="495299" y="757427"/>
                </a:lnTo>
                <a:lnTo>
                  <a:pt x="495299" y="749807"/>
                </a:lnTo>
                <a:lnTo>
                  <a:pt x="492251" y="746759"/>
                </a:lnTo>
                <a:close/>
              </a:path>
              <a:path w="2083435" h="765175">
                <a:moveTo>
                  <a:pt x="541019" y="748283"/>
                </a:moveTo>
                <a:lnTo>
                  <a:pt x="510539" y="748283"/>
                </a:lnTo>
                <a:lnTo>
                  <a:pt x="507491" y="751331"/>
                </a:lnTo>
                <a:lnTo>
                  <a:pt x="507491" y="757427"/>
                </a:lnTo>
                <a:lnTo>
                  <a:pt x="509015" y="760475"/>
                </a:lnTo>
                <a:lnTo>
                  <a:pt x="541019" y="760475"/>
                </a:lnTo>
                <a:lnTo>
                  <a:pt x="544067" y="758951"/>
                </a:lnTo>
                <a:lnTo>
                  <a:pt x="544067" y="751331"/>
                </a:lnTo>
                <a:lnTo>
                  <a:pt x="541019" y="748283"/>
                </a:lnTo>
                <a:close/>
              </a:path>
              <a:path w="2083435" h="765175">
                <a:moveTo>
                  <a:pt x="589787" y="749807"/>
                </a:moveTo>
                <a:lnTo>
                  <a:pt x="559307" y="749807"/>
                </a:lnTo>
                <a:lnTo>
                  <a:pt x="556259" y="751331"/>
                </a:lnTo>
                <a:lnTo>
                  <a:pt x="556259" y="758951"/>
                </a:lnTo>
                <a:lnTo>
                  <a:pt x="557783" y="761999"/>
                </a:lnTo>
                <a:lnTo>
                  <a:pt x="589787" y="761999"/>
                </a:lnTo>
                <a:lnTo>
                  <a:pt x="592835" y="760475"/>
                </a:lnTo>
                <a:lnTo>
                  <a:pt x="592835" y="752855"/>
                </a:lnTo>
                <a:lnTo>
                  <a:pt x="589787" y="749807"/>
                </a:lnTo>
                <a:close/>
              </a:path>
              <a:path w="2083435" h="765175">
                <a:moveTo>
                  <a:pt x="638555" y="751331"/>
                </a:moveTo>
                <a:lnTo>
                  <a:pt x="608075" y="751331"/>
                </a:lnTo>
                <a:lnTo>
                  <a:pt x="605027" y="752855"/>
                </a:lnTo>
                <a:lnTo>
                  <a:pt x="605027" y="760475"/>
                </a:lnTo>
                <a:lnTo>
                  <a:pt x="606551" y="763523"/>
                </a:lnTo>
                <a:lnTo>
                  <a:pt x="638555" y="763523"/>
                </a:lnTo>
                <a:lnTo>
                  <a:pt x="641603" y="760475"/>
                </a:lnTo>
                <a:lnTo>
                  <a:pt x="641603" y="754379"/>
                </a:lnTo>
                <a:lnTo>
                  <a:pt x="638555" y="751331"/>
                </a:lnTo>
                <a:close/>
              </a:path>
              <a:path w="2083435" h="765175">
                <a:moveTo>
                  <a:pt x="687323" y="751331"/>
                </a:moveTo>
                <a:lnTo>
                  <a:pt x="655319" y="751331"/>
                </a:lnTo>
                <a:lnTo>
                  <a:pt x="653795" y="754379"/>
                </a:lnTo>
                <a:lnTo>
                  <a:pt x="653795" y="760475"/>
                </a:lnTo>
                <a:lnTo>
                  <a:pt x="655319" y="763523"/>
                </a:lnTo>
                <a:lnTo>
                  <a:pt x="687323" y="763523"/>
                </a:lnTo>
                <a:lnTo>
                  <a:pt x="690371" y="760475"/>
                </a:lnTo>
                <a:lnTo>
                  <a:pt x="690371" y="754379"/>
                </a:lnTo>
                <a:lnTo>
                  <a:pt x="687323" y="751331"/>
                </a:lnTo>
                <a:close/>
              </a:path>
              <a:path w="2083435" h="765175">
                <a:moveTo>
                  <a:pt x="733043" y="751331"/>
                </a:moveTo>
                <a:lnTo>
                  <a:pt x="704087" y="751331"/>
                </a:lnTo>
                <a:lnTo>
                  <a:pt x="702563" y="754379"/>
                </a:lnTo>
                <a:lnTo>
                  <a:pt x="702563" y="761999"/>
                </a:lnTo>
                <a:lnTo>
                  <a:pt x="704087" y="763523"/>
                </a:lnTo>
                <a:lnTo>
                  <a:pt x="733043" y="763523"/>
                </a:lnTo>
                <a:lnTo>
                  <a:pt x="736091" y="765047"/>
                </a:lnTo>
                <a:lnTo>
                  <a:pt x="739139" y="761999"/>
                </a:lnTo>
                <a:lnTo>
                  <a:pt x="739139" y="754379"/>
                </a:lnTo>
                <a:lnTo>
                  <a:pt x="733043" y="751331"/>
                </a:lnTo>
                <a:close/>
              </a:path>
              <a:path w="2083435" h="765175">
                <a:moveTo>
                  <a:pt x="784859" y="752855"/>
                </a:moveTo>
                <a:lnTo>
                  <a:pt x="752855" y="752855"/>
                </a:lnTo>
                <a:lnTo>
                  <a:pt x="751331" y="754379"/>
                </a:lnTo>
                <a:lnTo>
                  <a:pt x="751331" y="761999"/>
                </a:lnTo>
                <a:lnTo>
                  <a:pt x="752855" y="765047"/>
                </a:lnTo>
                <a:lnTo>
                  <a:pt x="784859" y="765047"/>
                </a:lnTo>
                <a:lnTo>
                  <a:pt x="787907" y="761999"/>
                </a:lnTo>
                <a:lnTo>
                  <a:pt x="787907" y="755903"/>
                </a:lnTo>
                <a:lnTo>
                  <a:pt x="784859" y="752855"/>
                </a:lnTo>
                <a:close/>
              </a:path>
              <a:path w="2083435" h="765175">
                <a:moveTo>
                  <a:pt x="833627" y="752855"/>
                </a:moveTo>
                <a:lnTo>
                  <a:pt x="801623" y="752855"/>
                </a:lnTo>
                <a:lnTo>
                  <a:pt x="800099" y="755903"/>
                </a:lnTo>
                <a:lnTo>
                  <a:pt x="800099" y="761999"/>
                </a:lnTo>
                <a:lnTo>
                  <a:pt x="801623" y="765047"/>
                </a:lnTo>
                <a:lnTo>
                  <a:pt x="833627" y="765047"/>
                </a:lnTo>
                <a:lnTo>
                  <a:pt x="836675" y="761999"/>
                </a:lnTo>
                <a:lnTo>
                  <a:pt x="836675" y="755903"/>
                </a:lnTo>
                <a:lnTo>
                  <a:pt x="833627" y="752855"/>
                </a:lnTo>
                <a:close/>
              </a:path>
              <a:path w="2083435" h="765175">
                <a:moveTo>
                  <a:pt x="882395" y="752855"/>
                </a:moveTo>
                <a:lnTo>
                  <a:pt x="850391" y="752855"/>
                </a:lnTo>
                <a:lnTo>
                  <a:pt x="848867" y="755903"/>
                </a:lnTo>
                <a:lnTo>
                  <a:pt x="848867" y="761999"/>
                </a:lnTo>
                <a:lnTo>
                  <a:pt x="850391" y="765047"/>
                </a:lnTo>
                <a:lnTo>
                  <a:pt x="882395" y="765047"/>
                </a:lnTo>
                <a:lnTo>
                  <a:pt x="885443" y="761999"/>
                </a:lnTo>
                <a:lnTo>
                  <a:pt x="885443" y="755903"/>
                </a:lnTo>
                <a:lnTo>
                  <a:pt x="882395" y="752855"/>
                </a:lnTo>
                <a:close/>
              </a:path>
              <a:path w="2083435" h="765175">
                <a:moveTo>
                  <a:pt x="931163" y="752855"/>
                </a:moveTo>
                <a:lnTo>
                  <a:pt x="899159" y="752855"/>
                </a:lnTo>
                <a:lnTo>
                  <a:pt x="897635" y="755903"/>
                </a:lnTo>
                <a:lnTo>
                  <a:pt x="897635" y="761999"/>
                </a:lnTo>
                <a:lnTo>
                  <a:pt x="899159" y="765047"/>
                </a:lnTo>
                <a:lnTo>
                  <a:pt x="931163" y="765047"/>
                </a:lnTo>
                <a:lnTo>
                  <a:pt x="934211" y="761999"/>
                </a:lnTo>
                <a:lnTo>
                  <a:pt x="934211" y="755903"/>
                </a:lnTo>
                <a:lnTo>
                  <a:pt x="931163" y="752855"/>
                </a:lnTo>
                <a:close/>
              </a:path>
              <a:path w="2083435" h="765175">
                <a:moveTo>
                  <a:pt x="979931" y="752855"/>
                </a:moveTo>
                <a:lnTo>
                  <a:pt x="947927" y="752855"/>
                </a:lnTo>
                <a:lnTo>
                  <a:pt x="946403" y="755903"/>
                </a:lnTo>
                <a:lnTo>
                  <a:pt x="946403" y="761999"/>
                </a:lnTo>
                <a:lnTo>
                  <a:pt x="947927" y="765047"/>
                </a:lnTo>
                <a:lnTo>
                  <a:pt x="979931" y="765047"/>
                </a:lnTo>
                <a:lnTo>
                  <a:pt x="982979" y="761999"/>
                </a:lnTo>
                <a:lnTo>
                  <a:pt x="982979" y="755903"/>
                </a:lnTo>
                <a:lnTo>
                  <a:pt x="979931" y="752855"/>
                </a:lnTo>
                <a:close/>
              </a:path>
              <a:path w="2083435" h="765175">
                <a:moveTo>
                  <a:pt x="1028699" y="752855"/>
                </a:moveTo>
                <a:lnTo>
                  <a:pt x="996695" y="752855"/>
                </a:lnTo>
                <a:lnTo>
                  <a:pt x="995171" y="755903"/>
                </a:lnTo>
                <a:lnTo>
                  <a:pt x="995171" y="761999"/>
                </a:lnTo>
                <a:lnTo>
                  <a:pt x="996695" y="765047"/>
                </a:lnTo>
                <a:lnTo>
                  <a:pt x="1028699" y="765047"/>
                </a:lnTo>
                <a:lnTo>
                  <a:pt x="1031747" y="761999"/>
                </a:lnTo>
                <a:lnTo>
                  <a:pt x="1031747" y="755903"/>
                </a:lnTo>
                <a:lnTo>
                  <a:pt x="1028699" y="752855"/>
                </a:lnTo>
                <a:close/>
              </a:path>
              <a:path w="2083435" h="765175">
                <a:moveTo>
                  <a:pt x="1077467" y="752855"/>
                </a:moveTo>
                <a:lnTo>
                  <a:pt x="1045463" y="752855"/>
                </a:lnTo>
                <a:lnTo>
                  <a:pt x="1043939" y="755903"/>
                </a:lnTo>
                <a:lnTo>
                  <a:pt x="1043939" y="761999"/>
                </a:lnTo>
                <a:lnTo>
                  <a:pt x="1045463" y="765047"/>
                </a:lnTo>
                <a:lnTo>
                  <a:pt x="1077467" y="765047"/>
                </a:lnTo>
                <a:lnTo>
                  <a:pt x="1080515" y="761999"/>
                </a:lnTo>
                <a:lnTo>
                  <a:pt x="1080515" y="755903"/>
                </a:lnTo>
                <a:lnTo>
                  <a:pt x="1077467" y="752855"/>
                </a:lnTo>
                <a:close/>
              </a:path>
              <a:path w="2083435" h="765175">
                <a:moveTo>
                  <a:pt x="1126235" y="752855"/>
                </a:moveTo>
                <a:lnTo>
                  <a:pt x="1094231" y="752855"/>
                </a:lnTo>
                <a:lnTo>
                  <a:pt x="1092707" y="755903"/>
                </a:lnTo>
                <a:lnTo>
                  <a:pt x="1092707" y="761999"/>
                </a:lnTo>
                <a:lnTo>
                  <a:pt x="1094231" y="765047"/>
                </a:lnTo>
                <a:lnTo>
                  <a:pt x="1126235" y="765047"/>
                </a:lnTo>
                <a:lnTo>
                  <a:pt x="1129283" y="761999"/>
                </a:lnTo>
                <a:lnTo>
                  <a:pt x="1129283" y="755903"/>
                </a:lnTo>
                <a:lnTo>
                  <a:pt x="1126235" y="752855"/>
                </a:lnTo>
                <a:close/>
              </a:path>
              <a:path w="2083435" h="765175">
                <a:moveTo>
                  <a:pt x="1175003" y="752855"/>
                </a:moveTo>
                <a:lnTo>
                  <a:pt x="1142999" y="752855"/>
                </a:lnTo>
                <a:lnTo>
                  <a:pt x="1141475" y="755903"/>
                </a:lnTo>
                <a:lnTo>
                  <a:pt x="1141475" y="761999"/>
                </a:lnTo>
                <a:lnTo>
                  <a:pt x="1142999" y="765047"/>
                </a:lnTo>
                <a:lnTo>
                  <a:pt x="1175003" y="765047"/>
                </a:lnTo>
                <a:lnTo>
                  <a:pt x="1178051" y="761999"/>
                </a:lnTo>
                <a:lnTo>
                  <a:pt x="1178051" y="755903"/>
                </a:lnTo>
                <a:lnTo>
                  <a:pt x="1175003" y="752855"/>
                </a:lnTo>
                <a:close/>
              </a:path>
              <a:path w="2083435" h="765175">
                <a:moveTo>
                  <a:pt x="1223771" y="752855"/>
                </a:moveTo>
                <a:lnTo>
                  <a:pt x="1191767" y="752855"/>
                </a:lnTo>
                <a:lnTo>
                  <a:pt x="1190243" y="755903"/>
                </a:lnTo>
                <a:lnTo>
                  <a:pt x="1190243" y="761999"/>
                </a:lnTo>
                <a:lnTo>
                  <a:pt x="1191767" y="765047"/>
                </a:lnTo>
                <a:lnTo>
                  <a:pt x="1223771" y="765047"/>
                </a:lnTo>
                <a:lnTo>
                  <a:pt x="1226819" y="761999"/>
                </a:lnTo>
                <a:lnTo>
                  <a:pt x="1226819" y="755903"/>
                </a:lnTo>
                <a:lnTo>
                  <a:pt x="1223771" y="752855"/>
                </a:lnTo>
                <a:close/>
              </a:path>
              <a:path w="2083435" h="765175">
                <a:moveTo>
                  <a:pt x="1272539" y="752855"/>
                </a:moveTo>
                <a:lnTo>
                  <a:pt x="1240535" y="752855"/>
                </a:lnTo>
                <a:lnTo>
                  <a:pt x="1239011" y="755903"/>
                </a:lnTo>
                <a:lnTo>
                  <a:pt x="1239011" y="761999"/>
                </a:lnTo>
                <a:lnTo>
                  <a:pt x="1240535" y="765047"/>
                </a:lnTo>
                <a:lnTo>
                  <a:pt x="1272539" y="765047"/>
                </a:lnTo>
                <a:lnTo>
                  <a:pt x="1275587" y="761999"/>
                </a:lnTo>
                <a:lnTo>
                  <a:pt x="1275587" y="755903"/>
                </a:lnTo>
                <a:lnTo>
                  <a:pt x="1272539" y="752855"/>
                </a:lnTo>
                <a:close/>
              </a:path>
              <a:path w="2083435" h="765175">
                <a:moveTo>
                  <a:pt x="1321307" y="752855"/>
                </a:moveTo>
                <a:lnTo>
                  <a:pt x="1289303" y="752855"/>
                </a:lnTo>
                <a:lnTo>
                  <a:pt x="1287779" y="755903"/>
                </a:lnTo>
                <a:lnTo>
                  <a:pt x="1287779" y="761999"/>
                </a:lnTo>
                <a:lnTo>
                  <a:pt x="1289303" y="765047"/>
                </a:lnTo>
                <a:lnTo>
                  <a:pt x="1321307" y="765047"/>
                </a:lnTo>
                <a:lnTo>
                  <a:pt x="1324355" y="761999"/>
                </a:lnTo>
                <a:lnTo>
                  <a:pt x="1324355" y="755903"/>
                </a:lnTo>
                <a:lnTo>
                  <a:pt x="1321307" y="752855"/>
                </a:lnTo>
                <a:close/>
              </a:path>
              <a:path w="2083435" h="765175">
                <a:moveTo>
                  <a:pt x="1370075" y="752855"/>
                </a:moveTo>
                <a:lnTo>
                  <a:pt x="1338071" y="752855"/>
                </a:lnTo>
                <a:lnTo>
                  <a:pt x="1336547" y="755903"/>
                </a:lnTo>
                <a:lnTo>
                  <a:pt x="1336547" y="761999"/>
                </a:lnTo>
                <a:lnTo>
                  <a:pt x="1338071" y="765047"/>
                </a:lnTo>
                <a:lnTo>
                  <a:pt x="1370075" y="765047"/>
                </a:lnTo>
                <a:lnTo>
                  <a:pt x="1373123" y="761999"/>
                </a:lnTo>
                <a:lnTo>
                  <a:pt x="1373123" y="755903"/>
                </a:lnTo>
                <a:lnTo>
                  <a:pt x="1370075" y="752855"/>
                </a:lnTo>
                <a:close/>
              </a:path>
              <a:path w="2083435" h="765175">
                <a:moveTo>
                  <a:pt x="1418843" y="752855"/>
                </a:moveTo>
                <a:lnTo>
                  <a:pt x="1386839" y="752855"/>
                </a:lnTo>
                <a:lnTo>
                  <a:pt x="1385315" y="755903"/>
                </a:lnTo>
                <a:lnTo>
                  <a:pt x="1385315" y="761999"/>
                </a:lnTo>
                <a:lnTo>
                  <a:pt x="1386839" y="765047"/>
                </a:lnTo>
                <a:lnTo>
                  <a:pt x="1418843" y="765047"/>
                </a:lnTo>
                <a:lnTo>
                  <a:pt x="1421891" y="761999"/>
                </a:lnTo>
                <a:lnTo>
                  <a:pt x="1421891" y="755903"/>
                </a:lnTo>
                <a:lnTo>
                  <a:pt x="1418843" y="752855"/>
                </a:lnTo>
                <a:close/>
              </a:path>
              <a:path w="2083435" h="765175">
                <a:moveTo>
                  <a:pt x="1467611" y="752855"/>
                </a:moveTo>
                <a:lnTo>
                  <a:pt x="1435607" y="752855"/>
                </a:lnTo>
                <a:lnTo>
                  <a:pt x="1434083" y="755903"/>
                </a:lnTo>
                <a:lnTo>
                  <a:pt x="1434083" y="761999"/>
                </a:lnTo>
                <a:lnTo>
                  <a:pt x="1435607" y="765047"/>
                </a:lnTo>
                <a:lnTo>
                  <a:pt x="1467611" y="765047"/>
                </a:lnTo>
                <a:lnTo>
                  <a:pt x="1470659" y="761999"/>
                </a:lnTo>
                <a:lnTo>
                  <a:pt x="1470659" y="755903"/>
                </a:lnTo>
                <a:lnTo>
                  <a:pt x="1467611" y="752855"/>
                </a:lnTo>
                <a:close/>
              </a:path>
              <a:path w="2083435" h="765175">
                <a:moveTo>
                  <a:pt x="1516379" y="752855"/>
                </a:moveTo>
                <a:lnTo>
                  <a:pt x="1484375" y="752855"/>
                </a:lnTo>
                <a:lnTo>
                  <a:pt x="1482851" y="755903"/>
                </a:lnTo>
                <a:lnTo>
                  <a:pt x="1482851" y="761999"/>
                </a:lnTo>
                <a:lnTo>
                  <a:pt x="1484375" y="765047"/>
                </a:lnTo>
                <a:lnTo>
                  <a:pt x="1516379" y="765047"/>
                </a:lnTo>
                <a:lnTo>
                  <a:pt x="1519427" y="761999"/>
                </a:lnTo>
                <a:lnTo>
                  <a:pt x="1519427" y="755903"/>
                </a:lnTo>
                <a:lnTo>
                  <a:pt x="1516379" y="752855"/>
                </a:lnTo>
                <a:close/>
              </a:path>
              <a:path w="2083435" h="765175">
                <a:moveTo>
                  <a:pt x="1565147" y="752855"/>
                </a:moveTo>
                <a:lnTo>
                  <a:pt x="1533143" y="752855"/>
                </a:lnTo>
                <a:lnTo>
                  <a:pt x="1531619" y="755903"/>
                </a:lnTo>
                <a:lnTo>
                  <a:pt x="1531619" y="761999"/>
                </a:lnTo>
                <a:lnTo>
                  <a:pt x="1533143" y="765047"/>
                </a:lnTo>
                <a:lnTo>
                  <a:pt x="1565147" y="765047"/>
                </a:lnTo>
                <a:lnTo>
                  <a:pt x="1568195" y="761999"/>
                </a:lnTo>
                <a:lnTo>
                  <a:pt x="1568195" y="755903"/>
                </a:lnTo>
                <a:lnTo>
                  <a:pt x="1565147" y="752855"/>
                </a:lnTo>
                <a:close/>
              </a:path>
              <a:path w="2083435" h="765175">
                <a:moveTo>
                  <a:pt x="1613915" y="752855"/>
                </a:moveTo>
                <a:lnTo>
                  <a:pt x="1581911" y="752855"/>
                </a:lnTo>
                <a:lnTo>
                  <a:pt x="1580387" y="755903"/>
                </a:lnTo>
                <a:lnTo>
                  <a:pt x="1580387" y="761999"/>
                </a:lnTo>
                <a:lnTo>
                  <a:pt x="1581911" y="765047"/>
                </a:lnTo>
                <a:lnTo>
                  <a:pt x="1613915" y="765047"/>
                </a:lnTo>
                <a:lnTo>
                  <a:pt x="1616963" y="761999"/>
                </a:lnTo>
                <a:lnTo>
                  <a:pt x="1616963" y="755903"/>
                </a:lnTo>
                <a:lnTo>
                  <a:pt x="1613915" y="752855"/>
                </a:lnTo>
                <a:close/>
              </a:path>
              <a:path w="2083435" h="765175">
                <a:moveTo>
                  <a:pt x="1662683" y="752855"/>
                </a:moveTo>
                <a:lnTo>
                  <a:pt x="1630679" y="752855"/>
                </a:lnTo>
                <a:lnTo>
                  <a:pt x="1629155" y="755903"/>
                </a:lnTo>
                <a:lnTo>
                  <a:pt x="1629155" y="761999"/>
                </a:lnTo>
                <a:lnTo>
                  <a:pt x="1630679" y="765047"/>
                </a:lnTo>
                <a:lnTo>
                  <a:pt x="1662683" y="765047"/>
                </a:lnTo>
                <a:lnTo>
                  <a:pt x="1665731" y="761999"/>
                </a:lnTo>
                <a:lnTo>
                  <a:pt x="1665731" y="755903"/>
                </a:lnTo>
                <a:lnTo>
                  <a:pt x="1662683" y="752855"/>
                </a:lnTo>
                <a:close/>
              </a:path>
              <a:path w="2083435" h="765175">
                <a:moveTo>
                  <a:pt x="1711451" y="752855"/>
                </a:moveTo>
                <a:lnTo>
                  <a:pt x="1679447" y="752855"/>
                </a:lnTo>
                <a:lnTo>
                  <a:pt x="1677923" y="755903"/>
                </a:lnTo>
                <a:lnTo>
                  <a:pt x="1677923" y="761999"/>
                </a:lnTo>
                <a:lnTo>
                  <a:pt x="1679447" y="765047"/>
                </a:lnTo>
                <a:lnTo>
                  <a:pt x="1711451" y="765047"/>
                </a:lnTo>
                <a:lnTo>
                  <a:pt x="1714499" y="761999"/>
                </a:lnTo>
                <a:lnTo>
                  <a:pt x="1714499" y="755903"/>
                </a:lnTo>
                <a:lnTo>
                  <a:pt x="1711451" y="752855"/>
                </a:lnTo>
                <a:close/>
              </a:path>
              <a:path w="2083435" h="765175">
                <a:moveTo>
                  <a:pt x="1760219" y="752855"/>
                </a:moveTo>
                <a:lnTo>
                  <a:pt x="1728215" y="752855"/>
                </a:lnTo>
                <a:lnTo>
                  <a:pt x="1726691" y="755903"/>
                </a:lnTo>
                <a:lnTo>
                  <a:pt x="1726691" y="761999"/>
                </a:lnTo>
                <a:lnTo>
                  <a:pt x="1728215" y="765047"/>
                </a:lnTo>
                <a:lnTo>
                  <a:pt x="1760219" y="765047"/>
                </a:lnTo>
                <a:lnTo>
                  <a:pt x="1763267" y="761999"/>
                </a:lnTo>
                <a:lnTo>
                  <a:pt x="1763267" y="755903"/>
                </a:lnTo>
                <a:lnTo>
                  <a:pt x="1760219" y="752855"/>
                </a:lnTo>
                <a:close/>
              </a:path>
              <a:path w="2083435" h="765175">
                <a:moveTo>
                  <a:pt x="1808987" y="752855"/>
                </a:moveTo>
                <a:lnTo>
                  <a:pt x="1776983" y="752855"/>
                </a:lnTo>
                <a:lnTo>
                  <a:pt x="1775459" y="755903"/>
                </a:lnTo>
                <a:lnTo>
                  <a:pt x="1775459" y="761999"/>
                </a:lnTo>
                <a:lnTo>
                  <a:pt x="1776983" y="765047"/>
                </a:lnTo>
                <a:lnTo>
                  <a:pt x="1808987" y="765047"/>
                </a:lnTo>
                <a:lnTo>
                  <a:pt x="1812035" y="761999"/>
                </a:lnTo>
                <a:lnTo>
                  <a:pt x="1812035" y="755903"/>
                </a:lnTo>
                <a:lnTo>
                  <a:pt x="1808987" y="752855"/>
                </a:lnTo>
                <a:close/>
              </a:path>
              <a:path w="2083435" h="765175">
                <a:moveTo>
                  <a:pt x="1857755" y="752855"/>
                </a:moveTo>
                <a:lnTo>
                  <a:pt x="1825751" y="752855"/>
                </a:lnTo>
                <a:lnTo>
                  <a:pt x="1824227" y="755903"/>
                </a:lnTo>
                <a:lnTo>
                  <a:pt x="1824227" y="761999"/>
                </a:lnTo>
                <a:lnTo>
                  <a:pt x="1825751" y="765047"/>
                </a:lnTo>
                <a:lnTo>
                  <a:pt x="1857755" y="765047"/>
                </a:lnTo>
                <a:lnTo>
                  <a:pt x="1860803" y="761999"/>
                </a:lnTo>
                <a:lnTo>
                  <a:pt x="1860803" y="755903"/>
                </a:lnTo>
                <a:lnTo>
                  <a:pt x="1857755" y="752855"/>
                </a:lnTo>
                <a:close/>
              </a:path>
              <a:path w="2083435" h="765175">
                <a:moveTo>
                  <a:pt x="1906523" y="752855"/>
                </a:moveTo>
                <a:lnTo>
                  <a:pt x="1874519" y="752855"/>
                </a:lnTo>
                <a:lnTo>
                  <a:pt x="1872995" y="755903"/>
                </a:lnTo>
                <a:lnTo>
                  <a:pt x="1872995" y="761999"/>
                </a:lnTo>
                <a:lnTo>
                  <a:pt x="1874519" y="765047"/>
                </a:lnTo>
                <a:lnTo>
                  <a:pt x="1906523" y="765047"/>
                </a:lnTo>
                <a:lnTo>
                  <a:pt x="1909571" y="761999"/>
                </a:lnTo>
                <a:lnTo>
                  <a:pt x="1909571" y="755903"/>
                </a:lnTo>
                <a:lnTo>
                  <a:pt x="1906523" y="752855"/>
                </a:lnTo>
                <a:close/>
              </a:path>
              <a:path w="2083435" h="765175">
                <a:moveTo>
                  <a:pt x="1955291" y="752855"/>
                </a:moveTo>
                <a:lnTo>
                  <a:pt x="1923287" y="752855"/>
                </a:lnTo>
                <a:lnTo>
                  <a:pt x="1921763" y="755903"/>
                </a:lnTo>
                <a:lnTo>
                  <a:pt x="1921763" y="761999"/>
                </a:lnTo>
                <a:lnTo>
                  <a:pt x="1923287" y="765047"/>
                </a:lnTo>
                <a:lnTo>
                  <a:pt x="1955291" y="765047"/>
                </a:lnTo>
                <a:lnTo>
                  <a:pt x="1958339" y="761999"/>
                </a:lnTo>
                <a:lnTo>
                  <a:pt x="1958339" y="755903"/>
                </a:lnTo>
                <a:lnTo>
                  <a:pt x="1955291" y="752855"/>
                </a:lnTo>
                <a:close/>
              </a:path>
              <a:path w="2083435" h="765175">
                <a:moveTo>
                  <a:pt x="2004059" y="752855"/>
                </a:moveTo>
                <a:lnTo>
                  <a:pt x="1972055" y="752855"/>
                </a:lnTo>
                <a:lnTo>
                  <a:pt x="1970531" y="755903"/>
                </a:lnTo>
                <a:lnTo>
                  <a:pt x="1970531" y="761999"/>
                </a:lnTo>
                <a:lnTo>
                  <a:pt x="1972055" y="765047"/>
                </a:lnTo>
                <a:lnTo>
                  <a:pt x="2004059" y="765047"/>
                </a:lnTo>
                <a:lnTo>
                  <a:pt x="2007107" y="761999"/>
                </a:lnTo>
                <a:lnTo>
                  <a:pt x="2007107" y="755903"/>
                </a:lnTo>
                <a:lnTo>
                  <a:pt x="2004059" y="752855"/>
                </a:lnTo>
                <a:close/>
              </a:path>
              <a:path w="2083435" h="765175">
                <a:moveTo>
                  <a:pt x="2052827" y="752855"/>
                </a:moveTo>
                <a:lnTo>
                  <a:pt x="2020823" y="752855"/>
                </a:lnTo>
                <a:lnTo>
                  <a:pt x="2019299" y="755903"/>
                </a:lnTo>
                <a:lnTo>
                  <a:pt x="2019299" y="761999"/>
                </a:lnTo>
                <a:lnTo>
                  <a:pt x="2020823" y="765047"/>
                </a:lnTo>
                <a:lnTo>
                  <a:pt x="2052827" y="765047"/>
                </a:lnTo>
                <a:lnTo>
                  <a:pt x="2055875" y="761999"/>
                </a:lnTo>
                <a:lnTo>
                  <a:pt x="2055875" y="755903"/>
                </a:lnTo>
                <a:lnTo>
                  <a:pt x="2052827" y="752855"/>
                </a:lnTo>
                <a:close/>
              </a:path>
              <a:path w="2083435" h="765175">
                <a:moveTo>
                  <a:pt x="2080259" y="752855"/>
                </a:moveTo>
                <a:lnTo>
                  <a:pt x="2069591" y="752855"/>
                </a:lnTo>
                <a:lnTo>
                  <a:pt x="2068067" y="755903"/>
                </a:lnTo>
                <a:lnTo>
                  <a:pt x="2068067" y="761999"/>
                </a:lnTo>
                <a:lnTo>
                  <a:pt x="2069591" y="765047"/>
                </a:lnTo>
                <a:lnTo>
                  <a:pt x="2080259" y="765047"/>
                </a:lnTo>
                <a:lnTo>
                  <a:pt x="2083307" y="761999"/>
                </a:lnTo>
                <a:lnTo>
                  <a:pt x="2083307" y="755903"/>
                </a:lnTo>
                <a:lnTo>
                  <a:pt x="2080259" y="752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35323" y="2711196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42588" y="3386328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51376" y="345338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58639" y="3461004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565903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74691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81955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89220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98007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05271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812535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35323" y="2711196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12953" y="12191"/>
                </a:moveTo>
                <a:lnTo>
                  <a:pt x="0" y="24383"/>
                </a:lnTo>
                <a:lnTo>
                  <a:pt x="25907" y="24383"/>
                </a:lnTo>
                <a:lnTo>
                  <a:pt x="12953" y="12191"/>
                </a:lnTo>
                <a:close/>
              </a:path>
              <a:path w="26035" h="24764">
                <a:moveTo>
                  <a:pt x="25907" y="0"/>
                </a:moveTo>
                <a:lnTo>
                  <a:pt x="0" y="0"/>
                </a:lnTo>
                <a:lnTo>
                  <a:pt x="12953" y="12191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32276" y="2706624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8866" y="16486"/>
                </a:moveTo>
                <a:lnTo>
                  <a:pt x="0" y="25907"/>
                </a:lnTo>
                <a:lnTo>
                  <a:pt x="6095" y="32003"/>
                </a:lnTo>
                <a:lnTo>
                  <a:pt x="15517" y="23137"/>
                </a:lnTo>
                <a:lnTo>
                  <a:pt x="8866" y="16486"/>
                </a:lnTo>
                <a:close/>
              </a:path>
              <a:path w="32385" h="32385">
                <a:moveTo>
                  <a:pt x="22582" y="16486"/>
                </a:moveTo>
                <a:lnTo>
                  <a:pt x="15517" y="23137"/>
                </a:lnTo>
                <a:lnTo>
                  <a:pt x="24383" y="32003"/>
                </a:lnTo>
                <a:lnTo>
                  <a:pt x="32003" y="25907"/>
                </a:lnTo>
                <a:lnTo>
                  <a:pt x="22582" y="16486"/>
                </a:lnTo>
                <a:close/>
              </a:path>
              <a:path w="32385" h="32385">
                <a:moveTo>
                  <a:pt x="15517" y="9421"/>
                </a:moveTo>
                <a:lnTo>
                  <a:pt x="8866" y="16486"/>
                </a:lnTo>
                <a:lnTo>
                  <a:pt x="15517" y="23137"/>
                </a:lnTo>
                <a:lnTo>
                  <a:pt x="22582" y="16486"/>
                </a:lnTo>
                <a:lnTo>
                  <a:pt x="15517" y="9421"/>
                </a:lnTo>
                <a:close/>
              </a:path>
              <a:path w="32385" h="32385">
                <a:moveTo>
                  <a:pt x="6095" y="0"/>
                </a:moveTo>
                <a:lnTo>
                  <a:pt x="0" y="7619"/>
                </a:lnTo>
                <a:lnTo>
                  <a:pt x="8866" y="16486"/>
                </a:lnTo>
                <a:lnTo>
                  <a:pt x="15517" y="9421"/>
                </a:lnTo>
                <a:lnTo>
                  <a:pt x="6095" y="0"/>
                </a:lnTo>
                <a:close/>
              </a:path>
              <a:path w="32385" h="32385">
                <a:moveTo>
                  <a:pt x="24383" y="0"/>
                </a:moveTo>
                <a:lnTo>
                  <a:pt x="15517" y="9421"/>
                </a:lnTo>
                <a:lnTo>
                  <a:pt x="22582" y="16486"/>
                </a:lnTo>
                <a:lnTo>
                  <a:pt x="32003" y="7619"/>
                </a:lnTo>
                <a:lnTo>
                  <a:pt x="2438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42588" y="3386328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12953" y="12191"/>
                </a:moveTo>
                <a:lnTo>
                  <a:pt x="0" y="24383"/>
                </a:lnTo>
                <a:lnTo>
                  <a:pt x="25907" y="24383"/>
                </a:lnTo>
                <a:lnTo>
                  <a:pt x="12953" y="12191"/>
                </a:lnTo>
                <a:close/>
              </a:path>
              <a:path w="26035" h="24764">
                <a:moveTo>
                  <a:pt x="25907" y="0"/>
                </a:moveTo>
                <a:lnTo>
                  <a:pt x="0" y="0"/>
                </a:lnTo>
                <a:lnTo>
                  <a:pt x="12953" y="12191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39539" y="3383279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421" y="15517"/>
                </a:moveTo>
                <a:lnTo>
                  <a:pt x="0" y="24383"/>
                </a:lnTo>
                <a:lnTo>
                  <a:pt x="7619" y="32003"/>
                </a:lnTo>
                <a:lnTo>
                  <a:pt x="16486" y="22582"/>
                </a:lnTo>
                <a:lnTo>
                  <a:pt x="9421" y="15517"/>
                </a:lnTo>
                <a:close/>
              </a:path>
              <a:path w="32385" h="32385">
                <a:moveTo>
                  <a:pt x="23137" y="15517"/>
                </a:moveTo>
                <a:lnTo>
                  <a:pt x="16486" y="22582"/>
                </a:lnTo>
                <a:lnTo>
                  <a:pt x="25907" y="32003"/>
                </a:lnTo>
                <a:lnTo>
                  <a:pt x="32003" y="24383"/>
                </a:lnTo>
                <a:lnTo>
                  <a:pt x="23137" y="15517"/>
                </a:lnTo>
                <a:close/>
              </a:path>
              <a:path w="32385" h="32385">
                <a:moveTo>
                  <a:pt x="16486" y="8866"/>
                </a:moveTo>
                <a:lnTo>
                  <a:pt x="9421" y="15517"/>
                </a:lnTo>
                <a:lnTo>
                  <a:pt x="16486" y="22582"/>
                </a:lnTo>
                <a:lnTo>
                  <a:pt x="23137" y="15517"/>
                </a:lnTo>
                <a:lnTo>
                  <a:pt x="16486" y="8866"/>
                </a:lnTo>
                <a:close/>
              </a:path>
              <a:path w="32385" h="32385">
                <a:moveTo>
                  <a:pt x="7619" y="0"/>
                </a:moveTo>
                <a:lnTo>
                  <a:pt x="0" y="6095"/>
                </a:lnTo>
                <a:lnTo>
                  <a:pt x="9421" y="15517"/>
                </a:lnTo>
                <a:lnTo>
                  <a:pt x="16486" y="8866"/>
                </a:lnTo>
                <a:lnTo>
                  <a:pt x="7619" y="0"/>
                </a:lnTo>
                <a:close/>
              </a:path>
              <a:path w="32385" h="32385">
                <a:moveTo>
                  <a:pt x="25907" y="0"/>
                </a:moveTo>
                <a:lnTo>
                  <a:pt x="16486" y="8866"/>
                </a:lnTo>
                <a:lnTo>
                  <a:pt x="23137" y="15517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51376" y="345338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12191" y="12953"/>
                </a:moveTo>
                <a:lnTo>
                  <a:pt x="0" y="25907"/>
                </a:lnTo>
                <a:lnTo>
                  <a:pt x="24383" y="25907"/>
                </a:lnTo>
                <a:lnTo>
                  <a:pt x="12191" y="12953"/>
                </a:lnTo>
                <a:close/>
              </a:path>
              <a:path w="24764" h="26035">
                <a:moveTo>
                  <a:pt x="24383" y="0"/>
                </a:moveTo>
                <a:lnTo>
                  <a:pt x="0" y="0"/>
                </a:lnTo>
                <a:lnTo>
                  <a:pt x="12191" y="1295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46803" y="3450335"/>
            <a:ext cx="33655" cy="32384"/>
          </a:xfrm>
          <a:custGeom>
            <a:avLst/>
            <a:gdLst/>
            <a:ahLst/>
            <a:cxnLst/>
            <a:rect l="l" t="t" r="r" b="b"/>
            <a:pathLst>
              <a:path w="33654" h="32385">
                <a:moveTo>
                  <a:pt x="9905" y="16001"/>
                </a:moveTo>
                <a:lnTo>
                  <a:pt x="0" y="25907"/>
                </a:lnTo>
                <a:lnTo>
                  <a:pt x="7619" y="32003"/>
                </a:lnTo>
                <a:lnTo>
                  <a:pt x="16763" y="22859"/>
                </a:lnTo>
                <a:lnTo>
                  <a:pt x="9905" y="16001"/>
                </a:lnTo>
                <a:close/>
              </a:path>
              <a:path w="33654" h="32385">
                <a:moveTo>
                  <a:pt x="23621" y="16001"/>
                </a:moveTo>
                <a:lnTo>
                  <a:pt x="16763" y="22859"/>
                </a:lnTo>
                <a:lnTo>
                  <a:pt x="25907" y="32003"/>
                </a:lnTo>
                <a:lnTo>
                  <a:pt x="33527" y="25907"/>
                </a:lnTo>
                <a:lnTo>
                  <a:pt x="23621" y="16001"/>
                </a:lnTo>
                <a:close/>
              </a:path>
              <a:path w="33654" h="32385">
                <a:moveTo>
                  <a:pt x="16763" y="9143"/>
                </a:moveTo>
                <a:lnTo>
                  <a:pt x="9905" y="16001"/>
                </a:lnTo>
                <a:lnTo>
                  <a:pt x="16763" y="22859"/>
                </a:lnTo>
                <a:lnTo>
                  <a:pt x="23621" y="16001"/>
                </a:lnTo>
                <a:lnTo>
                  <a:pt x="16763" y="9143"/>
                </a:lnTo>
                <a:close/>
              </a:path>
              <a:path w="33654" h="32385">
                <a:moveTo>
                  <a:pt x="7619" y="0"/>
                </a:moveTo>
                <a:lnTo>
                  <a:pt x="0" y="6095"/>
                </a:lnTo>
                <a:lnTo>
                  <a:pt x="9905" y="16001"/>
                </a:lnTo>
                <a:lnTo>
                  <a:pt x="16763" y="9143"/>
                </a:lnTo>
                <a:lnTo>
                  <a:pt x="7619" y="0"/>
                </a:lnTo>
                <a:close/>
              </a:path>
              <a:path w="33654" h="32385">
                <a:moveTo>
                  <a:pt x="25907" y="0"/>
                </a:moveTo>
                <a:lnTo>
                  <a:pt x="16763" y="9143"/>
                </a:lnTo>
                <a:lnTo>
                  <a:pt x="23621" y="16001"/>
                </a:lnTo>
                <a:lnTo>
                  <a:pt x="33527" y="6095"/>
                </a:lnTo>
                <a:lnTo>
                  <a:pt x="25907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58639" y="3461004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12953" y="12191"/>
                </a:moveTo>
                <a:lnTo>
                  <a:pt x="0" y="24383"/>
                </a:lnTo>
                <a:lnTo>
                  <a:pt x="25907" y="24383"/>
                </a:lnTo>
                <a:lnTo>
                  <a:pt x="12953" y="12191"/>
                </a:lnTo>
                <a:close/>
              </a:path>
              <a:path w="26035" h="24764">
                <a:moveTo>
                  <a:pt x="25907" y="0"/>
                </a:moveTo>
                <a:lnTo>
                  <a:pt x="0" y="0"/>
                </a:lnTo>
                <a:lnTo>
                  <a:pt x="12953" y="12191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55591" y="3456432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421" y="16486"/>
                </a:moveTo>
                <a:lnTo>
                  <a:pt x="0" y="25907"/>
                </a:lnTo>
                <a:lnTo>
                  <a:pt x="6095" y="32003"/>
                </a:lnTo>
                <a:lnTo>
                  <a:pt x="16001" y="22680"/>
                </a:lnTo>
                <a:lnTo>
                  <a:pt x="9421" y="16486"/>
                </a:lnTo>
                <a:close/>
              </a:path>
              <a:path w="32385" h="32385">
                <a:moveTo>
                  <a:pt x="22582" y="16486"/>
                </a:moveTo>
                <a:lnTo>
                  <a:pt x="16001" y="22680"/>
                </a:lnTo>
                <a:lnTo>
                  <a:pt x="25907" y="32003"/>
                </a:lnTo>
                <a:lnTo>
                  <a:pt x="32003" y="25907"/>
                </a:lnTo>
                <a:lnTo>
                  <a:pt x="22582" y="16486"/>
                </a:lnTo>
                <a:close/>
              </a:path>
              <a:path w="32385" h="32385">
                <a:moveTo>
                  <a:pt x="16001" y="9905"/>
                </a:moveTo>
                <a:lnTo>
                  <a:pt x="9421" y="16486"/>
                </a:lnTo>
                <a:lnTo>
                  <a:pt x="16001" y="22680"/>
                </a:lnTo>
                <a:lnTo>
                  <a:pt x="22582" y="16486"/>
                </a:lnTo>
                <a:lnTo>
                  <a:pt x="16001" y="9905"/>
                </a:lnTo>
                <a:close/>
              </a:path>
              <a:path w="32385" h="32385">
                <a:moveTo>
                  <a:pt x="6095" y="0"/>
                </a:moveTo>
                <a:lnTo>
                  <a:pt x="0" y="7619"/>
                </a:lnTo>
                <a:lnTo>
                  <a:pt x="9421" y="16486"/>
                </a:lnTo>
                <a:lnTo>
                  <a:pt x="16001" y="9905"/>
                </a:lnTo>
                <a:lnTo>
                  <a:pt x="6095" y="0"/>
                </a:lnTo>
                <a:close/>
              </a:path>
              <a:path w="32385" h="32385">
                <a:moveTo>
                  <a:pt x="25907" y="0"/>
                </a:moveTo>
                <a:lnTo>
                  <a:pt x="16001" y="9905"/>
                </a:lnTo>
                <a:lnTo>
                  <a:pt x="22582" y="16486"/>
                </a:lnTo>
                <a:lnTo>
                  <a:pt x="32003" y="7619"/>
                </a:lnTo>
                <a:lnTo>
                  <a:pt x="25907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65903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953" y="12953"/>
                </a:moveTo>
                <a:lnTo>
                  <a:pt x="0" y="25907"/>
                </a:lnTo>
                <a:lnTo>
                  <a:pt x="25907" y="25907"/>
                </a:lnTo>
                <a:lnTo>
                  <a:pt x="12953" y="12953"/>
                </a:lnTo>
                <a:close/>
              </a:path>
              <a:path w="26035" h="26035">
                <a:moveTo>
                  <a:pt x="25907" y="0"/>
                </a:moveTo>
                <a:lnTo>
                  <a:pt x="0" y="0"/>
                </a:lnTo>
                <a:lnTo>
                  <a:pt x="12953" y="12953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62855" y="345795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421" y="15517"/>
                </a:moveTo>
                <a:lnTo>
                  <a:pt x="0" y="24383"/>
                </a:lnTo>
                <a:lnTo>
                  <a:pt x="7619" y="32003"/>
                </a:lnTo>
                <a:lnTo>
                  <a:pt x="16486" y="22582"/>
                </a:lnTo>
                <a:lnTo>
                  <a:pt x="9421" y="15517"/>
                </a:lnTo>
                <a:close/>
              </a:path>
              <a:path w="32385" h="32385">
                <a:moveTo>
                  <a:pt x="23137" y="15517"/>
                </a:moveTo>
                <a:lnTo>
                  <a:pt x="16486" y="22582"/>
                </a:lnTo>
                <a:lnTo>
                  <a:pt x="25907" y="32003"/>
                </a:lnTo>
                <a:lnTo>
                  <a:pt x="32003" y="24383"/>
                </a:lnTo>
                <a:lnTo>
                  <a:pt x="23137" y="15517"/>
                </a:lnTo>
                <a:close/>
              </a:path>
              <a:path w="32385" h="32385">
                <a:moveTo>
                  <a:pt x="16486" y="8866"/>
                </a:moveTo>
                <a:lnTo>
                  <a:pt x="9421" y="15517"/>
                </a:lnTo>
                <a:lnTo>
                  <a:pt x="16486" y="22582"/>
                </a:lnTo>
                <a:lnTo>
                  <a:pt x="23137" y="15517"/>
                </a:lnTo>
                <a:lnTo>
                  <a:pt x="16486" y="8866"/>
                </a:lnTo>
                <a:close/>
              </a:path>
              <a:path w="32385" h="32385">
                <a:moveTo>
                  <a:pt x="7619" y="0"/>
                </a:moveTo>
                <a:lnTo>
                  <a:pt x="0" y="6095"/>
                </a:lnTo>
                <a:lnTo>
                  <a:pt x="9421" y="15517"/>
                </a:lnTo>
                <a:lnTo>
                  <a:pt x="16486" y="8866"/>
                </a:lnTo>
                <a:lnTo>
                  <a:pt x="7619" y="0"/>
                </a:lnTo>
                <a:close/>
              </a:path>
              <a:path w="32385" h="32385">
                <a:moveTo>
                  <a:pt x="25907" y="0"/>
                </a:moveTo>
                <a:lnTo>
                  <a:pt x="16486" y="8866"/>
                </a:lnTo>
                <a:lnTo>
                  <a:pt x="23137" y="15517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74691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12191" y="12953"/>
                </a:moveTo>
                <a:lnTo>
                  <a:pt x="0" y="25907"/>
                </a:lnTo>
                <a:lnTo>
                  <a:pt x="24383" y="25907"/>
                </a:lnTo>
                <a:lnTo>
                  <a:pt x="12191" y="12953"/>
                </a:lnTo>
                <a:close/>
              </a:path>
              <a:path w="24764" h="26035">
                <a:moveTo>
                  <a:pt x="24383" y="0"/>
                </a:moveTo>
                <a:lnTo>
                  <a:pt x="0" y="0"/>
                </a:lnTo>
                <a:lnTo>
                  <a:pt x="12191" y="1295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71644" y="345795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8866" y="15517"/>
                </a:moveTo>
                <a:lnTo>
                  <a:pt x="0" y="24383"/>
                </a:lnTo>
                <a:lnTo>
                  <a:pt x="6095" y="32003"/>
                </a:lnTo>
                <a:lnTo>
                  <a:pt x="15517" y="22582"/>
                </a:lnTo>
                <a:lnTo>
                  <a:pt x="8866" y="15517"/>
                </a:lnTo>
                <a:close/>
              </a:path>
              <a:path w="32385" h="32385">
                <a:moveTo>
                  <a:pt x="22582" y="15517"/>
                </a:moveTo>
                <a:lnTo>
                  <a:pt x="15517" y="22582"/>
                </a:lnTo>
                <a:lnTo>
                  <a:pt x="24383" y="32003"/>
                </a:lnTo>
                <a:lnTo>
                  <a:pt x="32003" y="24383"/>
                </a:lnTo>
                <a:lnTo>
                  <a:pt x="22582" y="15517"/>
                </a:lnTo>
                <a:close/>
              </a:path>
              <a:path w="32385" h="32385">
                <a:moveTo>
                  <a:pt x="15517" y="8866"/>
                </a:moveTo>
                <a:lnTo>
                  <a:pt x="8866" y="15517"/>
                </a:lnTo>
                <a:lnTo>
                  <a:pt x="15517" y="22582"/>
                </a:lnTo>
                <a:lnTo>
                  <a:pt x="22582" y="15517"/>
                </a:lnTo>
                <a:lnTo>
                  <a:pt x="15517" y="8866"/>
                </a:lnTo>
                <a:close/>
              </a:path>
              <a:path w="32385" h="32385">
                <a:moveTo>
                  <a:pt x="6095" y="0"/>
                </a:moveTo>
                <a:lnTo>
                  <a:pt x="0" y="6095"/>
                </a:lnTo>
                <a:lnTo>
                  <a:pt x="8866" y="15517"/>
                </a:lnTo>
                <a:lnTo>
                  <a:pt x="15517" y="8866"/>
                </a:lnTo>
                <a:lnTo>
                  <a:pt x="6095" y="0"/>
                </a:lnTo>
                <a:close/>
              </a:path>
              <a:path w="32385" h="32385">
                <a:moveTo>
                  <a:pt x="24383" y="0"/>
                </a:moveTo>
                <a:lnTo>
                  <a:pt x="15517" y="8866"/>
                </a:lnTo>
                <a:lnTo>
                  <a:pt x="22582" y="15517"/>
                </a:lnTo>
                <a:lnTo>
                  <a:pt x="32003" y="6095"/>
                </a:lnTo>
                <a:lnTo>
                  <a:pt x="2438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81955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953" y="12953"/>
                </a:moveTo>
                <a:lnTo>
                  <a:pt x="0" y="25907"/>
                </a:lnTo>
                <a:lnTo>
                  <a:pt x="25907" y="25907"/>
                </a:lnTo>
                <a:lnTo>
                  <a:pt x="12953" y="12953"/>
                </a:lnTo>
                <a:close/>
              </a:path>
              <a:path w="26035" h="26035">
                <a:moveTo>
                  <a:pt x="25907" y="0"/>
                </a:moveTo>
                <a:lnTo>
                  <a:pt x="0" y="0"/>
                </a:lnTo>
                <a:lnTo>
                  <a:pt x="12953" y="12953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78907" y="345795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421" y="15517"/>
                </a:moveTo>
                <a:lnTo>
                  <a:pt x="0" y="24383"/>
                </a:lnTo>
                <a:lnTo>
                  <a:pt x="6095" y="32003"/>
                </a:lnTo>
                <a:lnTo>
                  <a:pt x="16001" y="22097"/>
                </a:lnTo>
                <a:lnTo>
                  <a:pt x="9421" y="15517"/>
                </a:lnTo>
                <a:close/>
              </a:path>
              <a:path w="32385" h="32385">
                <a:moveTo>
                  <a:pt x="22582" y="15517"/>
                </a:moveTo>
                <a:lnTo>
                  <a:pt x="16001" y="22097"/>
                </a:lnTo>
                <a:lnTo>
                  <a:pt x="25907" y="32003"/>
                </a:lnTo>
                <a:lnTo>
                  <a:pt x="32003" y="24383"/>
                </a:lnTo>
                <a:lnTo>
                  <a:pt x="22582" y="15517"/>
                </a:lnTo>
                <a:close/>
              </a:path>
              <a:path w="32385" h="32385">
                <a:moveTo>
                  <a:pt x="16001" y="9323"/>
                </a:moveTo>
                <a:lnTo>
                  <a:pt x="9421" y="15517"/>
                </a:lnTo>
                <a:lnTo>
                  <a:pt x="16001" y="22097"/>
                </a:lnTo>
                <a:lnTo>
                  <a:pt x="22582" y="15517"/>
                </a:lnTo>
                <a:lnTo>
                  <a:pt x="16001" y="9323"/>
                </a:lnTo>
                <a:close/>
              </a:path>
              <a:path w="32385" h="32385">
                <a:moveTo>
                  <a:pt x="6095" y="0"/>
                </a:moveTo>
                <a:lnTo>
                  <a:pt x="0" y="6095"/>
                </a:lnTo>
                <a:lnTo>
                  <a:pt x="9421" y="15517"/>
                </a:lnTo>
                <a:lnTo>
                  <a:pt x="16001" y="9323"/>
                </a:lnTo>
                <a:lnTo>
                  <a:pt x="6095" y="0"/>
                </a:lnTo>
                <a:close/>
              </a:path>
              <a:path w="32385" h="32385">
                <a:moveTo>
                  <a:pt x="25907" y="0"/>
                </a:moveTo>
                <a:lnTo>
                  <a:pt x="16001" y="9323"/>
                </a:lnTo>
                <a:lnTo>
                  <a:pt x="22582" y="15517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89220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953" y="12953"/>
                </a:moveTo>
                <a:lnTo>
                  <a:pt x="0" y="25907"/>
                </a:lnTo>
                <a:lnTo>
                  <a:pt x="25907" y="25907"/>
                </a:lnTo>
                <a:lnTo>
                  <a:pt x="12953" y="12953"/>
                </a:lnTo>
                <a:close/>
              </a:path>
              <a:path w="26035" h="26035">
                <a:moveTo>
                  <a:pt x="25907" y="0"/>
                </a:moveTo>
                <a:lnTo>
                  <a:pt x="0" y="0"/>
                </a:lnTo>
                <a:lnTo>
                  <a:pt x="12953" y="12953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86171" y="345795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421" y="15517"/>
                </a:moveTo>
                <a:lnTo>
                  <a:pt x="0" y="24383"/>
                </a:lnTo>
                <a:lnTo>
                  <a:pt x="7619" y="32003"/>
                </a:lnTo>
                <a:lnTo>
                  <a:pt x="16486" y="22582"/>
                </a:lnTo>
                <a:lnTo>
                  <a:pt x="9421" y="15517"/>
                </a:lnTo>
                <a:close/>
              </a:path>
              <a:path w="32385" h="32385">
                <a:moveTo>
                  <a:pt x="23137" y="15517"/>
                </a:moveTo>
                <a:lnTo>
                  <a:pt x="16486" y="22582"/>
                </a:lnTo>
                <a:lnTo>
                  <a:pt x="25907" y="32003"/>
                </a:lnTo>
                <a:lnTo>
                  <a:pt x="32003" y="24383"/>
                </a:lnTo>
                <a:lnTo>
                  <a:pt x="23137" y="15517"/>
                </a:lnTo>
                <a:close/>
              </a:path>
              <a:path w="32385" h="32385">
                <a:moveTo>
                  <a:pt x="16486" y="8866"/>
                </a:moveTo>
                <a:lnTo>
                  <a:pt x="9421" y="15517"/>
                </a:lnTo>
                <a:lnTo>
                  <a:pt x="16486" y="22582"/>
                </a:lnTo>
                <a:lnTo>
                  <a:pt x="23137" y="15517"/>
                </a:lnTo>
                <a:lnTo>
                  <a:pt x="16486" y="8866"/>
                </a:lnTo>
                <a:close/>
              </a:path>
              <a:path w="32385" h="32385">
                <a:moveTo>
                  <a:pt x="7619" y="0"/>
                </a:moveTo>
                <a:lnTo>
                  <a:pt x="0" y="6095"/>
                </a:lnTo>
                <a:lnTo>
                  <a:pt x="9421" y="15517"/>
                </a:lnTo>
                <a:lnTo>
                  <a:pt x="16486" y="8866"/>
                </a:lnTo>
                <a:lnTo>
                  <a:pt x="7619" y="0"/>
                </a:lnTo>
                <a:close/>
              </a:path>
              <a:path w="32385" h="32385">
                <a:moveTo>
                  <a:pt x="25907" y="0"/>
                </a:moveTo>
                <a:lnTo>
                  <a:pt x="16486" y="8866"/>
                </a:lnTo>
                <a:lnTo>
                  <a:pt x="23137" y="15517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98007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12191" y="12953"/>
                </a:moveTo>
                <a:lnTo>
                  <a:pt x="0" y="25907"/>
                </a:lnTo>
                <a:lnTo>
                  <a:pt x="24383" y="25907"/>
                </a:lnTo>
                <a:lnTo>
                  <a:pt x="12191" y="12953"/>
                </a:lnTo>
                <a:close/>
              </a:path>
              <a:path w="24764" h="26035">
                <a:moveTo>
                  <a:pt x="24383" y="0"/>
                </a:moveTo>
                <a:lnTo>
                  <a:pt x="0" y="0"/>
                </a:lnTo>
                <a:lnTo>
                  <a:pt x="12191" y="1295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94959" y="345795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8866" y="15517"/>
                </a:moveTo>
                <a:lnTo>
                  <a:pt x="0" y="24383"/>
                </a:lnTo>
                <a:lnTo>
                  <a:pt x="6095" y="32003"/>
                </a:lnTo>
                <a:lnTo>
                  <a:pt x="15517" y="22582"/>
                </a:lnTo>
                <a:lnTo>
                  <a:pt x="8866" y="15517"/>
                </a:lnTo>
                <a:close/>
              </a:path>
              <a:path w="32385" h="32385">
                <a:moveTo>
                  <a:pt x="22582" y="15517"/>
                </a:moveTo>
                <a:lnTo>
                  <a:pt x="15517" y="22582"/>
                </a:lnTo>
                <a:lnTo>
                  <a:pt x="24383" y="32003"/>
                </a:lnTo>
                <a:lnTo>
                  <a:pt x="32003" y="24383"/>
                </a:lnTo>
                <a:lnTo>
                  <a:pt x="22582" y="15517"/>
                </a:lnTo>
                <a:close/>
              </a:path>
              <a:path w="32385" h="32385">
                <a:moveTo>
                  <a:pt x="15517" y="8866"/>
                </a:moveTo>
                <a:lnTo>
                  <a:pt x="8866" y="15517"/>
                </a:lnTo>
                <a:lnTo>
                  <a:pt x="15517" y="22582"/>
                </a:lnTo>
                <a:lnTo>
                  <a:pt x="22582" y="15517"/>
                </a:lnTo>
                <a:lnTo>
                  <a:pt x="15517" y="8866"/>
                </a:lnTo>
                <a:close/>
              </a:path>
              <a:path w="32385" h="32385">
                <a:moveTo>
                  <a:pt x="6095" y="0"/>
                </a:moveTo>
                <a:lnTo>
                  <a:pt x="0" y="6095"/>
                </a:lnTo>
                <a:lnTo>
                  <a:pt x="8866" y="15517"/>
                </a:lnTo>
                <a:lnTo>
                  <a:pt x="15517" y="8866"/>
                </a:lnTo>
                <a:lnTo>
                  <a:pt x="6095" y="0"/>
                </a:lnTo>
                <a:close/>
              </a:path>
              <a:path w="32385" h="32385">
                <a:moveTo>
                  <a:pt x="24383" y="0"/>
                </a:moveTo>
                <a:lnTo>
                  <a:pt x="15517" y="8866"/>
                </a:lnTo>
                <a:lnTo>
                  <a:pt x="22582" y="15517"/>
                </a:lnTo>
                <a:lnTo>
                  <a:pt x="32003" y="6095"/>
                </a:lnTo>
                <a:lnTo>
                  <a:pt x="2438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605271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953" y="12953"/>
                </a:moveTo>
                <a:lnTo>
                  <a:pt x="0" y="25907"/>
                </a:lnTo>
                <a:lnTo>
                  <a:pt x="25907" y="25907"/>
                </a:lnTo>
                <a:lnTo>
                  <a:pt x="12953" y="12953"/>
                </a:lnTo>
                <a:close/>
              </a:path>
              <a:path w="26035" h="26035">
                <a:moveTo>
                  <a:pt x="25907" y="0"/>
                </a:moveTo>
                <a:lnTo>
                  <a:pt x="0" y="0"/>
                </a:lnTo>
                <a:lnTo>
                  <a:pt x="12953" y="12953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602223" y="345795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421" y="15517"/>
                </a:moveTo>
                <a:lnTo>
                  <a:pt x="0" y="24383"/>
                </a:lnTo>
                <a:lnTo>
                  <a:pt x="6095" y="32003"/>
                </a:lnTo>
                <a:lnTo>
                  <a:pt x="16001" y="22097"/>
                </a:lnTo>
                <a:lnTo>
                  <a:pt x="9421" y="15517"/>
                </a:lnTo>
                <a:close/>
              </a:path>
              <a:path w="32385" h="32385">
                <a:moveTo>
                  <a:pt x="22582" y="15517"/>
                </a:moveTo>
                <a:lnTo>
                  <a:pt x="16001" y="22097"/>
                </a:lnTo>
                <a:lnTo>
                  <a:pt x="25907" y="32003"/>
                </a:lnTo>
                <a:lnTo>
                  <a:pt x="32003" y="24383"/>
                </a:lnTo>
                <a:lnTo>
                  <a:pt x="22582" y="15517"/>
                </a:lnTo>
                <a:close/>
              </a:path>
              <a:path w="32385" h="32385">
                <a:moveTo>
                  <a:pt x="16001" y="9323"/>
                </a:moveTo>
                <a:lnTo>
                  <a:pt x="9421" y="15517"/>
                </a:lnTo>
                <a:lnTo>
                  <a:pt x="16001" y="22097"/>
                </a:lnTo>
                <a:lnTo>
                  <a:pt x="22582" y="15517"/>
                </a:lnTo>
                <a:lnTo>
                  <a:pt x="16001" y="9323"/>
                </a:lnTo>
                <a:close/>
              </a:path>
              <a:path w="32385" h="32385">
                <a:moveTo>
                  <a:pt x="6095" y="0"/>
                </a:moveTo>
                <a:lnTo>
                  <a:pt x="0" y="6095"/>
                </a:lnTo>
                <a:lnTo>
                  <a:pt x="9421" y="15517"/>
                </a:lnTo>
                <a:lnTo>
                  <a:pt x="16001" y="9323"/>
                </a:lnTo>
                <a:lnTo>
                  <a:pt x="6095" y="0"/>
                </a:lnTo>
                <a:close/>
              </a:path>
              <a:path w="32385" h="32385">
                <a:moveTo>
                  <a:pt x="25907" y="0"/>
                </a:moveTo>
                <a:lnTo>
                  <a:pt x="16001" y="9323"/>
                </a:lnTo>
                <a:lnTo>
                  <a:pt x="22582" y="15517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812535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953" y="12953"/>
                </a:moveTo>
                <a:lnTo>
                  <a:pt x="0" y="25907"/>
                </a:lnTo>
                <a:lnTo>
                  <a:pt x="25907" y="25907"/>
                </a:lnTo>
                <a:lnTo>
                  <a:pt x="12953" y="12953"/>
                </a:lnTo>
                <a:close/>
              </a:path>
              <a:path w="26035" h="26035">
                <a:moveTo>
                  <a:pt x="25907" y="0"/>
                </a:moveTo>
                <a:lnTo>
                  <a:pt x="0" y="0"/>
                </a:lnTo>
                <a:lnTo>
                  <a:pt x="12953" y="12953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809488" y="345795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421" y="15517"/>
                </a:moveTo>
                <a:lnTo>
                  <a:pt x="0" y="24383"/>
                </a:lnTo>
                <a:lnTo>
                  <a:pt x="7619" y="32003"/>
                </a:lnTo>
                <a:lnTo>
                  <a:pt x="16486" y="22582"/>
                </a:lnTo>
                <a:lnTo>
                  <a:pt x="9421" y="15517"/>
                </a:lnTo>
                <a:close/>
              </a:path>
              <a:path w="32385" h="32385">
                <a:moveTo>
                  <a:pt x="23137" y="15517"/>
                </a:moveTo>
                <a:lnTo>
                  <a:pt x="16486" y="22582"/>
                </a:lnTo>
                <a:lnTo>
                  <a:pt x="25907" y="32003"/>
                </a:lnTo>
                <a:lnTo>
                  <a:pt x="32003" y="24383"/>
                </a:lnTo>
                <a:lnTo>
                  <a:pt x="23137" y="15517"/>
                </a:lnTo>
                <a:close/>
              </a:path>
              <a:path w="32385" h="32385">
                <a:moveTo>
                  <a:pt x="16486" y="8866"/>
                </a:moveTo>
                <a:lnTo>
                  <a:pt x="9421" y="15517"/>
                </a:lnTo>
                <a:lnTo>
                  <a:pt x="16486" y="22582"/>
                </a:lnTo>
                <a:lnTo>
                  <a:pt x="23137" y="15517"/>
                </a:lnTo>
                <a:lnTo>
                  <a:pt x="16486" y="8866"/>
                </a:lnTo>
                <a:close/>
              </a:path>
              <a:path w="32385" h="32385">
                <a:moveTo>
                  <a:pt x="7619" y="0"/>
                </a:moveTo>
                <a:lnTo>
                  <a:pt x="0" y="6095"/>
                </a:lnTo>
                <a:lnTo>
                  <a:pt x="9421" y="15517"/>
                </a:lnTo>
                <a:lnTo>
                  <a:pt x="16486" y="8866"/>
                </a:lnTo>
                <a:lnTo>
                  <a:pt x="7619" y="0"/>
                </a:lnTo>
                <a:close/>
              </a:path>
              <a:path w="32385" h="32385">
                <a:moveTo>
                  <a:pt x="25907" y="0"/>
                </a:moveTo>
                <a:lnTo>
                  <a:pt x="16486" y="8866"/>
                </a:lnTo>
                <a:lnTo>
                  <a:pt x="23137" y="15517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379726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1.00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0.80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0.60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0.40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701291" y="3557182"/>
            <a:ext cx="220853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07010" algn="l"/>
                <a:tab pos="415925" algn="l"/>
                <a:tab pos="622935" algn="l"/>
                <a:tab pos="829944" algn="l"/>
                <a:tab pos="1038860" algn="l"/>
                <a:tab pos="1246505" algn="l"/>
                <a:tab pos="1453515" algn="l"/>
                <a:tab pos="1662430" algn="l"/>
                <a:tab pos="1869439" algn="l"/>
              </a:tabLst>
            </a:pPr>
            <a:r>
              <a:rPr sz="1000" spc="-10" dirty="0">
                <a:latin typeface="Arial"/>
                <a:cs typeface="Arial"/>
              </a:rPr>
              <a:t>0	1	2	3	4	5	6	7	8	9  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25400" algn="ctr">
              <a:lnSpc>
                <a:spcPct val="100000"/>
              </a:lnSpc>
              <a:spcBef>
                <a:spcPts val="250"/>
              </a:spcBef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142860" y="2715029"/>
            <a:ext cx="152400" cy="6794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Pr</a:t>
            </a:r>
            <a:r>
              <a:rPr sz="1000" b="1" dirty="0">
                <a:latin typeface="Arial"/>
                <a:cs typeface="Arial"/>
              </a:rPr>
              <a:t>ob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-5" dirty="0">
                <a:latin typeface="Arial"/>
                <a:cs typeface="Arial"/>
              </a:rPr>
              <a:t>ili</a:t>
            </a:r>
            <a:r>
              <a:rPr sz="1000" b="1" dirty="0">
                <a:latin typeface="Arial"/>
                <a:cs typeface="Arial"/>
              </a:rPr>
              <a:t>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178303" y="2318071"/>
            <a:ext cx="16751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Ge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me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ric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097523" y="3052572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183" y="0"/>
                </a:lnTo>
              </a:path>
            </a:pathLst>
          </a:custGeom>
          <a:ln w="13461">
            <a:solidFill>
              <a:srgbClr val="008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49923" y="3040380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13715" y="0"/>
                </a:moveTo>
                <a:lnTo>
                  <a:pt x="0" y="12191"/>
                </a:lnTo>
                <a:lnTo>
                  <a:pt x="13715" y="24383"/>
                </a:lnTo>
                <a:lnTo>
                  <a:pt x="25907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45351" y="3035808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5">
                <a:moveTo>
                  <a:pt x="18287" y="0"/>
                </a:moveTo>
                <a:lnTo>
                  <a:pt x="15239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19811"/>
                </a:lnTo>
                <a:lnTo>
                  <a:pt x="15239" y="32003"/>
                </a:lnTo>
                <a:lnTo>
                  <a:pt x="18287" y="33527"/>
                </a:lnTo>
                <a:lnTo>
                  <a:pt x="21335" y="32003"/>
                </a:lnTo>
                <a:lnTo>
                  <a:pt x="28193" y="25907"/>
                </a:lnTo>
                <a:lnTo>
                  <a:pt x="15239" y="25907"/>
                </a:lnTo>
                <a:lnTo>
                  <a:pt x="18287" y="22859"/>
                </a:lnTo>
                <a:lnTo>
                  <a:pt x="15239" y="19811"/>
                </a:lnTo>
                <a:lnTo>
                  <a:pt x="9143" y="19811"/>
                </a:lnTo>
                <a:lnTo>
                  <a:pt x="9143" y="13715"/>
                </a:lnTo>
                <a:lnTo>
                  <a:pt x="15239" y="13715"/>
                </a:lnTo>
                <a:lnTo>
                  <a:pt x="18287" y="10667"/>
                </a:lnTo>
                <a:lnTo>
                  <a:pt x="15239" y="7619"/>
                </a:lnTo>
                <a:lnTo>
                  <a:pt x="28193" y="7619"/>
                </a:lnTo>
                <a:lnTo>
                  <a:pt x="21335" y="1523"/>
                </a:lnTo>
                <a:lnTo>
                  <a:pt x="18287" y="0"/>
                </a:lnTo>
                <a:close/>
              </a:path>
              <a:path w="35560" h="33655">
                <a:moveTo>
                  <a:pt x="18287" y="22859"/>
                </a:moveTo>
                <a:lnTo>
                  <a:pt x="15239" y="25907"/>
                </a:lnTo>
                <a:lnTo>
                  <a:pt x="21335" y="25907"/>
                </a:lnTo>
                <a:lnTo>
                  <a:pt x="18287" y="22859"/>
                </a:lnTo>
                <a:close/>
              </a:path>
              <a:path w="35560" h="33655">
                <a:moveTo>
                  <a:pt x="24383" y="16763"/>
                </a:moveTo>
                <a:lnTo>
                  <a:pt x="18287" y="22859"/>
                </a:lnTo>
                <a:lnTo>
                  <a:pt x="21335" y="25907"/>
                </a:lnTo>
                <a:lnTo>
                  <a:pt x="28193" y="25907"/>
                </a:lnTo>
                <a:lnTo>
                  <a:pt x="35051" y="19811"/>
                </a:lnTo>
                <a:lnTo>
                  <a:pt x="27431" y="19811"/>
                </a:lnTo>
                <a:lnTo>
                  <a:pt x="24383" y="16763"/>
                </a:lnTo>
                <a:close/>
              </a:path>
              <a:path w="35560" h="33655">
                <a:moveTo>
                  <a:pt x="9143" y="13715"/>
                </a:moveTo>
                <a:lnTo>
                  <a:pt x="9143" y="19811"/>
                </a:lnTo>
                <a:lnTo>
                  <a:pt x="12191" y="16763"/>
                </a:lnTo>
                <a:lnTo>
                  <a:pt x="9143" y="13715"/>
                </a:lnTo>
                <a:close/>
              </a:path>
              <a:path w="35560" h="33655">
                <a:moveTo>
                  <a:pt x="12191" y="16763"/>
                </a:moveTo>
                <a:lnTo>
                  <a:pt x="9143" y="19811"/>
                </a:lnTo>
                <a:lnTo>
                  <a:pt x="15239" y="19811"/>
                </a:lnTo>
                <a:lnTo>
                  <a:pt x="12191" y="16763"/>
                </a:lnTo>
                <a:close/>
              </a:path>
              <a:path w="35560" h="33655">
                <a:moveTo>
                  <a:pt x="27431" y="13715"/>
                </a:moveTo>
                <a:lnTo>
                  <a:pt x="24383" y="16763"/>
                </a:lnTo>
                <a:lnTo>
                  <a:pt x="27431" y="19811"/>
                </a:lnTo>
                <a:lnTo>
                  <a:pt x="27431" y="13715"/>
                </a:lnTo>
                <a:close/>
              </a:path>
              <a:path w="35560" h="33655">
                <a:moveTo>
                  <a:pt x="35051" y="13715"/>
                </a:moveTo>
                <a:lnTo>
                  <a:pt x="27431" y="13715"/>
                </a:lnTo>
                <a:lnTo>
                  <a:pt x="27431" y="19811"/>
                </a:lnTo>
                <a:lnTo>
                  <a:pt x="35051" y="19811"/>
                </a:lnTo>
                <a:lnTo>
                  <a:pt x="35051" y="13715"/>
                </a:lnTo>
                <a:close/>
              </a:path>
              <a:path w="35560" h="33655">
                <a:moveTo>
                  <a:pt x="15239" y="13715"/>
                </a:moveTo>
                <a:lnTo>
                  <a:pt x="9143" y="13715"/>
                </a:lnTo>
                <a:lnTo>
                  <a:pt x="12191" y="16763"/>
                </a:lnTo>
                <a:lnTo>
                  <a:pt x="15239" y="13715"/>
                </a:lnTo>
                <a:close/>
              </a:path>
              <a:path w="35560" h="33655">
                <a:moveTo>
                  <a:pt x="28193" y="7619"/>
                </a:moveTo>
                <a:lnTo>
                  <a:pt x="21335" y="7619"/>
                </a:lnTo>
                <a:lnTo>
                  <a:pt x="18287" y="10667"/>
                </a:lnTo>
                <a:lnTo>
                  <a:pt x="24383" y="16763"/>
                </a:lnTo>
                <a:lnTo>
                  <a:pt x="27431" y="13715"/>
                </a:lnTo>
                <a:lnTo>
                  <a:pt x="35051" y="13715"/>
                </a:lnTo>
                <a:lnTo>
                  <a:pt x="28193" y="7619"/>
                </a:lnTo>
                <a:close/>
              </a:path>
              <a:path w="35560" h="33655">
                <a:moveTo>
                  <a:pt x="21335" y="7619"/>
                </a:moveTo>
                <a:lnTo>
                  <a:pt x="15239" y="7619"/>
                </a:lnTo>
                <a:lnTo>
                  <a:pt x="18287" y="10667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97523" y="3268979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183" y="0"/>
                </a:lnTo>
              </a:path>
            </a:pathLst>
          </a:custGeom>
          <a:ln w="13461">
            <a:solidFill>
              <a:srgbClr val="F68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51447" y="3256788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46875" y="3252216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955"/>
                </a:lnTo>
                <a:lnTo>
                  <a:pt x="1523" y="32003"/>
                </a:lnTo>
                <a:lnTo>
                  <a:pt x="4571" y="33527"/>
                </a:lnTo>
                <a:lnTo>
                  <a:pt x="30479" y="33527"/>
                </a:lnTo>
                <a:lnTo>
                  <a:pt x="33527" y="32003"/>
                </a:lnTo>
                <a:lnTo>
                  <a:pt x="35051" y="28955"/>
                </a:lnTo>
                <a:lnTo>
                  <a:pt x="9143" y="28955"/>
                </a:lnTo>
                <a:lnTo>
                  <a:pt x="4571" y="24383"/>
                </a:lnTo>
                <a:lnTo>
                  <a:pt x="9143" y="24383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60" h="33654">
                <a:moveTo>
                  <a:pt x="9143" y="24383"/>
                </a:moveTo>
                <a:lnTo>
                  <a:pt x="4571" y="24383"/>
                </a:lnTo>
                <a:lnTo>
                  <a:pt x="9143" y="28955"/>
                </a:lnTo>
                <a:lnTo>
                  <a:pt x="9143" y="24383"/>
                </a:lnTo>
                <a:close/>
              </a:path>
              <a:path w="35560" h="33654">
                <a:moveTo>
                  <a:pt x="25907" y="24383"/>
                </a:moveTo>
                <a:lnTo>
                  <a:pt x="9143" y="24383"/>
                </a:lnTo>
                <a:lnTo>
                  <a:pt x="9143" y="28955"/>
                </a:lnTo>
                <a:lnTo>
                  <a:pt x="25907" y="28955"/>
                </a:lnTo>
                <a:lnTo>
                  <a:pt x="25907" y="24383"/>
                </a:lnTo>
                <a:close/>
              </a:path>
              <a:path w="35560" h="33654">
                <a:moveTo>
                  <a:pt x="25907" y="4571"/>
                </a:moveTo>
                <a:lnTo>
                  <a:pt x="25907" y="28955"/>
                </a:lnTo>
                <a:lnTo>
                  <a:pt x="30479" y="24383"/>
                </a:lnTo>
                <a:lnTo>
                  <a:pt x="35051" y="24383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60" h="33654">
                <a:moveTo>
                  <a:pt x="35051" y="24383"/>
                </a:moveTo>
                <a:lnTo>
                  <a:pt x="30479" y="24383"/>
                </a:lnTo>
                <a:lnTo>
                  <a:pt x="25907" y="28955"/>
                </a:lnTo>
                <a:lnTo>
                  <a:pt x="35051" y="28955"/>
                </a:lnTo>
                <a:lnTo>
                  <a:pt x="35051" y="24383"/>
                </a:lnTo>
                <a:close/>
              </a:path>
              <a:path w="35560" h="33654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5560" h="33654">
                <a:moveTo>
                  <a:pt x="2590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60" h="33654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97523" y="3485388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1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51447" y="3473196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51447" y="3473196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953" y="12953"/>
                </a:moveTo>
                <a:lnTo>
                  <a:pt x="0" y="25907"/>
                </a:lnTo>
                <a:lnTo>
                  <a:pt x="25907" y="25907"/>
                </a:lnTo>
                <a:lnTo>
                  <a:pt x="12953" y="12953"/>
                </a:lnTo>
                <a:close/>
              </a:path>
              <a:path w="26035" h="26035">
                <a:moveTo>
                  <a:pt x="25907" y="0"/>
                </a:moveTo>
                <a:lnTo>
                  <a:pt x="0" y="0"/>
                </a:lnTo>
                <a:lnTo>
                  <a:pt x="12953" y="12953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248400" y="3470148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9905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6001" y="22097"/>
                </a:lnTo>
                <a:lnTo>
                  <a:pt x="9905" y="16001"/>
                </a:lnTo>
                <a:close/>
              </a:path>
              <a:path w="32385" h="32385">
                <a:moveTo>
                  <a:pt x="22097" y="16001"/>
                </a:moveTo>
                <a:lnTo>
                  <a:pt x="16001" y="22097"/>
                </a:lnTo>
                <a:lnTo>
                  <a:pt x="25907" y="32003"/>
                </a:lnTo>
                <a:lnTo>
                  <a:pt x="32003" y="25907"/>
                </a:lnTo>
                <a:lnTo>
                  <a:pt x="22097" y="16001"/>
                </a:lnTo>
                <a:close/>
              </a:path>
              <a:path w="32385" h="32385">
                <a:moveTo>
                  <a:pt x="16001" y="9905"/>
                </a:moveTo>
                <a:lnTo>
                  <a:pt x="9905" y="16001"/>
                </a:lnTo>
                <a:lnTo>
                  <a:pt x="16001" y="22097"/>
                </a:lnTo>
                <a:lnTo>
                  <a:pt x="22097" y="16001"/>
                </a:lnTo>
                <a:lnTo>
                  <a:pt x="16001" y="9905"/>
                </a:lnTo>
                <a:close/>
              </a:path>
              <a:path w="32385" h="32385">
                <a:moveTo>
                  <a:pt x="6095" y="0"/>
                </a:moveTo>
                <a:lnTo>
                  <a:pt x="0" y="6095"/>
                </a:lnTo>
                <a:lnTo>
                  <a:pt x="9905" y="16001"/>
                </a:lnTo>
                <a:lnTo>
                  <a:pt x="16001" y="9905"/>
                </a:lnTo>
                <a:lnTo>
                  <a:pt x="6095" y="0"/>
                </a:lnTo>
                <a:close/>
              </a:path>
              <a:path w="32385" h="32385">
                <a:moveTo>
                  <a:pt x="25907" y="0"/>
                </a:moveTo>
                <a:lnTo>
                  <a:pt x="16001" y="9905"/>
                </a:lnTo>
                <a:lnTo>
                  <a:pt x="22097" y="16001"/>
                </a:lnTo>
                <a:lnTo>
                  <a:pt x="32003" y="6095"/>
                </a:lnTo>
                <a:lnTo>
                  <a:pt x="25907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6447541" y="2985681"/>
            <a:ext cx="41465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0.1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0.5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0.9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043427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4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587" y="4571"/>
                </a:lnTo>
                <a:lnTo>
                  <a:pt x="3941063" y="1523"/>
                </a:lnTo>
                <a:lnTo>
                  <a:pt x="3936491" y="0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3931919" y="1680971"/>
                </a:lnTo>
                <a:lnTo>
                  <a:pt x="3942587" y="1680971"/>
                </a:lnTo>
                <a:lnTo>
                  <a:pt x="3942587" y="10667"/>
                </a:lnTo>
                <a:lnTo>
                  <a:pt x="3936491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19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3942587" y="4571"/>
                </a:moveTo>
                <a:lnTo>
                  <a:pt x="3931919" y="4571"/>
                </a:lnTo>
                <a:lnTo>
                  <a:pt x="3936491" y="10667"/>
                </a:lnTo>
                <a:lnTo>
                  <a:pt x="3942587" y="10667"/>
                </a:lnTo>
                <a:lnTo>
                  <a:pt x="394258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487160" y="4347743"/>
            <a:ext cx="2231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as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617213" y="5340096"/>
            <a:ext cx="100584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7213" y="5742432"/>
            <a:ext cx="100584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7213" y="6473952"/>
            <a:ext cx="100584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7213" y="6697980"/>
            <a:ext cx="100584" cy="77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487160" y="5042687"/>
            <a:ext cx="9085580" cy="1996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 marR="508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Arial"/>
                <a:cs typeface="Arial"/>
              </a:rPr>
              <a:t>Ge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c 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ut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er 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 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fa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es 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l 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ir</a:t>
            </a:r>
            <a:r>
              <a:rPr sz="1200" dirty="0">
                <a:latin typeface="Arial"/>
                <a:cs typeface="Arial"/>
              </a:rPr>
              <a:t>st 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uc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ess. 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 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es 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oba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ty 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act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 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ir</a:t>
            </a:r>
            <a:r>
              <a:rPr sz="1200" dirty="0">
                <a:latin typeface="Arial"/>
                <a:cs typeface="Arial"/>
              </a:rPr>
              <a:t>st success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occur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ent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act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k +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s 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ir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et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ir</a:t>
            </a:r>
            <a:r>
              <a:rPr sz="1200" dirty="0">
                <a:latin typeface="Arial"/>
                <a:cs typeface="Arial"/>
              </a:rPr>
              <a:t>st success</a:t>
            </a:r>
            <a:endParaRPr sz="1200">
              <a:latin typeface="Arial"/>
              <a:cs typeface="Arial"/>
            </a:endParaRPr>
          </a:p>
          <a:p>
            <a:pPr marL="12700" indent="34734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p)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p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p)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baseline="24305" dirty="0">
                <a:latin typeface="Arial"/>
                <a:cs typeface="Arial"/>
              </a:rPr>
              <a:t>2</a:t>
            </a:r>
            <a:endParaRPr sz="1200" baseline="2430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5" dirty="0">
                <a:latin typeface="Arial"/>
                <a:cs typeface="Arial"/>
              </a:rPr>
              <a:t>ca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phone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ir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ak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360045" marR="2085975">
              <a:lnSpc>
                <a:spcPct val="120000"/>
              </a:lnSpc>
            </a:pP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d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s 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pany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ril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ett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il-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oduc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 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oposa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</a:t>
            </a:r>
            <a:r>
              <a:rPr sz="1200" spc="-10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s’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23746" y="4672339"/>
            <a:ext cx="22129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0660" algn="l"/>
              </a:tabLst>
            </a:pPr>
            <a:r>
              <a:rPr sz="1200" i="1" spc="3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X </a:t>
            </a:r>
            <a:r>
              <a:rPr sz="1200" i="1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spc="100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5" dirty="0">
                <a:latin typeface="Times New Roman"/>
                <a:cs typeface="Times New Roman"/>
              </a:rPr>
              <a:t>(</a:t>
            </a:r>
            <a:r>
              <a:rPr sz="1200" spc="90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Symbol"/>
                <a:cs typeface="Symbol"/>
              </a:rPr>
              <a:t>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i="1" spc="30" dirty="0">
                <a:latin typeface="Times New Roman"/>
                <a:cs typeface="Times New Roman"/>
              </a:rPr>
              <a:t>p</a:t>
            </a:r>
            <a:r>
              <a:rPr sz="1200" spc="55" dirty="0">
                <a:latin typeface="Times New Roman"/>
                <a:cs typeface="Times New Roman"/>
              </a:rPr>
              <a:t>)</a:t>
            </a:r>
            <a:r>
              <a:rPr sz="1050" i="1" baseline="43650" dirty="0">
                <a:latin typeface="Times New Roman"/>
                <a:cs typeface="Times New Roman"/>
              </a:rPr>
              <a:t>k </a:t>
            </a:r>
            <a:r>
              <a:rPr sz="1050" i="1" spc="30" baseline="43650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,	</a:t>
            </a: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0</a:t>
            </a:r>
            <a:r>
              <a:rPr sz="1200" spc="95" dirty="0">
                <a:latin typeface="Times New Roman"/>
                <a:cs typeface="Times New Roman"/>
              </a:rPr>
              <a:t>,</a:t>
            </a:r>
            <a:r>
              <a:rPr sz="1200" spc="-12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..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043427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491" y="158496"/>
                </a:lnTo>
                <a:lnTo>
                  <a:pt x="3941063" y="156972"/>
                </a:lnTo>
                <a:lnTo>
                  <a:pt x="3942587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19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19" y="152400"/>
                </a:lnTo>
                <a:lnTo>
                  <a:pt x="3931919" y="147828"/>
                </a:lnTo>
                <a:close/>
              </a:path>
              <a:path w="3942715" h="158750">
                <a:moveTo>
                  <a:pt x="3942587" y="0"/>
                </a:moveTo>
                <a:lnTo>
                  <a:pt x="3931919" y="0"/>
                </a:lnTo>
                <a:lnTo>
                  <a:pt x="3931919" y="152400"/>
                </a:lnTo>
                <a:lnTo>
                  <a:pt x="3936491" y="147828"/>
                </a:lnTo>
                <a:lnTo>
                  <a:pt x="3942587" y="147828"/>
                </a:lnTo>
                <a:lnTo>
                  <a:pt x="3942587" y="0"/>
                </a:lnTo>
                <a:close/>
              </a:path>
              <a:path w="3942715" h="158750">
                <a:moveTo>
                  <a:pt x="3942587" y="147828"/>
                </a:moveTo>
                <a:lnTo>
                  <a:pt x="3936491" y="147828"/>
                </a:lnTo>
                <a:lnTo>
                  <a:pt x="3931919" y="152400"/>
                </a:lnTo>
                <a:lnTo>
                  <a:pt x="3942587" y="152400"/>
                </a:lnTo>
                <a:lnTo>
                  <a:pt x="3942587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3433066" y="4706448"/>
            <a:ext cx="228028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p</a:t>
            </a:r>
            <a:r>
              <a:rPr sz="1050" b="1" spc="-3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obab</a:t>
            </a:r>
            <a:r>
              <a:rPr sz="1050" spc="5" dirty="0">
                <a:latin typeface="Arial"/>
                <a:cs typeface="Arial"/>
              </a:rPr>
              <a:t>ili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success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each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al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9" name="object 1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4025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6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4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Ne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g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ti</a:t>
            </a:r>
            <a:r>
              <a:rPr sz="1800" b="1" spc="-45" dirty="0">
                <a:solidFill>
                  <a:srgbClr val="008FD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800" b="1" spc="3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ino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D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0186" y="1792557"/>
            <a:ext cx="1708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Ba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1355" y="199186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1650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595" y="2639568"/>
            <a:ext cx="0" cy="833755"/>
          </a:xfrm>
          <a:custGeom>
            <a:avLst/>
            <a:gdLst/>
            <a:ahLst/>
            <a:cxnLst/>
            <a:rect l="l" t="t" r="r" b="b"/>
            <a:pathLst>
              <a:path h="833754">
                <a:moveTo>
                  <a:pt x="0" y="0"/>
                </a:moveTo>
                <a:lnTo>
                  <a:pt x="0" y="833627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2495" y="3473196"/>
            <a:ext cx="2045335" cy="0"/>
          </a:xfrm>
          <a:custGeom>
            <a:avLst/>
            <a:gdLst/>
            <a:ahLst/>
            <a:cxnLst/>
            <a:rect l="l" t="t" r="r" b="b"/>
            <a:pathLst>
              <a:path w="2045335">
                <a:moveTo>
                  <a:pt x="0" y="0"/>
                </a:moveTo>
                <a:lnTo>
                  <a:pt x="2045207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7288" y="2804160"/>
            <a:ext cx="1896363" cy="726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2495" y="284226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2495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602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8904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0260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313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4601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8900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177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3135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76016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8895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41776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3132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44979" y="267919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191" y="0"/>
                </a:moveTo>
                <a:lnTo>
                  <a:pt x="0" y="12191"/>
                </a:lnTo>
                <a:lnTo>
                  <a:pt x="12191" y="25907"/>
                </a:lnTo>
                <a:lnTo>
                  <a:pt x="25907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0407" y="267462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3" y="0"/>
                </a:moveTo>
                <a:lnTo>
                  <a:pt x="13715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21335"/>
                </a:lnTo>
                <a:lnTo>
                  <a:pt x="13715" y="33527"/>
                </a:lnTo>
                <a:lnTo>
                  <a:pt x="16763" y="35051"/>
                </a:lnTo>
                <a:lnTo>
                  <a:pt x="21335" y="33527"/>
                </a:lnTo>
                <a:lnTo>
                  <a:pt x="27431" y="27431"/>
                </a:lnTo>
                <a:lnTo>
                  <a:pt x="13715" y="27431"/>
                </a:lnTo>
                <a:lnTo>
                  <a:pt x="17301" y="23397"/>
                </a:lnTo>
                <a:lnTo>
                  <a:pt x="15239" y="21335"/>
                </a:lnTo>
                <a:lnTo>
                  <a:pt x="7619" y="21335"/>
                </a:lnTo>
                <a:lnTo>
                  <a:pt x="7619" y="13715"/>
                </a:lnTo>
                <a:lnTo>
                  <a:pt x="15239" y="13715"/>
                </a:lnTo>
                <a:lnTo>
                  <a:pt x="17301" y="11654"/>
                </a:lnTo>
                <a:lnTo>
                  <a:pt x="13715" y="7619"/>
                </a:lnTo>
                <a:lnTo>
                  <a:pt x="27431" y="7619"/>
                </a:lnTo>
                <a:lnTo>
                  <a:pt x="21335" y="1523"/>
                </a:lnTo>
                <a:lnTo>
                  <a:pt x="16763" y="0"/>
                </a:lnTo>
                <a:close/>
              </a:path>
              <a:path w="35560" h="35560">
                <a:moveTo>
                  <a:pt x="17301" y="23397"/>
                </a:moveTo>
                <a:lnTo>
                  <a:pt x="13715" y="27431"/>
                </a:lnTo>
                <a:lnTo>
                  <a:pt x="21335" y="27431"/>
                </a:lnTo>
                <a:lnTo>
                  <a:pt x="17301" y="23397"/>
                </a:lnTo>
                <a:close/>
              </a:path>
              <a:path w="35560" h="35560">
                <a:moveTo>
                  <a:pt x="22521" y="17525"/>
                </a:moveTo>
                <a:lnTo>
                  <a:pt x="17301" y="23397"/>
                </a:lnTo>
                <a:lnTo>
                  <a:pt x="21335" y="27431"/>
                </a:lnTo>
                <a:lnTo>
                  <a:pt x="27431" y="27431"/>
                </a:lnTo>
                <a:lnTo>
                  <a:pt x="33527" y="21335"/>
                </a:lnTo>
                <a:lnTo>
                  <a:pt x="25907" y="21335"/>
                </a:lnTo>
                <a:lnTo>
                  <a:pt x="22521" y="17525"/>
                </a:lnTo>
                <a:close/>
              </a:path>
              <a:path w="35560" h="35560">
                <a:moveTo>
                  <a:pt x="7619" y="13715"/>
                </a:moveTo>
                <a:lnTo>
                  <a:pt x="7619" y="21335"/>
                </a:lnTo>
                <a:lnTo>
                  <a:pt x="11429" y="17525"/>
                </a:lnTo>
                <a:lnTo>
                  <a:pt x="7619" y="13715"/>
                </a:lnTo>
                <a:close/>
              </a:path>
              <a:path w="35560" h="35560">
                <a:moveTo>
                  <a:pt x="11429" y="17525"/>
                </a:moveTo>
                <a:lnTo>
                  <a:pt x="7619" y="21335"/>
                </a:lnTo>
                <a:lnTo>
                  <a:pt x="15239" y="21335"/>
                </a:lnTo>
                <a:lnTo>
                  <a:pt x="11429" y="17525"/>
                </a:lnTo>
                <a:close/>
              </a:path>
              <a:path w="35560" h="35560">
                <a:moveTo>
                  <a:pt x="25907" y="13715"/>
                </a:moveTo>
                <a:lnTo>
                  <a:pt x="22521" y="17525"/>
                </a:lnTo>
                <a:lnTo>
                  <a:pt x="25907" y="21335"/>
                </a:lnTo>
                <a:lnTo>
                  <a:pt x="25907" y="13715"/>
                </a:lnTo>
                <a:close/>
              </a:path>
              <a:path w="35560" h="35560">
                <a:moveTo>
                  <a:pt x="33527" y="13715"/>
                </a:moveTo>
                <a:lnTo>
                  <a:pt x="25907" y="13715"/>
                </a:lnTo>
                <a:lnTo>
                  <a:pt x="25907" y="21335"/>
                </a:lnTo>
                <a:lnTo>
                  <a:pt x="33527" y="21335"/>
                </a:lnTo>
                <a:lnTo>
                  <a:pt x="35051" y="16763"/>
                </a:lnTo>
                <a:lnTo>
                  <a:pt x="33527" y="13715"/>
                </a:lnTo>
                <a:close/>
              </a:path>
              <a:path w="35560" h="35560">
                <a:moveTo>
                  <a:pt x="15239" y="13715"/>
                </a:moveTo>
                <a:lnTo>
                  <a:pt x="7619" y="13715"/>
                </a:lnTo>
                <a:lnTo>
                  <a:pt x="11429" y="17525"/>
                </a:lnTo>
                <a:lnTo>
                  <a:pt x="15239" y="13715"/>
                </a:lnTo>
                <a:close/>
              </a:path>
              <a:path w="35560" h="35560">
                <a:moveTo>
                  <a:pt x="27431" y="7619"/>
                </a:moveTo>
                <a:lnTo>
                  <a:pt x="21335" y="7619"/>
                </a:lnTo>
                <a:lnTo>
                  <a:pt x="17301" y="11654"/>
                </a:lnTo>
                <a:lnTo>
                  <a:pt x="22521" y="17525"/>
                </a:lnTo>
                <a:lnTo>
                  <a:pt x="25907" y="13715"/>
                </a:lnTo>
                <a:lnTo>
                  <a:pt x="33527" y="13715"/>
                </a:lnTo>
                <a:lnTo>
                  <a:pt x="27431" y="7619"/>
                </a:lnTo>
                <a:close/>
              </a:path>
              <a:path w="35560" h="35560">
                <a:moveTo>
                  <a:pt x="21335" y="7619"/>
                </a:moveTo>
                <a:lnTo>
                  <a:pt x="13715" y="7619"/>
                </a:lnTo>
                <a:lnTo>
                  <a:pt x="17301" y="11654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1555" y="267919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191" y="0"/>
                </a:moveTo>
                <a:lnTo>
                  <a:pt x="0" y="12191"/>
                </a:lnTo>
                <a:lnTo>
                  <a:pt x="12191" y="25907"/>
                </a:lnTo>
                <a:lnTo>
                  <a:pt x="25907" y="12191"/>
                </a:lnTo>
                <a:lnTo>
                  <a:pt x="12191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78507" y="2674620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5" h="35560">
                <a:moveTo>
                  <a:pt x="15239" y="0"/>
                </a:moveTo>
                <a:lnTo>
                  <a:pt x="12191" y="1523"/>
                </a:lnTo>
                <a:lnTo>
                  <a:pt x="0" y="13715"/>
                </a:lnTo>
                <a:lnTo>
                  <a:pt x="0" y="21335"/>
                </a:lnTo>
                <a:lnTo>
                  <a:pt x="12191" y="33527"/>
                </a:lnTo>
                <a:lnTo>
                  <a:pt x="15239" y="35051"/>
                </a:lnTo>
                <a:lnTo>
                  <a:pt x="18287" y="33527"/>
                </a:lnTo>
                <a:lnTo>
                  <a:pt x="25145" y="27431"/>
                </a:lnTo>
                <a:lnTo>
                  <a:pt x="12191" y="27431"/>
                </a:lnTo>
                <a:lnTo>
                  <a:pt x="15239" y="24002"/>
                </a:lnTo>
                <a:lnTo>
                  <a:pt x="12869" y="21335"/>
                </a:lnTo>
                <a:lnTo>
                  <a:pt x="6095" y="21335"/>
                </a:lnTo>
                <a:lnTo>
                  <a:pt x="6095" y="13715"/>
                </a:lnTo>
                <a:lnTo>
                  <a:pt x="12869" y="13715"/>
                </a:lnTo>
                <a:lnTo>
                  <a:pt x="15239" y="11048"/>
                </a:lnTo>
                <a:lnTo>
                  <a:pt x="12191" y="7619"/>
                </a:lnTo>
                <a:lnTo>
                  <a:pt x="25145" y="7619"/>
                </a:lnTo>
                <a:lnTo>
                  <a:pt x="18287" y="1523"/>
                </a:lnTo>
                <a:lnTo>
                  <a:pt x="15239" y="0"/>
                </a:lnTo>
                <a:close/>
              </a:path>
              <a:path w="33655" h="35560">
                <a:moveTo>
                  <a:pt x="15239" y="24002"/>
                </a:moveTo>
                <a:lnTo>
                  <a:pt x="12191" y="27431"/>
                </a:lnTo>
                <a:lnTo>
                  <a:pt x="18287" y="27431"/>
                </a:lnTo>
                <a:lnTo>
                  <a:pt x="15239" y="24002"/>
                </a:lnTo>
                <a:close/>
              </a:path>
              <a:path w="33655" h="35560">
                <a:moveTo>
                  <a:pt x="20997" y="17525"/>
                </a:moveTo>
                <a:lnTo>
                  <a:pt x="15239" y="24002"/>
                </a:lnTo>
                <a:lnTo>
                  <a:pt x="18287" y="27431"/>
                </a:lnTo>
                <a:lnTo>
                  <a:pt x="25145" y="27431"/>
                </a:lnTo>
                <a:lnTo>
                  <a:pt x="32003" y="21335"/>
                </a:lnTo>
                <a:lnTo>
                  <a:pt x="24383" y="21335"/>
                </a:lnTo>
                <a:lnTo>
                  <a:pt x="20997" y="17525"/>
                </a:lnTo>
                <a:close/>
              </a:path>
              <a:path w="33655" h="35560">
                <a:moveTo>
                  <a:pt x="6095" y="13715"/>
                </a:moveTo>
                <a:lnTo>
                  <a:pt x="6095" y="21335"/>
                </a:lnTo>
                <a:lnTo>
                  <a:pt x="9482" y="17525"/>
                </a:lnTo>
                <a:lnTo>
                  <a:pt x="6095" y="13715"/>
                </a:lnTo>
                <a:close/>
              </a:path>
              <a:path w="33655" h="35560">
                <a:moveTo>
                  <a:pt x="9482" y="17525"/>
                </a:moveTo>
                <a:lnTo>
                  <a:pt x="6095" y="21335"/>
                </a:lnTo>
                <a:lnTo>
                  <a:pt x="12869" y="21335"/>
                </a:lnTo>
                <a:lnTo>
                  <a:pt x="9482" y="17525"/>
                </a:lnTo>
                <a:close/>
              </a:path>
              <a:path w="33655" h="35560">
                <a:moveTo>
                  <a:pt x="24383" y="13715"/>
                </a:moveTo>
                <a:lnTo>
                  <a:pt x="20997" y="17525"/>
                </a:lnTo>
                <a:lnTo>
                  <a:pt x="24383" y="21335"/>
                </a:lnTo>
                <a:lnTo>
                  <a:pt x="24383" y="13715"/>
                </a:lnTo>
                <a:close/>
              </a:path>
              <a:path w="33655" h="35560">
                <a:moveTo>
                  <a:pt x="32003" y="13715"/>
                </a:moveTo>
                <a:lnTo>
                  <a:pt x="24383" y="13715"/>
                </a:lnTo>
                <a:lnTo>
                  <a:pt x="24383" y="21335"/>
                </a:lnTo>
                <a:lnTo>
                  <a:pt x="32003" y="21335"/>
                </a:lnTo>
                <a:lnTo>
                  <a:pt x="33527" y="16763"/>
                </a:lnTo>
                <a:lnTo>
                  <a:pt x="32003" y="13715"/>
                </a:lnTo>
                <a:close/>
              </a:path>
              <a:path w="33655" h="35560">
                <a:moveTo>
                  <a:pt x="12869" y="13715"/>
                </a:moveTo>
                <a:lnTo>
                  <a:pt x="6095" y="13715"/>
                </a:lnTo>
                <a:lnTo>
                  <a:pt x="9482" y="17525"/>
                </a:lnTo>
                <a:lnTo>
                  <a:pt x="12869" y="13715"/>
                </a:lnTo>
                <a:close/>
              </a:path>
              <a:path w="33655" h="35560">
                <a:moveTo>
                  <a:pt x="25145" y="7619"/>
                </a:moveTo>
                <a:lnTo>
                  <a:pt x="18287" y="7619"/>
                </a:lnTo>
                <a:lnTo>
                  <a:pt x="15239" y="11048"/>
                </a:lnTo>
                <a:lnTo>
                  <a:pt x="20997" y="17525"/>
                </a:lnTo>
                <a:lnTo>
                  <a:pt x="24383" y="13715"/>
                </a:lnTo>
                <a:lnTo>
                  <a:pt x="32003" y="13715"/>
                </a:lnTo>
                <a:lnTo>
                  <a:pt x="25145" y="7619"/>
                </a:lnTo>
                <a:close/>
              </a:path>
              <a:path w="33655" h="35560">
                <a:moveTo>
                  <a:pt x="18287" y="7619"/>
                </a:moveTo>
                <a:lnTo>
                  <a:pt x="12191" y="7619"/>
                </a:lnTo>
                <a:lnTo>
                  <a:pt x="15239" y="11048"/>
                </a:lnTo>
                <a:lnTo>
                  <a:pt x="18287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4979" y="313486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0407" y="313029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0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5051" y="30479"/>
                </a:lnTo>
                <a:lnTo>
                  <a:pt x="9143" y="30479"/>
                </a:lnTo>
                <a:lnTo>
                  <a:pt x="4571" y="25907"/>
                </a:lnTo>
                <a:lnTo>
                  <a:pt x="9143" y="2590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5051" y="4571"/>
                </a:lnTo>
                <a:lnTo>
                  <a:pt x="33527" y="1523"/>
                </a:lnTo>
                <a:lnTo>
                  <a:pt x="30479" y="0"/>
                </a:lnTo>
                <a:close/>
              </a:path>
              <a:path w="35560" h="35560">
                <a:moveTo>
                  <a:pt x="9143" y="25907"/>
                </a:moveTo>
                <a:lnTo>
                  <a:pt x="4571" y="25907"/>
                </a:lnTo>
                <a:lnTo>
                  <a:pt x="9143" y="30479"/>
                </a:lnTo>
                <a:lnTo>
                  <a:pt x="9143" y="25907"/>
                </a:lnTo>
                <a:close/>
              </a:path>
              <a:path w="35560" h="35560">
                <a:moveTo>
                  <a:pt x="25907" y="25907"/>
                </a:moveTo>
                <a:lnTo>
                  <a:pt x="9143" y="25907"/>
                </a:lnTo>
                <a:lnTo>
                  <a:pt x="9143" y="30479"/>
                </a:lnTo>
                <a:lnTo>
                  <a:pt x="25907" y="30479"/>
                </a:lnTo>
                <a:lnTo>
                  <a:pt x="25907" y="25907"/>
                </a:lnTo>
                <a:close/>
              </a:path>
              <a:path w="35560" h="35560">
                <a:moveTo>
                  <a:pt x="25907" y="4571"/>
                </a:moveTo>
                <a:lnTo>
                  <a:pt x="25907" y="30479"/>
                </a:lnTo>
                <a:lnTo>
                  <a:pt x="30479" y="25907"/>
                </a:lnTo>
                <a:lnTo>
                  <a:pt x="35051" y="25907"/>
                </a:lnTo>
                <a:lnTo>
                  <a:pt x="35051" y="9143"/>
                </a:lnTo>
                <a:lnTo>
                  <a:pt x="30479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25907"/>
                </a:moveTo>
                <a:lnTo>
                  <a:pt x="30479" y="25907"/>
                </a:lnTo>
                <a:lnTo>
                  <a:pt x="25907" y="30479"/>
                </a:lnTo>
                <a:lnTo>
                  <a:pt x="35051" y="30479"/>
                </a:lnTo>
                <a:lnTo>
                  <a:pt x="35051" y="25907"/>
                </a:lnTo>
                <a:close/>
              </a:path>
              <a:path w="35560" h="3556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5560" h="35560">
                <a:moveTo>
                  <a:pt x="2590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5907" y="9143"/>
                </a:lnTo>
                <a:lnTo>
                  <a:pt x="25907" y="4571"/>
                </a:lnTo>
                <a:close/>
              </a:path>
              <a:path w="35560" h="35560">
                <a:moveTo>
                  <a:pt x="35051" y="4571"/>
                </a:moveTo>
                <a:lnTo>
                  <a:pt x="25907" y="4571"/>
                </a:lnTo>
                <a:lnTo>
                  <a:pt x="30479" y="9143"/>
                </a:lnTo>
                <a:lnTo>
                  <a:pt x="35051" y="9143"/>
                </a:lnTo>
                <a:lnTo>
                  <a:pt x="35051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52805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0.05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74369" y="3557182"/>
            <a:ext cx="2138045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  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25400" algn="ctr">
              <a:lnSpc>
                <a:spcPct val="100000"/>
              </a:lnSpc>
              <a:spcBef>
                <a:spcPts val="250"/>
              </a:spcBef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5926" y="2715029"/>
            <a:ext cx="152400" cy="6794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Pr</a:t>
            </a:r>
            <a:r>
              <a:rPr sz="1000" b="1" dirty="0">
                <a:latin typeface="Arial"/>
                <a:cs typeface="Arial"/>
              </a:rPr>
              <a:t>ob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-5" dirty="0">
                <a:latin typeface="Arial"/>
                <a:cs typeface="Arial"/>
              </a:rPr>
              <a:t>ili</a:t>
            </a:r>
            <a:r>
              <a:rPr sz="1000" b="1" dirty="0">
                <a:latin typeface="Arial"/>
                <a:cs typeface="Arial"/>
              </a:rPr>
              <a:t>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66393" y="2318071"/>
            <a:ext cx="22434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no</a:t>
            </a:r>
            <a:r>
              <a:rPr sz="1200" b="1" dirty="0">
                <a:latin typeface="Arial"/>
                <a:cs typeface="Arial"/>
              </a:rPr>
              <a:t>mial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17264" y="2823972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13715" y="0"/>
                </a:moveTo>
                <a:lnTo>
                  <a:pt x="0" y="12191"/>
                </a:lnTo>
                <a:lnTo>
                  <a:pt x="13715" y="24383"/>
                </a:lnTo>
                <a:lnTo>
                  <a:pt x="25907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2691" y="2819400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5">
                <a:moveTo>
                  <a:pt x="18287" y="0"/>
                </a:moveTo>
                <a:lnTo>
                  <a:pt x="15239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19811"/>
                </a:lnTo>
                <a:lnTo>
                  <a:pt x="15239" y="32003"/>
                </a:lnTo>
                <a:lnTo>
                  <a:pt x="18287" y="33527"/>
                </a:lnTo>
                <a:lnTo>
                  <a:pt x="21335" y="32003"/>
                </a:lnTo>
                <a:lnTo>
                  <a:pt x="28193" y="25907"/>
                </a:lnTo>
                <a:lnTo>
                  <a:pt x="15239" y="25907"/>
                </a:lnTo>
                <a:lnTo>
                  <a:pt x="18287" y="22859"/>
                </a:lnTo>
                <a:lnTo>
                  <a:pt x="15239" y="19811"/>
                </a:lnTo>
                <a:lnTo>
                  <a:pt x="9143" y="19811"/>
                </a:lnTo>
                <a:lnTo>
                  <a:pt x="9143" y="13715"/>
                </a:lnTo>
                <a:lnTo>
                  <a:pt x="15239" y="13715"/>
                </a:lnTo>
                <a:lnTo>
                  <a:pt x="18287" y="10667"/>
                </a:lnTo>
                <a:lnTo>
                  <a:pt x="15239" y="7619"/>
                </a:lnTo>
                <a:lnTo>
                  <a:pt x="28193" y="7619"/>
                </a:lnTo>
                <a:lnTo>
                  <a:pt x="21335" y="1523"/>
                </a:lnTo>
                <a:lnTo>
                  <a:pt x="18287" y="0"/>
                </a:lnTo>
                <a:close/>
              </a:path>
              <a:path w="35560" h="33655">
                <a:moveTo>
                  <a:pt x="18287" y="22859"/>
                </a:moveTo>
                <a:lnTo>
                  <a:pt x="15239" y="25907"/>
                </a:lnTo>
                <a:lnTo>
                  <a:pt x="21335" y="25907"/>
                </a:lnTo>
                <a:lnTo>
                  <a:pt x="18287" y="22859"/>
                </a:lnTo>
                <a:close/>
              </a:path>
              <a:path w="35560" h="33655">
                <a:moveTo>
                  <a:pt x="24383" y="16763"/>
                </a:moveTo>
                <a:lnTo>
                  <a:pt x="18287" y="22859"/>
                </a:lnTo>
                <a:lnTo>
                  <a:pt x="21335" y="25907"/>
                </a:lnTo>
                <a:lnTo>
                  <a:pt x="28193" y="25907"/>
                </a:lnTo>
                <a:lnTo>
                  <a:pt x="35051" y="19811"/>
                </a:lnTo>
                <a:lnTo>
                  <a:pt x="27431" y="19811"/>
                </a:lnTo>
                <a:lnTo>
                  <a:pt x="24383" y="16763"/>
                </a:lnTo>
                <a:close/>
              </a:path>
              <a:path w="35560" h="33655">
                <a:moveTo>
                  <a:pt x="9143" y="13715"/>
                </a:moveTo>
                <a:lnTo>
                  <a:pt x="9143" y="19811"/>
                </a:lnTo>
                <a:lnTo>
                  <a:pt x="12191" y="16763"/>
                </a:lnTo>
                <a:lnTo>
                  <a:pt x="9143" y="13715"/>
                </a:lnTo>
                <a:close/>
              </a:path>
              <a:path w="35560" h="33655">
                <a:moveTo>
                  <a:pt x="12191" y="16763"/>
                </a:moveTo>
                <a:lnTo>
                  <a:pt x="9143" y="19811"/>
                </a:lnTo>
                <a:lnTo>
                  <a:pt x="15239" y="19811"/>
                </a:lnTo>
                <a:lnTo>
                  <a:pt x="12191" y="16763"/>
                </a:lnTo>
                <a:close/>
              </a:path>
              <a:path w="35560" h="33655">
                <a:moveTo>
                  <a:pt x="27431" y="13715"/>
                </a:moveTo>
                <a:lnTo>
                  <a:pt x="24383" y="16763"/>
                </a:lnTo>
                <a:lnTo>
                  <a:pt x="27431" y="19811"/>
                </a:lnTo>
                <a:lnTo>
                  <a:pt x="27431" y="13715"/>
                </a:lnTo>
                <a:close/>
              </a:path>
              <a:path w="35560" h="33655">
                <a:moveTo>
                  <a:pt x="35051" y="13715"/>
                </a:moveTo>
                <a:lnTo>
                  <a:pt x="27431" y="13715"/>
                </a:lnTo>
                <a:lnTo>
                  <a:pt x="27431" y="19811"/>
                </a:lnTo>
                <a:lnTo>
                  <a:pt x="35051" y="19811"/>
                </a:lnTo>
                <a:lnTo>
                  <a:pt x="35051" y="13715"/>
                </a:lnTo>
                <a:close/>
              </a:path>
              <a:path w="35560" h="33655">
                <a:moveTo>
                  <a:pt x="15239" y="13715"/>
                </a:moveTo>
                <a:lnTo>
                  <a:pt x="9143" y="13715"/>
                </a:lnTo>
                <a:lnTo>
                  <a:pt x="12191" y="16763"/>
                </a:lnTo>
                <a:lnTo>
                  <a:pt x="15239" y="13715"/>
                </a:lnTo>
                <a:close/>
              </a:path>
              <a:path w="35560" h="33655">
                <a:moveTo>
                  <a:pt x="28193" y="7619"/>
                </a:moveTo>
                <a:lnTo>
                  <a:pt x="21335" y="7619"/>
                </a:lnTo>
                <a:lnTo>
                  <a:pt x="18287" y="10667"/>
                </a:lnTo>
                <a:lnTo>
                  <a:pt x="24383" y="16763"/>
                </a:lnTo>
                <a:lnTo>
                  <a:pt x="27431" y="13715"/>
                </a:lnTo>
                <a:lnTo>
                  <a:pt x="35051" y="13715"/>
                </a:lnTo>
                <a:lnTo>
                  <a:pt x="28193" y="7619"/>
                </a:lnTo>
                <a:close/>
              </a:path>
              <a:path w="35560" h="33655">
                <a:moveTo>
                  <a:pt x="21335" y="7619"/>
                </a:moveTo>
                <a:lnTo>
                  <a:pt x="15239" y="7619"/>
                </a:lnTo>
                <a:lnTo>
                  <a:pt x="18287" y="10667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788" y="3038856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14215" y="3034284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2895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28955" y="35051"/>
                </a:lnTo>
                <a:lnTo>
                  <a:pt x="32003" y="33527"/>
                </a:lnTo>
                <a:lnTo>
                  <a:pt x="33527" y="30479"/>
                </a:lnTo>
                <a:lnTo>
                  <a:pt x="9143" y="30479"/>
                </a:lnTo>
                <a:lnTo>
                  <a:pt x="4571" y="25907"/>
                </a:lnTo>
                <a:lnTo>
                  <a:pt x="9143" y="2590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3527" y="4571"/>
                </a:lnTo>
                <a:lnTo>
                  <a:pt x="32003" y="1523"/>
                </a:lnTo>
                <a:lnTo>
                  <a:pt x="28955" y="0"/>
                </a:lnTo>
                <a:close/>
              </a:path>
              <a:path w="33654" h="35560">
                <a:moveTo>
                  <a:pt x="9143" y="25907"/>
                </a:moveTo>
                <a:lnTo>
                  <a:pt x="4571" y="25907"/>
                </a:lnTo>
                <a:lnTo>
                  <a:pt x="9143" y="30479"/>
                </a:lnTo>
                <a:lnTo>
                  <a:pt x="9143" y="25907"/>
                </a:lnTo>
                <a:close/>
              </a:path>
              <a:path w="33654" h="35560">
                <a:moveTo>
                  <a:pt x="24383" y="25907"/>
                </a:moveTo>
                <a:lnTo>
                  <a:pt x="9143" y="25907"/>
                </a:lnTo>
                <a:lnTo>
                  <a:pt x="9143" y="30479"/>
                </a:lnTo>
                <a:lnTo>
                  <a:pt x="24383" y="30479"/>
                </a:lnTo>
                <a:lnTo>
                  <a:pt x="24383" y="25907"/>
                </a:lnTo>
                <a:close/>
              </a:path>
              <a:path w="33654" h="35560">
                <a:moveTo>
                  <a:pt x="24383" y="4571"/>
                </a:moveTo>
                <a:lnTo>
                  <a:pt x="24383" y="30479"/>
                </a:lnTo>
                <a:lnTo>
                  <a:pt x="28955" y="25907"/>
                </a:lnTo>
                <a:lnTo>
                  <a:pt x="33527" y="25907"/>
                </a:lnTo>
                <a:lnTo>
                  <a:pt x="33527" y="9143"/>
                </a:lnTo>
                <a:lnTo>
                  <a:pt x="28955" y="9143"/>
                </a:lnTo>
                <a:lnTo>
                  <a:pt x="24383" y="4571"/>
                </a:lnTo>
                <a:close/>
              </a:path>
              <a:path w="33654" h="35560">
                <a:moveTo>
                  <a:pt x="33527" y="25907"/>
                </a:moveTo>
                <a:lnTo>
                  <a:pt x="28955" y="25907"/>
                </a:lnTo>
                <a:lnTo>
                  <a:pt x="24383" y="30479"/>
                </a:lnTo>
                <a:lnTo>
                  <a:pt x="33527" y="30479"/>
                </a:lnTo>
                <a:lnTo>
                  <a:pt x="33527" y="25907"/>
                </a:lnTo>
                <a:close/>
              </a:path>
              <a:path w="33654" h="3556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3654" h="35560">
                <a:moveTo>
                  <a:pt x="24383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4383" y="9143"/>
                </a:lnTo>
                <a:lnTo>
                  <a:pt x="24383" y="4571"/>
                </a:lnTo>
                <a:close/>
              </a:path>
              <a:path w="33654" h="35560">
                <a:moveTo>
                  <a:pt x="33527" y="4571"/>
                </a:moveTo>
                <a:lnTo>
                  <a:pt x="24383" y="4571"/>
                </a:lnTo>
                <a:lnTo>
                  <a:pt x="28955" y="9143"/>
                </a:lnTo>
                <a:lnTo>
                  <a:pt x="33527" y="9143"/>
                </a:lnTo>
                <a:lnTo>
                  <a:pt x="33527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7264" y="325526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3715" y="0"/>
                </a:moveTo>
                <a:lnTo>
                  <a:pt x="0" y="25907"/>
                </a:lnTo>
                <a:lnTo>
                  <a:pt x="25907" y="25907"/>
                </a:lnTo>
                <a:lnTo>
                  <a:pt x="1371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14215" y="3250692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16763" y="0"/>
                </a:moveTo>
                <a:lnTo>
                  <a:pt x="12191" y="3047"/>
                </a:lnTo>
                <a:lnTo>
                  <a:pt x="0" y="28955"/>
                </a:lnTo>
                <a:lnTo>
                  <a:pt x="0" y="33527"/>
                </a:lnTo>
                <a:lnTo>
                  <a:pt x="3047" y="35051"/>
                </a:lnTo>
                <a:lnTo>
                  <a:pt x="28955" y="35051"/>
                </a:lnTo>
                <a:lnTo>
                  <a:pt x="33527" y="33527"/>
                </a:lnTo>
                <a:lnTo>
                  <a:pt x="7619" y="33527"/>
                </a:lnTo>
                <a:lnTo>
                  <a:pt x="3047" y="25907"/>
                </a:lnTo>
                <a:lnTo>
                  <a:pt x="11654" y="25907"/>
                </a:lnTo>
                <a:lnTo>
                  <a:pt x="16763" y="16255"/>
                </a:lnTo>
                <a:lnTo>
                  <a:pt x="12191" y="7619"/>
                </a:lnTo>
                <a:lnTo>
                  <a:pt x="23487" y="7619"/>
                </a:lnTo>
                <a:lnTo>
                  <a:pt x="21335" y="3047"/>
                </a:lnTo>
                <a:lnTo>
                  <a:pt x="16763" y="0"/>
                </a:lnTo>
                <a:close/>
              </a:path>
              <a:path w="33654" h="35560">
                <a:moveTo>
                  <a:pt x="11654" y="25907"/>
                </a:moveTo>
                <a:lnTo>
                  <a:pt x="3047" y="25907"/>
                </a:lnTo>
                <a:lnTo>
                  <a:pt x="7619" y="33527"/>
                </a:lnTo>
                <a:lnTo>
                  <a:pt x="11654" y="25907"/>
                </a:lnTo>
                <a:close/>
              </a:path>
              <a:path w="33654" h="35560">
                <a:moveTo>
                  <a:pt x="21873" y="25907"/>
                </a:moveTo>
                <a:lnTo>
                  <a:pt x="11654" y="25907"/>
                </a:lnTo>
                <a:lnTo>
                  <a:pt x="7619" y="33527"/>
                </a:lnTo>
                <a:lnTo>
                  <a:pt x="25907" y="33527"/>
                </a:lnTo>
                <a:lnTo>
                  <a:pt x="21873" y="25907"/>
                </a:lnTo>
                <a:close/>
              </a:path>
              <a:path w="33654" h="35560">
                <a:moveTo>
                  <a:pt x="23487" y="7619"/>
                </a:moveTo>
                <a:lnTo>
                  <a:pt x="21335" y="7619"/>
                </a:lnTo>
                <a:lnTo>
                  <a:pt x="16763" y="16255"/>
                </a:lnTo>
                <a:lnTo>
                  <a:pt x="25907" y="33527"/>
                </a:lnTo>
                <a:lnTo>
                  <a:pt x="28955" y="25907"/>
                </a:lnTo>
                <a:lnTo>
                  <a:pt x="32093" y="25907"/>
                </a:lnTo>
                <a:lnTo>
                  <a:pt x="23487" y="7619"/>
                </a:lnTo>
                <a:close/>
              </a:path>
              <a:path w="33654" h="35560">
                <a:moveTo>
                  <a:pt x="32093" y="25907"/>
                </a:moveTo>
                <a:lnTo>
                  <a:pt x="28955" y="25907"/>
                </a:lnTo>
                <a:lnTo>
                  <a:pt x="25907" y="33527"/>
                </a:lnTo>
                <a:lnTo>
                  <a:pt x="33527" y="33527"/>
                </a:lnTo>
                <a:lnTo>
                  <a:pt x="33527" y="28955"/>
                </a:lnTo>
                <a:lnTo>
                  <a:pt x="32093" y="25907"/>
                </a:lnTo>
                <a:close/>
              </a:path>
              <a:path w="33654" h="35560">
                <a:moveTo>
                  <a:pt x="21335" y="7619"/>
                </a:moveTo>
                <a:lnTo>
                  <a:pt x="12191" y="7619"/>
                </a:lnTo>
                <a:lnTo>
                  <a:pt x="16763" y="16255"/>
                </a:lnTo>
                <a:lnTo>
                  <a:pt x="21335" y="76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18788" y="3473196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12191" y="12953"/>
                </a:moveTo>
                <a:lnTo>
                  <a:pt x="0" y="25907"/>
                </a:lnTo>
                <a:lnTo>
                  <a:pt x="24383" y="25907"/>
                </a:lnTo>
                <a:lnTo>
                  <a:pt x="12191" y="12953"/>
                </a:lnTo>
                <a:close/>
              </a:path>
              <a:path w="24764" h="26035">
                <a:moveTo>
                  <a:pt x="24383" y="0"/>
                </a:moveTo>
                <a:lnTo>
                  <a:pt x="0" y="0"/>
                </a:lnTo>
                <a:lnTo>
                  <a:pt x="12191" y="1295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5739" y="3470148"/>
            <a:ext cx="30480" cy="32384"/>
          </a:xfrm>
          <a:custGeom>
            <a:avLst/>
            <a:gdLst/>
            <a:ahLst/>
            <a:cxnLst/>
            <a:rect l="l" t="t" r="r" b="b"/>
            <a:pathLst>
              <a:path w="30479" h="32385">
                <a:moveTo>
                  <a:pt x="9323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5239" y="22288"/>
                </a:lnTo>
                <a:lnTo>
                  <a:pt x="9323" y="16001"/>
                </a:lnTo>
                <a:close/>
              </a:path>
              <a:path w="30479" h="32385">
                <a:moveTo>
                  <a:pt x="21156" y="16001"/>
                </a:moveTo>
                <a:lnTo>
                  <a:pt x="15239" y="22288"/>
                </a:lnTo>
                <a:lnTo>
                  <a:pt x="24383" y="32003"/>
                </a:lnTo>
                <a:lnTo>
                  <a:pt x="30479" y="25907"/>
                </a:lnTo>
                <a:lnTo>
                  <a:pt x="21156" y="16001"/>
                </a:lnTo>
                <a:close/>
              </a:path>
              <a:path w="30479" h="32385">
                <a:moveTo>
                  <a:pt x="15239" y="9715"/>
                </a:moveTo>
                <a:lnTo>
                  <a:pt x="9323" y="16001"/>
                </a:lnTo>
                <a:lnTo>
                  <a:pt x="15239" y="22288"/>
                </a:lnTo>
                <a:lnTo>
                  <a:pt x="21156" y="16001"/>
                </a:lnTo>
                <a:lnTo>
                  <a:pt x="15239" y="9715"/>
                </a:lnTo>
                <a:close/>
              </a:path>
              <a:path w="30479" h="32385">
                <a:moveTo>
                  <a:pt x="6095" y="0"/>
                </a:moveTo>
                <a:lnTo>
                  <a:pt x="0" y="6095"/>
                </a:lnTo>
                <a:lnTo>
                  <a:pt x="9323" y="16001"/>
                </a:lnTo>
                <a:lnTo>
                  <a:pt x="15239" y="9715"/>
                </a:lnTo>
                <a:lnTo>
                  <a:pt x="6095" y="0"/>
                </a:lnTo>
                <a:close/>
              </a:path>
              <a:path w="30479" h="32385">
                <a:moveTo>
                  <a:pt x="24383" y="0"/>
                </a:moveTo>
                <a:lnTo>
                  <a:pt x="15239" y="9715"/>
                </a:lnTo>
                <a:lnTo>
                  <a:pt x="21156" y="16001"/>
                </a:lnTo>
                <a:lnTo>
                  <a:pt x="30479" y="6095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18788" y="3689604"/>
            <a:ext cx="12700" cy="26034"/>
          </a:xfrm>
          <a:custGeom>
            <a:avLst/>
            <a:gdLst/>
            <a:ahLst/>
            <a:cxnLst/>
            <a:rect l="l" t="t" r="r" b="b"/>
            <a:pathLst>
              <a:path w="12700" h="26035">
                <a:moveTo>
                  <a:pt x="12191" y="12953"/>
                </a:moveTo>
                <a:lnTo>
                  <a:pt x="0" y="25907"/>
                </a:lnTo>
                <a:lnTo>
                  <a:pt x="12191" y="25907"/>
                </a:lnTo>
                <a:lnTo>
                  <a:pt x="12191" y="12953"/>
                </a:lnTo>
                <a:close/>
              </a:path>
              <a:path w="12700" h="26035">
                <a:moveTo>
                  <a:pt x="12191" y="0"/>
                </a:moveTo>
                <a:lnTo>
                  <a:pt x="0" y="0"/>
                </a:lnTo>
                <a:lnTo>
                  <a:pt x="12191" y="12953"/>
                </a:lnTo>
                <a:lnTo>
                  <a:pt x="12191" y="0"/>
                </a:lnTo>
                <a:close/>
              </a:path>
            </a:pathLst>
          </a:custGeom>
          <a:solidFill>
            <a:srgbClr val="A9C6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15739" y="3686555"/>
            <a:ext cx="30480" cy="32384"/>
          </a:xfrm>
          <a:custGeom>
            <a:avLst/>
            <a:gdLst/>
            <a:ahLst/>
            <a:cxnLst/>
            <a:rect l="l" t="t" r="r" b="b"/>
            <a:pathLst>
              <a:path w="30479" h="32385">
                <a:moveTo>
                  <a:pt x="9323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0667" y="27146"/>
                </a:lnTo>
                <a:lnTo>
                  <a:pt x="10667" y="17430"/>
                </a:lnTo>
                <a:lnTo>
                  <a:pt x="9323" y="16001"/>
                </a:lnTo>
                <a:close/>
              </a:path>
              <a:path w="30479" h="32385">
                <a:moveTo>
                  <a:pt x="21156" y="16001"/>
                </a:moveTo>
                <a:lnTo>
                  <a:pt x="19811" y="17430"/>
                </a:lnTo>
                <a:lnTo>
                  <a:pt x="19811" y="27146"/>
                </a:lnTo>
                <a:lnTo>
                  <a:pt x="24383" y="32003"/>
                </a:lnTo>
                <a:lnTo>
                  <a:pt x="30479" y="25907"/>
                </a:lnTo>
                <a:lnTo>
                  <a:pt x="21156" y="16001"/>
                </a:lnTo>
                <a:close/>
              </a:path>
              <a:path w="30479" h="32385">
                <a:moveTo>
                  <a:pt x="15239" y="22288"/>
                </a:moveTo>
                <a:lnTo>
                  <a:pt x="10667" y="27146"/>
                </a:lnTo>
                <a:lnTo>
                  <a:pt x="10667" y="28955"/>
                </a:lnTo>
                <a:lnTo>
                  <a:pt x="19811" y="28955"/>
                </a:lnTo>
                <a:lnTo>
                  <a:pt x="19811" y="27146"/>
                </a:lnTo>
                <a:lnTo>
                  <a:pt x="15239" y="22288"/>
                </a:lnTo>
                <a:close/>
              </a:path>
              <a:path w="30479" h="32385">
                <a:moveTo>
                  <a:pt x="10667" y="17430"/>
                </a:moveTo>
                <a:lnTo>
                  <a:pt x="10667" y="27146"/>
                </a:lnTo>
                <a:lnTo>
                  <a:pt x="15239" y="22288"/>
                </a:lnTo>
                <a:lnTo>
                  <a:pt x="10667" y="17430"/>
                </a:lnTo>
                <a:close/>
              </a:path>
              <a:path w="30479" h="32385">
                <a:moveTo>
                  <a:pt x="19811" y="17430"/>
                </a:moveTo>
                <a:lnTo>
                  <a:pt x="15239" y="22288"/>
                </a:lnTo>
                <a:lnTo>
                  <a:pt x="19811" y="27146"/>
                </a:lnTo>
                <a:lnTo>
                  <a:pt x="19811" y="17430"/>
                </a:lnTo>
                <a:close/>
              </a:path>
              <a:path w="30479" h="32385">
                <a:moveTo>
                  <a:pt x="15239" y="9715"/>
                </a:moveTo>
                <a:lnTo>
                  <a:pt x="10667" y="14573"/>
                </a:lnTo>
                <a:lnTo>
                  <a:pt x="10667" y="17430"/>
                </a:lnTo>
                <a:lnTo>
                  <a:pt x="15239" y="22288"/>
                </a:lnTo>
                <a:lnTo>
                  <a:pt x="19811" y="17430"/>
                </a:lnTo>
                <a:lnTo>
                  <a:pt x="19811" y="14573"/>
                </a:lnTo>
                <a:lnTo>
                  <a:pt x="15239" y="9715"/>
                </a:lnTo>
                <a:close/>
              </a:path>
              <a:path w="30479" h="32385">
                <a:moveTo>
                  <a:pt x="10667" y="14573"/>
                </a:moveTo>
                <a:lnTo>
                  <a:pt x="9323" y="16001"/>
                </a:lnTo>
                <a:lnTo>
                  <a:pt x="10667" y="17430"/>
                </a:lnTo>
                <a:lnTo>
                  <a:pt x="10667" y="14573"/>
                </a:lnTo>
                <a:close/>
              </a:path>
              <a:path w="30479" h="32385">
                <a:moveTo>
                  <a:pt x="19811" y="14573"/>
                </a:moveTo>
                <a:lnTo>
                  <a:pt x="19811" y="17430"/>
                </a:lnTo>
                <a:lnTo>
                  <a:pt x="21156" y="16001"/>
                </a:lnTo>
                <a:lnTo>
                  <a:pt x="19811" y="14573"/>
                </a:lnTo>
                <a:close/>
              </a:path>
              <a:path w="30479" h="32385">
                <a:moveTo>
                  <a:pt x="6095" y="0"/>
                </a:moveTo>
                <a:lnTo>
                  <a:pt x="0" y="6095"/>
                </a:lnTo>
                <a:lnTo>
                  <a:pt x="9323" y="16001"/>
                </a:lnTo>
                <a:lnTo>
                  <a:pt x="10667" y="14573"/>
                </a:lnTo>
                <a:lnTo>
                  <a:pt x="10667" y="4857"/>
                </a:lnTo>
                <a:lnTo>
                  <a:pt x="6095" y="0"/>
                </a:lnTo>
                <a:close/>
              </a:path>
              <a:path w="30479" h="32385">
                <a:moveTo>
                  <a:pt x="24383" y="0"/>
                </a:moveTo>
                <a:lnTo>
                  <a:pt x="19811" y="4857"/>
                </a:lnTo>
                <a:lnTo>
                  <a:pt x="19811" y="14573"/>
                </a:lnTo>
                <a:lnTo>
                  <a:pt x="21156" y="16001"/>
                </a:lnTo>
                <a:lnTo>
                  <a:pt x="30479" y="6095"/>
                </a:lnTo>
                <a:lnTo>
                  <a:pt x="24383" y="0"/>
                </a:lnTo>
                <a:close/>
              </a:path>
              <a:path w="30479" h="32385">
                <a:moveTo>
                  <a:pt x="10667" y="4857"/>
                </a:moveTo>
                <a:lnTo>
                  <a:pt x="10667" y="14573"/>
                </a:lnTo>
                <a:lnTo>
                  <a:pt x="15239" y="9715"/>
                </a:lnTo>
                <a:lnTo>
                  <a:pt x="10667" y="4857"/>
                </a:lnTo>
                <a:close/>
              </a:path>
              <a:path w="30479" h="32385">
                <a:moveTo>
                  <a:pt x="19811" y="4857"/>
                </a:moveTo>
                <a:lnTo>
                  <a:pt x="15239" y="9715"/>
                </a:lnTo>
                <a:lnTo>
                  <a:pt x="19811" y="14573"/>
                </a:lnTo>
                <a:lnTo>
                  <a:pt x="19811" y="4857"/>
                </a:lnTo>
                <a:close/>
              </a:path>
              <a:path w="30479" h="32385">
                <a:moveTo>
                  <a:pt x="19811" y="3047"/>
                </a:moveTo>
                <a:lnTo>
                  <a:pt x="10667" y="3047"/>
                </a:lnTo>
                <a:lnTo>
                  <a:pt x="10667" y="4857"/>
                </a:lnTo>
                <a:lnTo>
                  <a:pt x="15239" y="9715"/>
                </a:lnTo>
                <a:lnTo>
                  <a:pt x="19811" y="4857"/>
                </a:lnTo>
                <a:lnTo>
                  <a:pt x="19811" y="3047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079243" y="2769273"/>
            <a:ext cx="755015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(r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(r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(r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(r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15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(r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16495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504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600" y="4571"/>
                </a:lnTo>
                <a:lnTo>
                  <a:pt x="3941076" y="1523"/>
                </a:lnTo>
                <a:lnTo>
                  <a:pt x="3936504" y="0"/>
                </a:lnTo>
                <a:close/>
              </a:path>
              <a:path w="3942715" h="1681479">
                <a:moveTo>
                  <a:pt x="3931932" y="4571"/>
                </a:moveTo>
                <a:lnTo>
                  <a:pt x="3931932" y="1680971"/>
                </a:lnTo>
                <a:lnTo>
                  <a:pt x="3942600" y="1680971"/>
                </a:lnTo>
                <a:lnTo>
                  <a:pt x="3942600" y="10667"/>
                </a:lnTo>
                <a:lnTo>
                  <a:pt x="3936504" y="10667"/>
                </a:lnTo>
                <a:lnTo>
                  <a:pt x="3931932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32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32" y="10667"/>
                </a:lnTo>
                <a:lnTo>
                  <a:pt x="3931932" y="4571"/>
                </a:lnTo>
                <a:close/>
              </a:path>
              <a:path w="3942715" h="1681479">
                <a:moveTo>
                  <a:pt x="3942600" y="4571"/>
                </a:moveTo>
                <a:lnTo>
                  <a:pt x="3931932" y="4571"/>
                </a:lnTo>
                <a:lnTo>
                  <a:pt x="3936504" y="10667"/>
                </a:lnTo>
                <a:lnTo>
                  <a:pt x="3942600" y="10667"/>
                </a:lnTo>
                <a:lnTo>
                  <a:pt x="3942600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35395" y="2639568"/>
            <a:ext cx="0" cy="833755"/>
          </a:xfrm>
          <a:custGeom>
            <a:avLst/>
            <a:gdLst/>
            <a:ahLst/>
            <a:cxnLst/>
            <a:rect l="l" t="t" r="r" b="b"/>
            <a:pathLst>
              <a:path h="833754">
                <a:moveTo>
                  <a:pt x="0" y="0"/>
                </a:moveTo>
                <a:lnTo>
                  <a:pt x="0" y="833627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7295" y="3473196"/>
            <a:ext cx="2045335" cy="0"/>
          </a:xfrm>
          <a:custGeom>
            <a:avLst/>
            <a:gdLst/>
            <a:ahLst/>
            <a:cxnLst/>
            <a:rect l="l" t="t" r="r" b="b"/>
            <a:pathLst>
              <a:path w="2045334">
                <a:moveTo>
                  <a:pt x="0" y="0"/>
                </a:moveTo>
                <a:lnTo>
                  <a:pt x="2045207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2088" y="2758440"/>
            <a:ext cx="1894839" cy="772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97295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30823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1370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9505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7793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6081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43700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2657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07935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90816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73695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56576" y="3472560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9369"/>
                </a:moveTo>
                <a:lnTo>
                  <a:pt x="9143" y="39369"/>
                </a:lnTo>
                <a:lnTo>
                  <a:pt x="9143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37931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23203" y="3460369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653"/>
                </a:moveTo>
                <a:lnTo>
                  <a:pt x="25907" y="25653"/>
                </a:lnTo>
                <a:lnTo>
                  <a:pt x="25907" y="0"/>
                </a:lnTo>
                <a:lnTo>
                  <a:pt x="0" y="0"/>
                </a:lnTo>
                <a:lnTo>
                  <a:pt x="0" y="25653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55535" y="3445764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0" y="12191"/>
                </a:moveTo>
                <a:lnTo>
                  <a:pt x="24383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92111" y="3448811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28688" y="3451860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63740" y="345338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00316" y="3454273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0" y="27177"/>
                </a:moveTo>
                <a:lnTo>
                  <a:pt x="25907" y="27177"/>
                </a:lnTo>
                <a:lnTo>
                  <a:pt x="25907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36891" y="345643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73467" y="345795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10043" y="3459479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4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46619" y="3459479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83195" y="3458845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0" y="27177"/>
                </a:moveTo>
                <a:lnTo>
                  <a:pt x="25907" y="27177"/>
                </a:lnTo>
                <a:lnTo>
                  <a:pt x="25907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19771" y="3459479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56347" y="3461004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4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92923" y="3461004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4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29500" y="3461004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4" h="24764">
                <a:moveTo>
                  <a:pt x="0" y="12191"/>
                </a:moveTo>
                <a:lnTo>
                  <a:pt x="25907" y="12191"/>
                </a:lnTo>
              </a:path>
            </a:pathLst>
          </a:custGeom>
          <a:ln w="25653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66076" y="3460369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0" y="27177"/>
                </a:moveTo>
                <a:lnTo>
                  <a:pt x="25907" y="27177"/>
                </a:lnTo>
                <a:lnTo>
                  <a:pt x="25907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02652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39228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75803" y="346100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953"/>
                </a:moveTo>
                <a:lnTo>
                  <a:pt x="25907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12379" y="346100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48955" y="346036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5" h="27304">
                <a:moveTo>
                  <a:pt x="0" y="27177"/>
                </a:moveTo>
                <a:lnTo>
                  <a:pt x="24383" y="27177"/>
                </a:lnTo>
                <a:lnTo>
                  <a:pt x="24383" y="0"/>
                </a:lnTo>
                <a:lnTo>
                  <a:pt x="0" y="0"/>
                </a:lnTo>
                <a:lnTo>
                  <a:pt x="0" y="27177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467608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0.05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789172" y="3557182"/>
            <a:ext cx="2138045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  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25400" algn="ctr">
              <a:lnSpc>
                <a:spcPct val="100000"/>
              </a:lnSpc>
              <a:spcBef>
                <a:spcPts val="250"/>
              </a:spcBef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230741" y="2715029"/>
            <a:ext cx="152400" cy="6794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Pr</a:t>
            </a:r>
            <a:r>
              <a:rPr sz="1000" b="1" dirty="0">
                <a:latin typeface="Arial"/>
                <a:cs typeface="Arial"/>
              </a:rPr>
              <a:t>ob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-5" dirty="0">
                <a:latin typeface="Arial"/>
                <a:cs typeface="Arial"/>
              </a:rPr>
              <a:t>ili</a:t>
            </a:r>
            <a:r>
              <a:rPr sz="1000" b="1" dirty="0">
                <a:latin typeface="Arial"/>
                <a:cs typeface="Arial"/>
              </a:rPr>
              <a:t>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981196" y="2318071"/>
            <a:ext cx="22434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no</a:t>
            </a:r>
            <a:r>
              <a:rPr sz="1200" b="1" dirty="0">
                <a:latin typeface="Arial"/>
                <a:cs typeface="Arial"/>
              </a:rPr>
              <a:t>mial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132064" y="2823972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4" h="24764">
                <a:moveTo>
                  <a:pt x="13715" y="0"/>
                </a:moveTo>
                <a:lnTo>
                  <a:pt x="0" y="12191"/>
                </a:lnTo>
                <a:lnTo>
                  <a:pt x="13715" y="24383"/>
                </a:lnTo>
                <a:lnTo>
                  <a:pt x="25907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27491" y="2819400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59" h="33655">
                <a:moveTo>
                  <a:pt x="18287" y="0"/>
                </a:moveTo>
                <a:lnTo>
                  <a:pt x="15239" y="1523"/>
                </a:lnTo>
                <a:lnTo>
                  <a:pt x="1523" y="13715"/>
                </a:lnTo>
                <a:lnTo>
                  <a:pt x="0" y="16763"/>
                </a:lnTo>
                <a:lnTo>
                  <a:pt x="1523" y="19811"/>
                </a:lnTo>
                <a:lnTo>
                  <a:pt x="15239" y="32003"/>
                </a:lnTo>
                <a:lnTo>
                  <a:pt x="18287" y="33527"/>
                </a:lnTo>
                <a:lnTo>
                  <a:pt x="21335" y="32003"/>
                </a:lnTo>
                <a:lnTo>
                  <a:pt x="28193" y="25907"/>
                </a:lnTo>
                <a:lnTo>
                  <a:pt x="15239" y="25907"/>
                </a:lnTo>
                <a:lnTo>
                  <a:pt x="18287" y="22859"/>
                </a:lnTo>
                <a:lnTo>
                  <a:pt x="15239" y="19811"/>
                </a:lnTo>
                <a:lnTo>
                  <a:pt x="9143" y="19811"/>
                </a:lnTo>
                <a:lnTo>
                  <a:pt x="9143" y="13715"/>
                </a:lnTo>
                <a:lnTo>
                  <a:pt x="15239" y="13715"/>
                </a:lnTo>
                <a:lnTo>
                  <a:pt x="18287" y="10667"/>
                </a:lnTo>
                <a:lnTo>
                  <a:pt x="15239" y="7619"/>
                </a:lnTo>
                <a:lnTo>
                  <a:pt x="28193" y="7619"/>
                </a:lnTo>
                <a:lnTo>
                  <a:pt x="21335" y="1523"/>
                </a:lnTo>
                <a:lnTo>
                  <a:pt x="18287" y="0"/>
                </a:lnTo>
                <a:close/>
              </a:path>
              <a:path w="35559" h="33655">
                <a:moveTo>
                  <a:pt x="18287" y="22859"/>
                </a:moveTo>
                <a:lnTo>
                  <a:pt x="15239" y="25907"/>
                </a:lnTo>
                <a:lnTo>
                  <a:pt x="21335" y="25907"/>
                </a:lnTo>
                <a:lnTo>
                  <a:pt x="18287" y="22859"/>
                </a:lnTo>
                <a:close/>
              </a:path>
              <a:path w="35559" h="33655">
                <a:moveTo>
                  <a:pt x="24383" y="16763"/>
                </a:moveTo>
                <a:lnTo>
                  <a:pt x="18287" y="22859"/>
                </a:lnTo>
                <a:lnTo>
                  <a:pt x="21335" y="25907"/>
                </a:lnTo>
                <a:lnTo>
                  <a:pt x="28193" y="25907"/>
                </a:lnTo>
                <a:lnTo>
                  <a:pt x="35051" y="19811"/>
                </a:lnTo>
                <a:lnTo>
                  <a:pt x="27431" y="19811"/>
                </a:lnTo>
                <a:lnTo>
                  <a:pt x="24383" y="16763"/>
                </a:lnTo>
                <a:close/>
              </a:path>
              <a:path w="35559" h="33655">
                <a:moveTo>
                  <a:pt x="9143" y="13715"/>
                </a:moveTo>
                <a:lnTo>
                  <a:pt x="9143" y="19811"/>
                </a:lnTo>
                <a:lnTo>
                  <a:pt x="12191" y="16763"/>
                </a:lnTo>
                <a:lnTo>
                  <a:pt x="9143" y="13715"/>
                </a:lnTo>
                <a:close/>
              </a:path>
              <a:path w="35559" h="33655">
                <a:moveTo>
                  <a:pt x="12191" y="16763"/>
                </a:moveTo>
                <a:lnTo>
                  <a:pt x="9143" y="19811"/>
                </a:lnTo>
                <a:lnTo>
                  <a:pt x="15239" y="19811"/>
                </a:lnTo>
                <a:lnTo>
                  <a:pt x="12191" y="16763"/>
                </a:lnTo>
                <a:close/>
              </a:path>
              <a:path w="35559" h="33655">
                <a:moveTo>
                  <a:pt x="27431" y="13715"/>
                </a:moveTo>
                <a:lnTo>
                  <a:pt x="24383" y="16763"/>
                </a:lnTo>
                <a:lnTo>
                  <a:pt x="27431" y="19811"/>
                </a:lnTo>
                <a:lnTo>
                  <a:pt x="27431" y="13715"/>
                </a:lnTo>
                <a:close/>
              </a:path>
              <a:path w="35559" h="33655">
                <a:moveTo>
                  <a:pt x="35051" y="13715"/>
                </a:moveTo>
                <a:lnTo>
                  <a:pt x="27431" y="13715"/>
                </a:lnTo>
                <a:lnTo>
                  <a:pt x="27431" y="19811"/>
                </a:lnTo>
                <a:lnTo>
                  <a:pt x="35051" y="19811"/>
                </a:lnTo>
                <a:lnTo>
                  <a:pt x="35051" y="13715"/>
                </a:lnTo>
                <a:close/>
              </a:path>
              <a:path w="35559" h="33655">
                <a:moveTo>
                  <a:pt x="15239" y="13715"/>
                </a:moveTo>
                <a:lnTo>
                  <a:pt x="9143" y="13715"/>
                </a:lnTo>
                <a:lnTo>
                  <a:pt x="12191" y="16763"/>
                </a:lnTo>
                <a:lnTo>
                  <a:pt x="15239" y="13715"/>
                </a:lnTo>
                <a:close/>
              </a:path>
              <a:path w="35559" h="33655">
                <a:moveTo>
                  <a:pt x="28193" y="7619"/>
                </a:moveTo>
                <a:lnTo>
                  <a:pt x="21335" y="7619"/>
                </a:lnTo>
                <a:lnTo>
                  <a:pt x="18287" y="10667"/>
                </a:lnTo>
                <a:lnTo>
                  <a:pt x="24383" y="16763"/>
                </a:lnTo>
                <a:lnTo>
                  <a:pt x="27431" y="13715"/>
                </a:lnTo>
                <a:lnTo>
                  <a:pt x="35051" y="13715"/>
                </a:lnTo>
                <a:lnTo>
                  <a:pt x="28193" y="7619"/>
                </a:lnTo>
                <a:close/>
              </a:path>
              <a:path w="35559" h="33655">
                <a:moveTo>
                  <a:pt x="21335" y="7619"/>
                </a:moveTo>
                <a:lnTo>
                  <a:pt x="15239" y="7619"/>
                </a:lnTo>
                <a:lnTo>
                  <a:pt x="18287" y="10667"/>
                </a:lnTo>
                <a:lnTo>
                  <a:pt x="21335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33588" y="3038856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5">
                <a:moveTo>
                  <a:pt x="0" y="12953"/>
                </a:moveTo>
                <a:lnTo>
                  <a:pt x="24383" y="12953"/>
                </a:lnTo>
              </a:path>
            </a:pathLst>
          </a:custGeom>
          <a:ln w="27177">
            <a:solidFill>
              <a:srgbClr val="F78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29015" y="3034284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2895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479"/>
                </a:lnTo>
                <a:lnTo>
                  <a:pt x="1523" y="33527"/>
                </a:lnTo>
                <a:lnTo>
                  <a:pt x="4571" y="35051"/>
                </a:lnTo>
                <a:lnTo>
                  <a:pt x="28955" y="35051"/>
                </a:lnTo>
                <a:lnTo>
                  <a:pt x="32003" y="33527"/>
                </a:lnTo>
                <a:lnTo>
                  <a:pt x="33527" y="30479"/>
                </a:lnTo>
                <a:lnTo>
                  <a:pt x="9143" y="30479"/>
                </a:lnTo>
                <a:lnTo>
                  <a:pt x="4571" y="25907"/>
                </a:lnTo>
                <a:lnTo>
                  <a:pt x="9143" y="2590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3527" y="4571"/>
                </a:lnTo>
                <a:lnTo>
                  <a:pt x="32003" y="1523"/>
                </a:lnTo>
                <a:lnTo>
                  <a:pt x="28955" y="0"/>
                </a:lnTo>
                <a:close/>
              </a:path>
              <a:path w="33654" h="35560">
                <a:moveTo>
                  <a:pt x="9143" y="25907"/>
                </a:moveTo>
                <a:lnTo>
                  <a:pt x="4571" y="25907"/>
                </a:lnTo>
                <a:lnTo>
                  <a:pt x="9143" y="30479"/>
                </a:lnTo>
                <a:lnTo>
                  <a:pt x="9143" y="25907"/>
                </a:lnTo>
                <a:close/>
              </a:path>
              <a:path w="33654" h="35560">
                <a:moveTo>
                  <a:pt x="24383" y="25907"/>
                </a:moveTo>
                <a:lnTo>
                  <a:pt x="9143" y="25907"/>
                </a:lnTo>
                <a:lnTo>
                  <a:pt x="9143" y="30479"/>
                </a:lnTo>
                <a:lnTo>
                  <a:pt x="24383" y="30479"/>
                </a:lnTo>
                <a:lnTo>
                  <a:pt x="24383" y="25907"/>
                </a:lnTo>
                <a:close/>
              </a:path>
              <a:path w="33654" h="35560">
                <a:moveTo>
                  <a:pt x="24383" y="4571"/>
                </a:moveTo>
                <a:lnTo>
                  <a:pt x="24383" y="30479"/>
                </a:lnTo>
                <a:lnTo>
                  <a:pt x="28955" y="25907"/>
                </a:lnTo>
                <a:lnTo>
                  <a:pt x="33527" y="25907"/>
                </a:lnTo>
                <a:lnTo>
                  <a:pt x="33527" y="9143"/>
                </a:lnTo>
                <a:lnTo>
                  <a:pt x="28955" y="9143"/>
                </a:lnTo>
                <a:lnTo>
                  <a:pt x="24383" y="4571"/>
                </a:lnTo>
                <a:close/>
              </a:path>
              <a:path w="33654" h="35560">
                <a:moveTo>
                  <a:pt x="33527" y="25907"/>
                </a:moveTo>
                <a:lnTo>
                  <a:pt x="28955" y="25907"/>
                </a:lnTo>
                <a:lnTo>
                  <a:pt x="24383" y="30479"/>
                </a:lnTo>
                <a:lnTo>
                  <a:pt x="33527" y="30479"/>
                </a:lnTo>
                <a:lnTo>
                  <a:pt x="33527" y="25907"/>
                </a:lnTo>
                <a:close/>
              </a:path>
              <a:path w="33654" h="3556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3654" h="35560">
                <a:moveTo>
                  <a:pt x="24383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4383" y="9143"/>
                </a:lnTo>
                <a:lnTo>
                  <a:pt x="24383" y="4571"/>
                </a:lnTo>
                <a:close/>
              </a:path>
              <a:path w="33654" h="35560">
                <a:moveTo>
                  <a:pt x="33527" y="4571"/>
                </a:moveTo>
                <a:lnTo>
                  <a:pt x="24383" y="4571"/>
                </a:lnTo>
                <a:lnTo>
                  <a:pt x="28955" y="9143"/>
                </a:lnTo>
                <a:lnTo>
                  <a:pt x="33527" y="9143"/>
                </a:lnTo>
                <a:lnTo>
                  <a:pt x="33527" y="457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32064" y="325526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13715" y="0"/>
                </a:moveTo>
                <a:lnTo>
                  <a:pt x="0" y="25907"/>
                </a:lnTo>
                <a:lnTo>
                  <a:pt x="25907" y="25907"/>
                </a:lnTo>
                <a:lnTo>
                  <a:pt x="1371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29015" y="3250692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16763" y="0"/>
                </a:moveTo>
                <a:lnTo>
                  <a:pt x="12191" y="3047"/>
                </a:lnTo>
                <a:lnTo>
                  <a:pt x="0" y="28955"/>
                </a:lnTo>
                <a:lnTo>
                  <a:pt x="0" y="33527"/>
                </a:lnTo>
                <a:lnTo>
                  <a:pt x="3047" y="35051"/>
                </a:lnTo>
                <a:lnTo>
                  <a:pt x="28955" y="35051"/>
                </a:lnTo>
                <a:lnTo>
                  <a:pt x="33527" y="33527"/>
                </a:lnTo>
                <a:lnTo>
                  <a:pt x="7619" y="33527"/>
                </a:lnTo>
                <a:lnTo>
                  <a:pt x="3047" y="25907"/>
                </a:lnTo>
                <a:lnTo>
                  <a:pt x="11654" y="25907"/>
                </a:lnTo>
                <a:lnTo>
                  <a:pt x="16763" y="16255"/>
                </a:lnTo>
                <a:lnTo>
                  <a:pt x="12191" y="7619"/>
                </a:lnTo>
                <a:lnTo>
                  <a:pt x="23487" y="7619"/>
                </a:lnTo>
                <a:lnTo>
                  <a:pt x="21335" y="3047"/>
                </a:lnTo>
                <a:lnTo>
                  <a:pt x="16763" y="0"/>
                </a:lnTo>
                <a:close/>
              </a:path>
              <a:path w="33654" h="35560">
                <a:moveTo>
                  <a:pt x="11654" y="25907"/>
                </a:moveTo>
                <a:lnTo>
                  <a:pt x="3047" y="25907"/>
                </a:lnTo>
                <a:lnTo>
                  <a:pt x="7619" y="33527"/>
                </a:lnTo>
                <a:lnTo>
                  <a:pt x="11654" y="25907"/>
                </a:lnTo>
                <a:close/>
              </a:path>
              <a:path w="33654" h="35560">
                <a:moveTo>
                  <a:pt x="21873" y="25907"/>
                </a:moveTo>
                <a:lnTo>
                  <a:pt x="11654" y="25907"/>
                </a:lnTo>
                <a:lnTo>
                  <a:pt x="7619" y="33527"/>
                </a:lnTo>
                <a:lnTo>
                  <a:pt x="25907" y="33527"/>
                </a:lnTo>
                <a:lnTo>
                  <a:pt x="21873" y="25907"/>
                </a:lnTo>
                <a:close/>
              </a:path>
              <a:path w="33654" h="35560">
                <a:moveTo>
                  <a:pt x="23487" y="7619"/>
                </a:moveTo>
                <a:lnTo>
                  <a:pt x="21335" y="7619"/>
                </a:lnTo>
                <a:lnTo>
                  <a:pt x="16763" y="16255"/>
                </a:lnTo>
                <a:lnTo>
                  <a:pt x="25907" y="33527"/>
                </a:lnTo>
                <a:lnTo>
                  <a:pt x="28955" y="25907"/>
                </a:lnTo>
                <a:lnTo>
                  <a:pt x="32093" y="25907"/>
                </a:lnTo>
                <a:lnTo>
                  <a:pt x="23487" y="7619"/>
                </a:lnTo>
                <a:close/>
              </a:path>
              <a:path w="33654" h="35560">
                <a:moveTo>
                  <a:pt x="32093" y="25907"/>
                </a:moveTo>
                <a:lnTo>
                  <a:pt x="28955" y="25907"/>
                </a:lnTo>
                <a:lnTo>
                  <a:pt x="25907" y="33527"/>
                </a:lnTo>
                <a:lnTo>
                  <a:pt x="33527" y="33527"/>
                </a:lnTo>
                <a:lnTo>
                  <a:pt x="33527" y="28955"/>
                </a:lnTo>
                <a:lnTo>
                  <a:pt x="32093" y="25907"/>
                </a:lnTo>
                <a:close/>
              </a:path>
              <a:path w="33654" h="35560">
                <a:moveTo>
                  <a:pt x="21335" y="7619"/>
                </a:moveTo>
                <a:lnTo>
                  <a:pt x="12191" y="7619"/>
                </a:lnTo>
                <a:lnTo>
                  <a:pt x="16763" y="16255"/>
                </a:lnTo>
                <a:lnTo>
                  <a:pt x="21335" y="76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33588" y="3473196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5">
                <a:moveTo>
                  <a:pt x="12191" y="12953"/>
                </a:moveTo>
                <a:lnTo>
                  <a:pt x="0" y="25907"/>
                </a:lnTo>
                <a:lnTo>
                  <a:pt x="24383" y="25907"/>
                </a:lnTo>
                <a:lnTo>
                  <a:pt x="12191" y="12953"/>
                </a:lnTo>
                <a:close/>
              </a:path>
              <a:path w="24765" h="26035">
                <a:moveTo>
                  <a:pt x="24383" y="0"/>
                </a:moveTo>
                <a:lnTo>
                  <a:pt x="0" y="0"/>
                </a:lnTo>
                <a:lnTo>
                  <a:pt x="12191" y="1295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130540" y="3470148"/>
            <a:ext cx="30480" cy="32384"/>
          </a:xfrm>
          <a:custGeom>
            <a:avLst/>
            <a:gdLst/>
            <a:ahLst/>
            <a:cxnLst/>
            <a:rect l="l" t="t" r="r" b="b"/>
            <a:pathLst>
              <a:path w="30479" h="32385">
                <a:moveTo>
                  <a:pt x="9323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5239" y="22288"/>
                </a:lnTo>
                <a:lnTo>
                  <a:pt x="9323" y="16001"/>
                </a:lnTo>
                <a:close/>
              </a:path>
              <a:path w="30479" h="32385">
                <a:moveTo>
                  <a:pt x="21156" y="16001"/>
                </a:moveTo>
                <a:lnTo>
                  <a:pt x="15239" y="22288"/>
                </a:lnTo>
                <a:lnTo>
                  <a:pt x="24383" y="32003"/>
                </a:lnTo>
                <a:lnTo>
                  <a:pt x="30479" y="25907"/>
                </a:lnTo>
                <a:lnTo>
                  <a:pt x="21156" y="16001"/>
                </a:lnTo>
                <a:close/>
              </a:path>
              <a:path w="30479" h="32385">
                <a:moveTo>
                  <a:pt x="15239" y="9715"/>
                </a:moveTo>
                <a:lnTo>
                  <a:pt x="9323" y="16001"/>
                </a:lnTo>
                <a:lnTo>
                  <a:pt x="15239" y="22288"/>
                </a:lnTo>
                <a:lnTo>
                  <a:pt x="21156" y="16001"/>
                </a:lnTo>
                <a:lnTo>
                  <a:pt x="15239" y="9715"/>
                </a:lnTo>
                <a:close/>
              </a:path>
              <a:path w="30479" h="32385">
                <a:moveTo>
                  <a:pt x="6095" y="0"/>
                </a:moveTo>
                <a:lnTo>
                  <a:pt x="0" y="6095"/>
                </a:lnTo>
                <a:lnTo>
                  <a:pt x="9323" y="16001"/>
                </a:lnTo>
                <a:lnTo>
                  <a:pt x="15239" y="9715"/>
                </a:lnTo>
                <a:lnTo>
                  <a:pt x="6095" y="0"/>
                </a:lnTo>
                <a:close/>
              </a:path>
              <a:path w="30479" h="32385">
                <a:moveTo>
                  <a:pt x="24383" y="0"/>
                </a:moveTo>
                <a:lnTo>
                  <a:pt x="15239" y="9715"/>
                </a:lnTo>
                <a:lnTo>
                  <a:pt x="21156" y="16001"/>
                </a:lnTo>
                <a:lnTo>
                  <a:pt x="30479" y="6095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33588" y="3689604"/>
            <a:ext cx="12700" cy="26034"/>
          </a:xfrm>
          <a:custGeom>
            <a:avLst/>
            <a:gdLst/>
            <a:ahLst/>
            <a:cxnLst/>
            <a:rect l="l" t="t" r="r" b="b"/>
            <a:pathLst>
              <a:path w="12700" h="26035">
                <a:moveTo>
                  <a:pt x="12191" y="12953"/>
                </a:moveTo>
                <a:lnTo>
                  <a:pt x="0" y="25907"/>
                </a:lnTo>
                <a:lnTo>
                  <a:pt x="12191" y="25907"/>
                </a:lnTo>
                <a:lnTo>
                  <a:pt x="12191" y="12953"/>
                </a:lnTo>
                <a:close/>
              </a:path>
              <a:path w="12700" h="26035">
                <a:moveTo>
                  <a:pt x="12191" y="0"/>
                </a:moveTo>
                <a:lnTo>
                  <a:pt x="0" y="0"/>
                </a:lnTo>
                <a:lnTo>
                  <a:pt x="12191" y="12953"/>
                </a:lnTo>
                <a:lnTo>
                  <a:pt x="12191" y="0"/>
                </a:lnTo>
                <a:close/>
              </a:path>
            </a:pathLst>
          </a:custGeom>
          <a:solidFill>
            <a:srgbClr val="A9C6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30540" y="3686555"/>
            <a:ext cx="30480" cy="32384"/>
          </a:xfrm>
          <a:custGeom>
            <a:avLst/>
            <a:gdLst/>
            <a:ahLst/>
            <a:cxnLst/>
            <a:rect l="l" t="t" r="r" b="b"/>
            <a:pathLst>
              <a:path w="30479" h="32385">
                <a:moveTo>
                  <a:pt x="9323" y="16001"/>
                </a:moveTo>
                <a:lnTo>
                  <a:pt x="0" y="25907"/>
                </a:lnTo>
                <a:lnTo>
                  <a:pt x="6095" y="32003"/>
                </a:lnTo>
                <a:lnTo>
                  <a:pt x="10667" y="27146"/>
                </a:lnTo>
                <a:lnTo>
                  <a:pt x="10667" y="17430"/>
                </a:lnTo>
                <a:lnTo>
                  <a:pt x="9323" y="16001"/>
                </a:lnTo>
                <a:close/>
              </a:path>
              <a:path w="30479" h="32385">
                <a:moveTo>
                  <a:pt x="21156" y="16001"/>
                </a:moveTo>
                <a:lnTo>
                  <a:pt x="19811" y="17430"/>
                </a:lnTo>
                <a:lnTo>
                  <a:pt x="19811" y="27146"/>
                </a:lnTo>
                <a:lnTo>
                  <a:pt x="24383" y="32003"/>
                </a:lnTo>
                <a:lnTo>
                  <a:pt x="30479" y="25907"/>
                </a:lnTo>
                <a:lnTo>
                  <a:pt x="21156" y="16001"/>
                </a:lnTo>
                <a:close/>
              </a:path>
              <a:path w="30479" h="32385">
                <a:moveTo>
                  <a:pt x="15239" y="22288"/>
                </a:moveTo>
                <a:lnTo>
                  <a:pt x="10667" y="27146"/>
                </a:lnTo>
                <a:lnTo>
                  <a:pt x="10667" y="28955"/>
                </a:lnTo>
                <a:lnTo>
                  <a:pt x="19811" y="28955"/>
                </a:lnTo>
                <a:lnTo>
                  <a:pt x="19811" y="27146"/>
                </a:lnTo>
                <a:lnTo>
                  <a:pt x="15239" y="22288"/>
                </a:lnTo>
                <a:close/>
              </a:path>
              <a:path w="30479" h="32385">
                <a:moveTo>
                  <a:pt x="10667" y="17430"/>
                </a:moveTo>
                <a:lnTo>
                  <a:pt x="10667" y="27146"/>
                </a:lnTo>
                <a:lnTo>
                  <a:pt x="15239" y="22288"/>
                </a:lnTo>
                <a:lnTo>
                  <a:pt x="10667" y="17430"/>
                </a:lnTo>
                <a:close/>
              </a:path>
              <a:path w="30479" h="32385">
                <a:moveTo>
                  <a:pt x="19811" y="17430"/>
                </a:moveTo>
                <a:lnTo>
                  <a:pt x="15239" y="22288"/>
                </a:lnTo>
                <a:lnTo>
                  <a:pt x="19811" y="27146"/>
                </a:lnTo>
                <a:lnTo>
                  <a:pt x="19811" y="17430"/>
                </a:lnTo>
                <a:close/>
              </a:path>
              <a:path w="30479" h="32385">
                <a:moveTo>
                  <a:pt x="15239" y="9715"/>
                </a:moveTo>
                <a:lnTo>
                  <a:pt x="10667" y="14573"/>
                </a:lnTo>
                <a:lnTo>
                  <a:pt x="10667" y="17430"/>
                </a:lnTo>
                <a:lnTo>
                  <a:pt x="15239" y="22288"/>
                </a:lnTo>
                <a:lnTo>
                  <a:pt x="19811" y="17430"/>
                </a:lnTo>
                <a:lnTo>
                  <a:pt x="19811" y="14573"/>
                </a:lnTo>
                <a:lnTo>
                  <a:pt x="15239" y="9715"/>
                </a:lnTo>
                <a:close/>
              </a:path>
              <a:path w="30479" h="32385">
                <a:moveTo>
                  <a:pt x="10667" y="14573"/>
                </a:moveTo>
                <a:lnTo>
                  <a:pt x="9323" y="16001"/>
                </a:lnTo>
                <a:lnTo>
                  <a:pt x="10667" y="17430"/>
                </a:lnTo>
                <a:lnTo>
                  <a:pt x="10667" y="14573"/>
                </a:lnTo>
                <a:close/>
              </a:path>
              <a:path w="30479" h="32385">
                <a:moveTo>
                  <a:pt x="19811" y="14573"/>
                </a:moveTo>
                <a:lnTo>
                  <a:pt x="19811" y="17430"/>
                </a:lnTo>
                <a:lnTo>
                  <a:pt x="21156" y="16001"/>
                </a:lnTo>
                <a:lnTo>
                  <a:pt x="19811" y="14573"/>
                </a:lnTo>
                <a:close/>
              </a:path>
              <a:path w="30479" h="32385">
                <a:moveTo>
                  <a:pt x="6095" y="0"/>
                </a:moveTo>
                <a:lnTo>
                  <a:pt x="0" y="6095"/>
                </a:lnTo>
                <a:lnTo>
                  <a:pt x="9323" y="16001"/>
                </a:lnTo>
                <a:lnTo>
                  <a:pt x="10667" y="14573"/>
                </a:lnTo>
                <a:lnTo>
                  <a:pt x="10667" y="4857"/>
                </a:lnTo>
                <a:lnTo>
                  <a:pt x="6095" y="0"/>
                </a:lnTo>
                <a:close/>
              </a:path>
              <a:path w="30479" h="32385">
                <a:moveTo>
                  <a:pt x="24383" y="0"/>
                </a:moveTo>
                <a:lnTo>
                  <a:pt x="19811" y="4857"/>
                </a:lnTo>
                <a:lnTo>
                  <a:pt x="19811" y="14573"/>
                </a:lnTo>
                <a:lnTo>
                  <a:pt x="21156" y="16001"/>
                </a:lnTo>
                <a:lnTo>
                  <a:pt x="30479" y="6095"/>
                </a:lnTo>
                <a:lnTo>
                  <a:pt x="24383" y="0"/>
                </a:lnTo>
                <a:close/>
              </a:path>
              <a:path w="30479" h="32385">
                <a:moveTo>
                  <a:pt x="10667" y="4857"/>
                </a:moveTo>
                <a:lnTo>
                  <a:pt x="10667" y="14573"/>
                </a:lnTo>
                <a:lnTo>
                  <a:pt x="15239" y="9715"/>
                </a:lnTo>
                <a:lnTo>
                  <a:pt x="10667" y="4857"/>
                </a:lnTo>
                <a:close/>
              </a:path>
              <a:path w="30479" h="32385">
                <a:moveTo>
                  <a:pt x="19811" y="4857"/>
                </a:moveTo>
                <a:lnTo>
                  <a:pt x="15239" y="9715"/>
                </a:lnTo>
                <a:lnTo>
                  <a:pt x="19811" y="14573"/>
                </a:lnTo>
                <a:lnTo>
                  <a:pt x="19811" y="4857"/>
                </a:lnTo>
                <a:close/>
              </a:path>
              <a:path w="30479" h="32385">
                <a:moveTo>
                  <a:pt x="19811" y="3047"/>
                </a:moveTo>
                <a:lnTo>
                  <a:pt x="10667" y="3047"/>
                </a:lnTo>
                <a:lnTo>
                  <a:pt x="10667" y="4857"/>
                </a:lnTo>
                <a:lnTo>
                  <a:pt x="15239" y="9715"/>
                </a:lnTo>
                <a:lnTo>
                  <a:pt x="19811" y="4857"/>
                </a:lnTo>
                <a:lnTo>
                  <a:pt x="19811" y="3047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8194046" y="2769273"/>
            <a:ext cx="755015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(r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0.3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(r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0.4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(r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(r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0.6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(r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0.7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131307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4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587" y="4571"/>
                </a:lnTo>
                <a:lnTo>
                  <a:pt x="3941063" y="1523"/>
                </a:lnTo>
                <a:lnTo>
                  <a:pt x="3936491" y="0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3931919" y="1680971"/>
                </a:lnTo>
                <a:lnTo>
                  <a:pt x="3942587" y="1680971"/>
                </a:lnTo>
                <a:lnTo>
                  <a:pt x="3942587" y="10667"/>
                </a:lnTo>
                <a:lnTo>
                  <a:pt x="3936491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19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3942587" y="4571"/>
                </a:moveTo>
                <a:lnTo>
                  <a:pt x="3931919" y="4571"/>
                </a:lnTo>
                <a:lnTo>
                  <a:pt x="3936491" y="10667"/>
                </a:lnTo>
                <a:lnTo>
                  <a:pt x="3942587" y="10667"/>
                </a:lnTo>
                <a:lnTo>
                  <a:pt x="394258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487160" y="4347743"/>
            <a:ext cx="2231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as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17213" y="5340096"/>
            <a:ext cx="100584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17213" y="5742432"/>
            <a:ext cx="100584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17213" y="6473952"/>
            <a:ext cx="100584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7213" y="6697980"/>
            <a:ext cx="100584" cy="77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487160" y="5042687"/>
            <a:ext cx="9086850" cy="177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 marR="508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oba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ili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fo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baseline="24305" dirty="0">
                <a:latin typeface="Arial"/>
                <a:cs typeface="Arial"/>
              </a:rPr>
              <a:t>th </a:t>
            </a:r>
            <a:r>
              <a:rPr sz="1200" spc="-30" baseline="24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suc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ess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qu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ba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ili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 k</a:t>
            </a:r>
            <a:r>
              <a:rPr sz="1200" spc="-5" dirty="0">
                <a:latin typeface="Arial"/>
                <a:cs typeface="Arial"/>
              </a:rPr>
              <a:t>+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ir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r</a:t>
            </a:r>
            <a:r>
              <a:rPr sz="1200" baseline="24305" dirty="0">
                <a:latin typeface="Arial"/>
                <a:cs typeface="Arial"/>
              </a:rPr>
              <a:t>th </a:t>
            </a:r>
            <a:r>
              <a:rPr sz="1200" spc="-150" baseline="24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success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occur</a:t>
            </a:r>
            <a:endParaRPr sz="1200">
              <a:latin typeface="Arial"/>
              <a:cs typeface="Arial"/>
            </a:endParaRPr>
          </a:p>
          <a:p>
            <a:pPr marL="12700" indent="34734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 (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p)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p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p)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p</a:t>
            </a:r>
            <a:r>
              <a:rPr sz="1200" baseline="24305" dirty="0">
                <a:latin typeface="Arial"/>
                <a:cs typeface="Arial"/>
              </a:rPr>
              <a:t>2</a:t>
            </a:r>
            <a:endParaRPr sz="1200" baseline="2430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5" dirty="0">
                <a:latin typeface="Arial"/>
                <a:cs typeface="Arial"/>
              </a:rPr>
              <a:t>ca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 marR="1642110">
              <a:lnSpc>
                <a:spcPct val="12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Ga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hat</a:t>
            </a:r>
            <a:r>
              <a:rPr sz="1200" spc="-10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s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basket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akes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r>
              <a:rPr sz="1200" spc="-7" baseline="24305" dirty="0">
                <a:latin typeface="Arial"/>
                <a:cs typeface="Arial"/>
              </a:rPr>
              <a:t>r</a:t>
            </a:r>
            <a:r>
              <a:rPr sz="1200" baseline="24305" dirty="0">
                <a:latin typeface="Arial"/>
                <a:cs typeface="Arial"/>
              </a:rPr>
              <a:t>d</a:t>
            </a:r>
            <a:r>
              <a:rPr sz="1200" spc="165" baseline="2430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ow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r>
              <a:rPr sz="1200" baseline="24305" dirty="0">
                <a:latin typeface="Arial"/>
                <a:cs typeface="Arial"/>
              </a:rPr>
              <a:t>th</a:t>
            </a:r>
            <a:r>
              <a:rPr sz="1200" spc="165" baseline="24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shot?)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ket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hat</a:t>
            </a:r>
            <a:r>
              <a:rPr sz="1200" spc="-10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doo</a:t>
            </a:r>
            <a:r>
              <a:rPr sz="1200" spc="-5" dirty="0">
                <a:latin typeface="Arial"/>
                <a:cs typeface="Arial"/>
              </a:rPr>
              <a:t>r-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door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ast candy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10</a:t>
            </a:r>
            <a:r>
              <a:rPr sz="1200" baseline="24305" dirty="0">
                <a:latin typeface="Arial"/>
                <a:cs typeface="Arial"/>
              </a:rPr>
              <a:t>th</a:t>
            </a:r>
            <a:r>
              <a:rPr sz="1200" spc="142" baseline="24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house?)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97850" y="4664507"/>
            <a:ext cx="323088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70075" algn="l"/>
              </a:tabLst>
            </a:pPr>
            <a:r>
              <a:rPr sz="1200" i="1" spc="3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X 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spc="100" dirty="0">
                <a:latin typeface="Times New Roman"/>
                <a:cs typeface="Times New Roman"/>
              </a:rPr>
              <a:t>k</a:t>
            </a:r>
            <a:r>
              <a:rPr sz="1200" spc="30" dirty="0">
                <a:latin typeface="Times New Roman"/>
                <a:cs typeface="Times New Roman"/>
              </a:rPr>
              <a:t>)</a:t>
            </a:r>
            <a:r>
              <a:rPr sz="1200" spc="55" dirty="0">
                <a:latin typeface="Symbol"/>
                <a:cs typeface="Symbol"/>
              </a:rPr>
              <a:t></a:t>
            </a:r>
            <a:r>
              <a:rPr sz="1050" i="1" baseline="43650" dirty="0">
                <a:latin typeface="Times New Roman"/>
                <a:cs typeface="Times New Roman"/>
              </a:rPr>
              <a:t>r</a:t>
            </a:r>
            <a:r>
              <a:rPr sz="1050" i="1" spc="-135" baseline="43650" dirty="0">
                <a:latin typeface="Times New Roman"/>
                <a:cs typeface="Times New Roman"/>
              </a:rPr>
              <a:t> </a:t>
            </a:r>
            <a:r>
              <a:rPr sz="1050" spc="67" baseline="43650" dirty="0">
                <a:latin typeface="Symbol"/>
                <a:cs typeface="Symbol"/>
              </a:rPr>
              <a:t></a:t>
            </a:r>
            <a:r>
              <a:rPr sz="1050" i="1" baseline="43650" dirty="0">
                <a:latin typeface="Times New Roman"/>
                <a:cs typeface="Times New Roman"/>
              </a:rPr>
              <a:t>k</a:t>
            </a:r>
            <a:r>
              <a:rPr sz="1050" i="1" spc="-120" baseline="43650" dirty="0">
                <a:latin typeface="Times New Roman"/>
                <a:cs typeface="Times New Roman"/>
              </a:rPr>
              <a:t> </a:t>
            </a:r>
            <a:r>
              <a:rPr sz="1050" spc="-75" baseline="43650" dirty="0">
                <a:latin typeface="Symbol"/>
                <a:cs typeface="Symbol"/>
              </a:rPr>
              <a:t></a:t>
            </a:r>
            <a:r>
              <a:rPr sz="1050" spc="-67" baseline="43650" dirty="0">
                <a:latin typeface="Times New Roman"/>
                <a:cs typeface="Times New Roman"/>
              </a:rPr>
              <a:t>1</a:t>
            </a:r>
            <a:r>
              <a:rPr sz="1200" i="1" dirty="0">
                <a:latin typeface="Times New Roman"/>
                <a:cs typeface="Times New Roman"/>
              </a:rPr>
              <a:t>C 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80" dirty="0">
                <a:latin typeface="Times New Roman"/>
                <a:cs typeface="Times New Roman"/>
              </a:rPr>
              <a:t>p</a:t>
            </a:r>
            <a:r>
              <a:rPr sz="1050" i="1" baseline="43650" dirty="0">
                <a:latin typeface="Times New Roman"/>
                <a:cs typeface="Times New Roman"/>
              </a:rPr>
              <a:t>r</a:t>
            </a:r>
            <a:r>
              <a:rPr sz="1050" i="1" spc="7" baseline="43650" dirty="0">
                <a:latin typeface="Times New Roman"/>
                <a:cs typeface="Times New Roman"/>
              </a:rPr>
              <a:t> </a:t>
            </a:r>
            <a:r>
              <a:rPr sz="1200" spc="-105" dirty="0">
                <a:latin typeface="Times New Roman"/>
                <a:cs typeface="Times New Roman"/>
              </a:rPr>
              <a:t>(</a:t>
            </a:r>
            <a:r>
              <a:rPr sz="1200" spc="90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Symbol"/>
                <a:cs typeface="Symbol"/>
              </a:rPr>
              <a:t>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i="1" spc="30" dirty="0">
                <a:latin typeface="Times New Roman"/>
                <a:cs typeface="Times New Roman"/>
              </a:rPr>
              <a:t>p</a:t>
            </a:r>
            <a:r>
              <a:rPr sz="1200" spc="65" dirty="0">
                <a:latin typeface="Times New Roman"/>
                <a:cs typeface="Times New Roman"/>
              </a:rPr>
              <a:t>)</a:t>
            </a:r>
            <a:r>
              <a:rPr sz="1050" i="1" baseline="43650" dirty="0">
                <a:latin typeface="Times New Roman"/>
                <a:cs typeface="Times New Roman"/>
              </a:rPr>
              <a:t>k</a:t>
            </a:r>
            <a:r>
              <a:rPr sz="1050" i="1" spc="-15" baseline="436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	</a:t>
            </a: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i="1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0</a:t>
            </a:r>
            <a:r>
              <a:rPr sz="1200" spc="90" dirty="0">
                <a:latin typeface="Times New Roman"/>
                <a:cs typeface="Times New Roman"/>
              </a:rPr>
              <a:t>,</a:t>
            </a:r>
            <a:r>
              <a:rPr sz="1200" spc="-12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..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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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500632" y="4771399"/>
            <a:ext cx="654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i="1" dirty="0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118867" y="4509852"/>
            <a:ext cx="248983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p</a:t>
            </a:r>
            <a:r>
              <a:rPr sz="1050" b="1" spc="-3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obab</a:t>
            </a:r>
            <a:r>
              <a:rPr sz="1050" spc="5" dirty="0">
                <a:latin typeface="Arial"/>
                <a:cs typeface="Arial"/>
              </a:rPr>
              <a:t>ili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success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each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al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r</a:t>
            </a:r>
            <a:r>
              <a:rPr sz="1050" b="1" spc="-2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esho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ber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successes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k</a:t>
            </a:r>
            <a:r>
              <a:rPr sz="1050" b="1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u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ber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il</a:t>
            </a:r>
            <a:r>
              <a:rPr sz="1050" dirty="0">
                <a:latin typeface="Arial"/>
                <a:cs typeface="Arial"/>
              </a:rPr>
              <a:t>u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un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l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5" dirty="0">
                <a:latin typeface="Arial"/>
                <a:cs typeface="Arial"/>
              </a:rPr>
              <a:t> r</a:t>
            </a:r>
            <a:r>
              <a:rPr sz="1050" spc="-15" baseline="23809" dirty="0">
                <a:latin typeface="Arial"/>
                <a:cs typeface="Arial"/>
              </a:rPr>
              <a:t>t</a:t>
            </a:r>
            <a:r>
              <a:rPr sz="1050" spc="-7" baseline="23809" dirty="0">
                <a:latin typeface="Arial"/>
                <a:cs typeface="Arial"/>
              </a:rPr>
              <a:t>h</a:t>
            </a:r>
            <a:r>
              <a:rPr sz="1050" baseline="23809" dirty="0">
                <a:latin typeface="Arial"/>
                <a:cs typeface="Arial"/>
              </a:rPr>
              <a:t> </a:t>
            </a:r>
            <a:r>
              <a:rPr sz="1050" spc="-142" baseline="23809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success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016495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504" y="158496"/>
                </a:lnTo>
                <a:lnTo>
                  <a:pt x="3941076" y="156972"/>
                </a:lnTo>
                <a:lnTo>
                  <a:pt x="3942600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32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32" y="152400"/>
                </a:lnTo>
                <a:lnTo>
                  <a:pt x="3931932" y="147828"/>
                </a:lnTo>
                <a:close/>
              </a:path>
              <a:path w="3942715" h="158750">
                <a:moveTo>
                  <a:pt x="3942600" y="0"/>
                </a:moveTo>
                <a:lnTo>
                  <a:pt x="3931932" y="0"/>
                </a:lnTo>
                <a:lnTo>
                  <a:pt x="3931932" y="152400"/>
                </a:lnTo>
                <a:lnTo>
                  <a:pt x="3936504" y="147828"/>
                </a:lnTo>
                <a:lnTo>
                  <a:pt x="3942600" y="147828"/>
                </a:lnTo>
                <a:lnTo>
                  <a:pt x="3942600" y="0"/>
                </a:lnTo>
                <a:close/>
              </a:path>
              <a:path w="3942715" h="158750">
                <a:moveTo>
                  <a:pt x="3942600" y="147828"/>
                </a:moveTo>
                <a:lnTo>
                  <a:pt x="3936504" y="147828"/>
                </a:lnTo>
                <a:lnTo>
                  <a:pt x="3931932" y="152400"/>
                </a:lnTo>
                <a:lnTo>
                  <a:pt x="3942600" y="152400"/>
                </a:lnTo>
                <a:lnTo>
                  <a:pt x="3942600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31307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491" y="158496"/>
                </a:lnTo>
                <a:lnTo>
                  <a:pt x="3941063" y="156972"/>
                </a:lnTo>
                <a:lnTo>
                  <a:pt x="3942587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19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19" y="152400"/>
                </a:lnTo>
                <a:lnTo>
                  <a:pt x="3931919" y="147828"/>
                </a:lnTo>
                <a:close/>
              </a:path>
              <a:path w="3942715" h="158750">
                <a:moveTo>
                  <a:pt x="3942587" y="0"/>
                </a:moveTo>
                <a:lnTo>
                  <a:pt x="3931919" y="0"/>
                </a:lnTo>
                <a:lnTo>
                  <a:pt x="3931919" y="152400"/>
                </a:lnTo>
                <a:lnTo>
                  <a:pt x="3936491" y="147828"/>
                </a:lnTo>
                <a:lnTo>
                  <a:pt x="3942587" y="147828"/>
                </a:lnTo>
                <a:lnTo>
                  <a:pt x="3942587" y="0"/>
                </a:lnTo>
                <a:close/>
              </a:path>
              <a:path w="3942715" h="158750">
                <a:moveTo>
                  <a:pt x="3942587" y="147828"/>
                </a:moveTo>
                <a:lnTo>
                  <a:pt x="3936491" y="147828"/>
                </a:lnTo>
                <a:lnTo>
                  <a:pt x="3931919" y="152400"/>
                </a:lnTo>
                <a:lnTo>
                  <a:pt x="3942587" y="152400"/>
                </a:lnTo>
                <a:lnTo>
                  <a:pt x="3942587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4254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4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ontinuous</a:t>
            </a:r>
            <a:r>
              <a:rPr sz="1800" b="1" spc="-3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nifo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m</a:t>
            </a:r>
            <a:r>
              <a:rPr sz="1800" b="1" spc="-1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</a:t>
            </a:r>
            <a:r>
              <a:rPr spc="-15" dirty="0"/>
              <a:t>.3</a:t>
            </a:r>
            <a:r>
              <a:rPr spc="-5" dirty="0"/>
              <a:t> </a:t>
            </a:r>
            <a:r>
              <a:rPr spc="-25" dirty="0"/>
              <a:t>E</a:t>
            </a:r>
            <a:r>
              <a:rPr spc="-15" dirty="0"/>
              <a:t>xa</a:t>
            </a:r>
            <a:r>
              <a:rPr spc="-30" dirty="0"/>
              <a:t>m</a:t>
            </a:r>
            <a:r>
              <a:rPr spc="-25" dirty="0"/>
              <a:t>p</a:t>
            </a:r>
            <a:r>
              <a:rPr spc="-10" dirty="0"/>
              <a:t>l</a:t>
            </a:r>
            <a:r>
              <a:rPr spc="-15" dirty="0"/>
              <a:t>e</a:t>
            </a:r>
            <a:r>
              <a:rPr spc="-20" dirty="0"/>
              <a:t>s</a:t>
            </a:r>
            <a:r>
              <a:rPr spc="15" dirty="0"/>
              <a:t> </a:t>
            </a:r>
            <a:r>
              <a:rPr spc="-25" dirty="0"/>
              <a:t>o</a:t>
            </a:r>
            <a:r>
              <a:rPr spc="-10" dirty="0"/>
              <a:t>f</a:t>
            </a:r>
            <a:r>
              <a:rPr spc="15" dirty="0"/>
              <a:t> </a:t>
            </a:r>
            <a:r>
              <a:rPr spc="-30" dirty="0"/>
              <a:t>C</a:t>
            </a:r>
            <a:r>
              <a:rPr spc="-25" dirty="0"/>
              <a:t>on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25" dirty="0"/>
              <a:t>nuo</a:t>
            </a:r>
            <a:r>
              <a:rPr spc="-15" dirty="0"/>
              <a:t>u</a:t>
            </a:r>
            <a:r>
              <a:rPr spc="-20" dirty="0"/>
              <a:t>s</a:t>
            </a:r>
            <a:r>
              <a:rPr spc="40" dirty="0"/>
              <a:t> </a:t>
            </a:r>
            <a:r>
              <a:rPr spc="-30" dirty="0"/>
              <a:t>D</a:t>
            </a:r>
            <a:r>
              <a:rPr spc="-10" dirty="0"/>
              <a:t>i</a:t>
            </a:r>
            <a:r>
              <a:rPr spc="-15" dirty="0"/>
              <a:t>s</a:t>
            </a:r>
            <a:r>
              <a:rPr spc="-5" dirty="0"/>
              <a:t>t</a:t>
            </a:r>
            <a:r>
              <a:rPr spc="-10" dirty="0"/>
              <a:t>ri</a:t>
            </a:r>
            <a:r>
              <a:rPr spc="-25" dirty="0"/>
              <a:t>bu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25" dirty="0"/>
              <a:t>on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90186" y="1792557"/>
            <a:ext cx="1708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Ba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01355" y="199186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1650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1011" y="263956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1388" y="3473196"/>
            <a:ext cx="2252980" cy="0"/>
          </a:xfrm>
          <a:custGeom>
            <a:avLst/>
            <a:gdLst/>
            <a:ahLst/>
            <a:cxnLst/>
            <a:rect l="l" t="t" r="r" b="b"/>
            <a:pathLst>
              <a:path w="2252979">
                <a:moveTo>
                  <a:pt x="0" y="0"/>
                </a:moveTo>
                <a:lnTo>
                  <a:pt x="2252471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1388" y="3189732"/>
            <a:ext cx="40005" cy="9525"/>
          </a:xfrm>
          <a:custGeom>
            <a:avLst/>
            <a:gdLst/>
            <a:ahLst/>
            <a:cxnLst/>
            <a:rect l="l" t="t" r="r" b="b"/>
            <a:pathLst>
              <a:path w="40005" h="9525">
                <a:moveTo>
                  <a:pt x="0" y="4571"/>
                </a:moveTo>
                <a:lnTo>
                  <a:pt x="39623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1388" y="2912364"/>
            <a:ext cx="40005" cy="9525"/>
          </a:xfrm>
          <a:custGeom>
            <a:avLst/>
            <a:gdLst/>
            <a:ahLst/>
            <a:cxnLst/>
            <a:rect l="l" t="t" r="r" b="b"/>
            <a:pathLst>
              <a:path w="40005" h="9525">
                <a:moveTo>
                  <a:pt x="0" y="4571"/>
                </a:moveTo>
                <a:lnTo>
                  <a:pt x="39623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1388" y="2634996"/>
            <a:ext cx="40005" cy="9525"/>
          </a:xfrm>
          <a:custGeom>
            <a:avLst/>
            <a:gdLst/>
            <a:ahLst/>
            <a:cxnLst/>
            <a:rect l="l" t="t" r="r" b="b"/>
            <a:pathLst>
              <a:path w="40005" h="9525">
                <a:moveTo>
                  <a:pt x="0" y="4571"/>
                </a:moveTo>
                <a:lnTo>
                  <a:pt x="39623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9288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1011" y="3194304"/>
            <a:ext cx="2219325" cy="0"/>
          </a:xfrm>
          <a:custGeom>
            <a:avLst/>
            <a:gdLst/>
            <a:ahLst/>
            <a:cxnLst/>
            <a:rect l="l" t="t" r="r" b="b"/>
            <a:pathLst>
              <a:path w="2219325">
                <a:moveTo>
                  <a:pt x="0" y="0"/>
                </a:moveTo>
                <a:lnTo>
                  <a:pt x="2218943" y="0"/>
                </a:lnTo>
              </a:path>
            </a:pathLst>
          </a:custGeom>
          <a:ln w="13461">
            <a:solidFill>
              <a:srgbClr val="008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9007" y="316382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32003" y="0"/>
                </a:moveTo>
                <a:lnTo>
                  <a:pt x="0" y="32003"/>
                </a:lnTo>
                <a:lnTo>
                  <a:pt x="32003" y="64007"/>
                </a:lnTo>
                <a:lnTo>
                  <a:pt x="64007" y="32003"/>
                </a:lnTo>
                <a:lnTo>
                  <a:pt x="32003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5960" y="315925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35051" y="0"/>
                </a:moveTo>
                <a:lnTo>
                  <a:pt x="32003" y="1523"/>
                </a:lnTo>
                <a:lnTo>
                  <a:pt x="0" y="33527"/>
                </a:lnTo>
                <a:lnTo>
                  <a:pt x="0" y="39623"/>
                </a:lnTo>
                <a:lnTo>
                  <a:pt x="32003" y="71627"/>
                </a:lnTo>
                <a:lnTo>
                  <a:pt x="38099" y="71627"/>
                </a:lnTo>
                <a:lnTo>
                  <a:pt x="44195" y="65531"/>
                </a:lnTo>
                <a:lnTo>
                  <a:pt x="32003" y="65531"/>
                </a:lnTo>
                <a:lnTo>
                  <a:pt x="35051" y="62483"/>
                </a:lnTo>
                <a:lnTo>
                  <a:pt x="12191" y="39623"/>
                </a:lnTo>
                <a:lnTo>
                  <a:pt x="6095" y="39623"/>
                </a:lnTo>
                <a:lnTo>
                  <a:pt x="6095" y="33527"/>
                </a:lnTo>
                <a:lnTo>
                  <a:pt x="12191" y="33527"/>
                </a:lnTo>
                <a:lnTo>
                  <a:pt x="35051" y="10667"/>
                </a:lnTo>
                <a:lnTo>
                  <a:pt x="32003" y="7619"/>
                </a:lnTo>
                <a:lnTo>
                  <a:pt x="44195" y="7619"/>
                </a:lnTo>
                <a:lnTo>
                  <a:pt x="38099" y="1523"/>
                </a:lnTo>
                <a:lnTo>
                  <a:pt x="35051" y="0"/>
                </a:lnTo>
                <a:close/>
              </a:path>
              <a:path w="71755" h="71755">
                <a:moveTo>
                  <a:pt x="35051" y="62483"/>
                </a:moveTo>
                <a:lnTo>
                  <a:pt x="32003" y="65531"/>
                </a:lnTo>
                <a:lnTo>
                  <a:pt x="38099" y="65531"/>
                </a:lnTo>
                <a:lnTo>
                  <a:pt x="35051" y="62483"/>
                </a:lnTo>
                <a:close/>
              </a:path>
              <a:path w="71755" h="71755">
                <a:moveTo>
                  <a:pt x="60959" y="36575"/>
                </a:moveTo>
                <a:lnTo>
                  <a:pt x="35051" y="62483"/>
                </a:lnTo>
                <a:lnTo>
                  <a:pt x="38099" y="65531"/>
                </a:lnTo>
                <a:lnTo>
                  <a:pt x="44195" y="65531"/>
                </a:lnTo>
                <a:lnTo>
                  <a:pt x="70103" y="39623"/>
                </a:lnTo>
                <a:lnTo>
                  <a:pt x="64007" y="39623"/>
                </a:lnTo>
                <a:lnTo>
                  <a:pt x="60959" y="36575"/>
                </a:lnTo>
                <a:close/>
              </a:path>
              <a:path w="71755" h="71755">
                <a:moveTo>
                  <a:pt x="6095" y="33527"/>
                </a:moveTo>
                <a:lnTo>
                  <a:pt x="6095" y="39623"/>
                </a:lnTo>
                <a:lnTo>
                  <a:pt x="9143" y="36575"/>
                </a:lnTo>
                <a:lnTo>
                  <a:pt x="6095" y="33527"/>
                </a:lnTo>
                <a:close/>
              </a:path>
              <a:path w="71755" h="71755">
                <a:moveTo>
                  <a:pt x="9143" y="36575"/>
                </a:moveTo>
                <a:lnTo>
                  <a:pt x="6095" y="39623"/>
                </a:lnTo>
                <a:lnTo>
                  <a:pt x="12191" y="39623"/>
                </a:lnTo>
                <a:lnTo>
                  <a:pt x="9143" y="36575"/>
                </a:lnTo>
                <a:close/>
              </a:path>
              <a:path w="71755" h="71755">
                <a:moveTo>
                  <a:pt x="64007" y="33527"/>
                </a:moveTo>
                <a:lnTo>
                  <a:pt x="60959" y="36575"/>
                </a:lnTo>
                <a:lnTo>
                  <a:pt x="64007" y="39623"/>
                </a:lnTo>
                <a:lnTo>
                  <a:pt x="64007" y="33527"/>
                </a:lnTo>
                <a:close/>
              </a:path>
              <a:path w="71755" h="71755">
                <a:moveTo>
                  <a:pt x="70103" y="33527"/>
                </a:moveTo>
                <a:lnTo>
                  <a:pt x="64007" y="33527"/>
                </a:lnTo>
                <a:lnTo>
                  <a:pt x="64007" y="39623"/>
                </a:lnTo>
                <a:lnTo>
                  <a:pt x="70103" y="39623"/>
                </a:lnTo>
                <a:lnTo>
                  <a:pt x="71627" y="36575"/>
                </a:lnTo>
                <a:lnTo>
                  <a:pt x="70103" y="33527"/>
                </a:lnTo>
                <a:close/>
              </a:path>
              <a:path w="71755" h="71755">
                <a:moveTo>
                  <a:pt x="12191" y="33527"/>
                </a:moveTo>
                <a:lnTo>
                  <a:pt x="6095" y="33527"/>
                </a:lnTo>
                <a:lnTo>
                  <a:pt x="9143" y="36575"/>
                </a:lnTo>
                <a:lnTo>
                  <a:pt x="12191" y="33527"/>
                </a:lnTo>
                <a:close/>
              </a:path>
              <a:path w="71755" h="71755">
                <a:moveTo>
                  <a:pt x="44195" y="7619"/>
                </a:moveTo>
                <a:lnTo>
                  <a:pt x="38099" y="7619"/>
                </a:lnTo>
                <a:lnTo>
                  <a:pt x="35051" y="10667"/>
                </a:lnTo>
                <a:lnTo>
                  <a:pt x="60959" y="36575"/>
                </a:lnTo>
                <a:lnTo>
                  <a:pt x="64007" y="33527"/>
                </a:lnTo>
                <a:lnTo>
                  <a:pt x="70103" y="33527"/>
                </a:lnTo>
                <a:lnTo>
                  <a:pt x="44195" y="7619"/>
                </a:lnTo>
                <a:close/>
              </a:path>
              <a:path w="71755" h="71755">
                <a:moveTo>
                  <a:pt x="38099" y="7619"/>
                </a:moveTo>
                <a:lnTo>
                  <a:pt x="32003" y="7619"/>
                </a:lnTo>
                <a:lnTo>
                  <a:pt x="35051" y="10667"/>
                </a:lnTo>
                <a:lnTo>
                  <a:pt x="38099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83379" y="3163824"/>
            <a:ext cx="62865" cy="64135"/>
          </a:xfrm>
          <a:custGeom>
            <a:avLst/>
            <a:gdLst/>
            <a:ahLst/>
            <a:cxnLst/>
            <a:rect l="l" t="t" r="r" b="b"/>
            <a:pathLst>
              <a:path w="62864" h="64135">
                <a:moveTo>
                  <a:pt x="32003" y="0"/>
                </a:moveTo>
                <a:lnTo>
                  <a:pt x="0" y="32003"/>
                </a:lnTo>
                <a:lnTo>
                  <a:pt x="32003" y="64007"/>
                </a:lnTo>
                <a:lnTo>
                  <a:pt x="62483" y="32003"/>
                </a:lnTo>
                <a:lnTo>
                  <a:pt x="32003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8807" y="3159252"/>
            <a:ext cx="73660" cy="71755"/>
          </a:xfrm>
          <a:custGeom>
            <a:avLst/>
            <a:gdLst/>
            <a:ahLst/>
            <a:cxnLst/>
            <a:rect l="l" t="t" r="r" b="b"/>
            <a:pathLst>
              <a:path w="73660" h="71755">
                <a:moveTo>
                  <a:pt x="36575" y="0"/>
                </a:moveTo>
                <a:lnTo>
                  <a:pt x="32003" y="1523"/>
                </a:lnTo>
                <a:lnTo>
                  <a:pt x="1523" y="33527"/>
                </a:lnTo>
                <a:lnTo>
                  <a:pt x="0" y="36575"/>
                </a:lnTo>
                <a:lnTo>
                  <a:pt x="1523" y="39623"/>
                </a:lnTo>
                <a:lnTo>
                  <a:pt x="32003" y="71627"/>
                </a:lnTo>
                <a:lnTo>
                  <a:pt x="39623" y="71627"/>
                </a:lnTo>
                <a:lnTo>
                  <a:pt x="45719" y="65531"/>
                </a:lnTo>
                <a:lnTo>
                  <a:pt x="32003" y="65531"/>
                </a:lnTo>
                <a:lnTo>
                  <a:pt x="35813" y="61721"/>
                </a:lnTo>
                <a:lnTo>
                  <a:pt x="13715" y="39623"/>
                </a:lnTo>
                <a:lnTo>
                  <a:pt x="7619" y="39623"/>
                </a:lnTo>
                <a:lnTo>
                  <a:pt x="7619" y="33527"/>
                </a:lnTo>
                <a:lnTo>
                  <a:pt x="13715" y="33527"/>
                </a:lnTo>
                <a:lnTo>
                  <a:pt x="35813" y="11429"/>
                </a:lnTo>
                <a:lnTo>
                  <a:pt x="32003" y="7619"/>
                </a:lnTo>
                <a:lnTo>
                  <a:pt x="45719" y="7619"/>
                </a:lnTo>
                <a:lnTo>
                  <a:pt x="39623" y="1523"/>
                </a:lnTo>
                <a:lnTo>
                  <a:pt x="36575" y="0"/>
                </a:lnTo>
                <a:close/>
              </a:path>
              <a:path w="73660" h="71755">
                <a:moveTo>
                  <a:pt x="35813" y="61721"/>
                </a:moveTo>
                <a:lnTo>
                  <a:pt x="32003" y="65531"/>
                </a:lnTo>
                <a:lnTo>
                  <a:pt x="39623" y="65531"/>
                </a:lnTo>
                <a:lnTo>
                  <a:pt x="35813" y="61721"/>
                </a:lnTo>
                <a:close/>
              </a:path>
              <a:path w="73660" h="71755">
                <a:moveTo>
                  <a:pt x="60959" y="36575"/>
                </a:moveTo>
                <a:lnTo>
                  <a:pt x="35813" y="61721"/>
                </a:lnTo>
                <a:lnTo>
                  <a:pt x="39623" y="65531"/>
                </a:lnTo>
                <a:lnTo>
                  <a:pt x="45719" y="65531"/>
                </a:lnTo>
                <a:lnTo>
                  <a:pt x="71627" y="39623"/>
                </a:lnTo>
                <a:lnTo>
                  <a:pt x="64007" y="39623"/>
                </a:lnTo>
                <a:lnTo>
                  <a:pt x="60959" y="36575"/>
                </a:lnTo>
                <a:close/>
              </a:path>
              <a:path w="73660" h="71755">
                <a:moveTo>
                  <a:pt x="7619" y="33527"/>
                </a:moveTo>
                <a:lnTo>
                  <a:pt x="7619" y="39623"/>
                </a:lnTo>
                <a:lnTo>
                  <a:pt x="10667" y="36575"/>
                </a:lnTo>
                <a:lnTo>
                  <a:pt x="7619" y="33527"/>
                </a:lnTo>
                <a:close/>
              </a:path>
              <a:path w="73660" h="71755">
                <a:moveTo>
                  <a:pt x="10667" y="36575"/>
                </a:moveTo>
                <a:lnTo>
                  <a:pt x="7619" y="39623"/>
                </a:lnTo>
                <a:lnTo>
                  <a:pt x="13715" y="39623"/>
                </a:lnTo>
                <a:lnTo>
                  <a:pt x="10667" y="36575"/>
                </a:lnTo>
                <a:close/>
              </a:path>
              <a:path w="73660" h="71755">
                <a:moveTo>
                  <a:pt x="64007" y="33527"/>
                </a:moveTo>
                <a:lnTo>
                  <a:pt x="60959" y="36575"/>
                </a:lnTo>
                <a:lnTo>
                  <a:pt x="64007" y="39623"/>
                </a:lnTo>
                <a:lnTo>
                  <a:pt x="64007" y="33527"/>
                </a:lnTo>
                <a:close/>
              </a:path>
              <a:path w="73660" h="71755">
                <a:moveTo>
                  <a:pt x="71627" y="33527"/>
                </a:moveTo>
                <a:lnTo>
                  <a:pt x="64007" y="33527"/>
                </a:lnTo>
                <a:lnTo>
                  <a:pt x="64007" y="39623"/>
                </a:lnTo>
                <a:lnTo>
                  <a:pt x="71627" y="39623"/>
                </a:lnTo>
                <a:lnTo>
                  <a:pt x="73151" y="36575"/>
                </a:lnTo>
                <a:lnTo>
                  <a:pt x="71627" y="33527"/>
                </a:lnTo>
                <a:close/>
              </a:path>
              <a:path w="73660" h="71755">
                <a:moveTo>
                  <a:pt x="13715" y="33527"/>
                </a:moveTo>
                <a:lnTo>
                  <a:pt x="7619" y="33527"/>
                </a:lnTo>
                <a:lnTo>
                  <a:pt x="10667" y="36575"/>
                </a:lnTo>
                <a:lnTo>
                  <a:pt x="13715" y="33527"/>
                </a:lnTo>
                <a:close/>
              </a:path>
              <a:path w="73660" h="71755">
                <a:moveTo>
                  <a:pt x="45719" y="7619"/>
                </a:moveTo>
                <a:lnTo>
                  <a:pt x="39623" y="7619"/>
                </a:lnTo>
                <a:lnTo>
                  <a:pt x="35813" y="11429"/>
                </a:lnTo>
                <a:lnTo>
                  <a:pt x="60959" y="36575"/>
                </a:lnTo>
                <a:lnTo>
                  <a:pt x="64007" y="33527"/>
                </a:lnTo>
                <a:lnTo>
                  <a:pt x="71627" y="33527"/>
                </a:lnTo>
                <a:lnTo>
                  <a:pt x="45719" y="7619"/>
                </a:lnTo>
                <a:close/>
              </a:path>
              <a:path w="73660" h="71755">
                <a:moveTo>
                  <a:pt x="39623" y="7619"/>
                </a:moveTo>
                <a:lnTo>
                  <a:pt x="32003" y="7619"/>
                </a:lnTo>
                <a:lnTo>
                  <a:pt x="35813" y="11429"/>
                </a:lnTo>
                <a:lnTo>
                  <a:pt x="39623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03325" y="3404781"/>
            <a:ext cx="2012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3325" y="3125889"/>
            <a:ext cx="2012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3325" y="2848521"/>
            <a:ext cx="2012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1.0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3325" y="2569629"/>
            <a:ext cx="2012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1.5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54785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67635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39610" y="2944405"/>
            <a:ext cx="152400" cy="223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f(</a:t>
            </a: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61210" y="374178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28521" y="2318071"/>
            <a:ext cx="15055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Un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fo</a:t>
            </a:r>
            <a:r>
              <a:rPr sz="1200" b="1" dirty="0">
                <a:latin typeface="Arial"/>
                <a:cs typeface="Arial"/>
              </a:rPr>
              <a:t>rm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67015" y="2205228"/>
            <a:ext cx="3028315" cy="1681480"/>
          </a:xfrm>
          <a:custGeom>
            <a:avLst/>
            <a:gdLst/>
            <a:ahLst/>
            <a:cxnLst/>
            <a:rect l="l" t="t" r="r" b="b"/>
            <a:pathLst>
              <a:path w="3028315" h="1681479">
                <a:moveTo>
                  <a:pt x="3022104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028200" y="4571"/>
                </a:lnTo>
                <a:lnTo>
                  <a:pt x="3026676" y="1523"/>
                </a:lnTo>
                <a:lnTo>
                  <a:pt x="3022104" y="0"/>
                </a:lnTo>
                <a:close/>
              </a:path>
              <a:path w="3028315" h="1681479">
                <a:moveTo>
                  <a:pt x="3017532" y="4571"/>
                </a:moveTo>
                <a:lnTo>
                  <a:pt x="3017532" y="1680971"/>
                </a:lnTo>
                <a:lnTo>
                  <a:pt x="3028200" y="1680971"/>
                </a:lnTo>
                <a:lnTo>
                  <a:pt x="3028200" y="10667"/>
                </a:lnTo>
                <a:lnTo>
                  <a:pt x="3022104" y="10667"/>
                </a:lnTo>
                <a:lnTo>
                  <a:pt x="3017532" y="4571"/>
                </a:lnTo>
                <a:close/>
              </a:path>
              <a:path w="30283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028315" h="1681479">
                <a:moveTo>
                  <a:pt x="3017532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017532" y="10667"/>
                </a:lnTo>
                <a:lnTo>
                  <a:pt x="3017532" y="4571"/>
                </a:lnTo>
                <a:close/>
              </a:path>
              <a:path w="3028315" h="1681479">
                <a:moveTo>
                  <a:pt x="3028200" y="4571"/>
                </a:moveTo>
                <a:lnTo>
                  <a:pt x="3017532" y="4571"/>
                </a:lnTo>
                <a:lnTo>
                  <a:pt x="3022104" y="10667"/>
                </a:lnTo>
                <a:lnTo>
                  <a:pt x="3028200" y="10667"/>
                </a:lnTo>
                <a:lnTo>
                  <a:pt x="3028200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58611" y="263956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18988" y="3473196"/>
            <a:ext cx="2252980" cy="0"/>
          </a:xfrm>
          <a:custGeom>
            <a:avLst/>
            <a:gdLst/>
            <a:ahLst/>
            <a:cxnLst/>
            <a:rect l="l" t="t" r="r" b="b"/>
            <a:pathLst>
              <a:path w="2252979">
                <a:moveTo>
                  <a:pt x="0" y="0"/>
                </a:moveTo>
                <a:lnTo>
                  <a:pt x="2252471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18988" y="3189732"/>
            <a:ext cx="40005" cy="9525"/>
          </a:xfrm>
          <a:custGeom>
            <a:avLst/>
            <a:gdLst/>
            <a:ahLst/>
            <a:cxnLst/>
            <a:rect l="l" t="t" r="r" b="b"/>
            <a:pathLst>
              <a:path w="40004" h="9525">
                <a:moveTo>
                  <a:pt x="0" y="4571"/>
                </a:moveTo>
                <a:lnTo>
                  <a:pt x="39623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18988" y="2912364"/>
            <a:ext cx="40005" cy="9525"/>
          </a:xfrm>
          <a:custGeom>
            <a:avLst/>
            <a:gdLst/>
            <a:ahLst/>
            <a:cxnLst/>
            <a:rect l="l" t="t" r="r" b="b"/>
            <a:pathLst>
              <a:path w="40004" h="9525">
                <a:moveTo>
                  <a:pt x="0" y="4571"/>
                </a:moveTo>
                <a:lnTo>
                  <a:pt x="39623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18988" y="2634996"/>
            <a:ext cx="40005" cy="9525"/>
          </a:xfrm>
          <a:custGeom>
            <a:avLst/>
            <a:gdLst/>
            <a:ahLst/>
            <a:cxnLst/>
            <a:rect l="l" t="t" r="r" b="b"/>
            <a:pathLst>
              <a:path w="40004" h="9525">
                <a:moveTo>
                  <a:pt x="0" y="4571"/>
                </a:moveTo>
                <a:lnTo>
                  <a:pt x="39623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66888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58612" y="2916936"/>
            <a:ext cx="2219325" cy="0"/>
          </a:xfrm>
          <a:custGeom>
            <a:avLst/>
            <a:gdLst/>
            <a:ahLst/>
            <a:cxnLst/>
            <a:rect l="l" t="t" r="r" b="b"/>
            <a:pathLst>
              <a:path w="2219325">
                <a:moveTo>
                  <a:pt x="0" y="0"/>
                </a:moveTo>
                <a:lnTo>
                  <a:pt x="2218943" y="0"/>
                </a:lnTo>
              </a:path>
            </a:pathLst>
          </a:custGeom>
          <a:ln w="13461">
            <a:solidFill>
              <a:srgbClr val="008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26607" y="2886456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32003" y="0"/>
                </a:moveTo>
                <a:lnTo>
                  <a:pt x="0" y="32003"/>
                </a:lnTo>
                <a:lnTo>
                  <a:pt x="32003" y="62483"/>
                </a:lnTo>
                <a:lnTo>
                  <a:pt x="64007" y="32003"/>
                </a:lnTo>
                <a:lnTo>
                  <a:pt x="32003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23559" y="2881884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4" h="73660">
                <a:moveTo>
                  <a:pt x="35051" y="0"/>
                </a:moveTo>
                <a:lnTo>
                  <a:pt x="32003" y="1523"/>
                </a:lnTo>
                <a:lnTo>
                  <a:pt x="0" y="32003"/>
                </a:lnTo>
                <a:lnTo>
                  <a:pt x="0" y="39623"/>
                </a:lnTo>
                <a:lnTo>
                  <a:pt x="32003" y="71627"/>
                </a:lnTo>
                <a:lnTo>
                  <a:pt x="35051" y="73151"/>
                </a:lnTo>
                <a:lnTo>
                  <a:pt x="38099" y="71627"/>
                </a:lnTo>
                <a:lnTo>
                  <a:pt x="45719" y="64007"/>
                </a:lnTo>
                <a:lnTo>
                  <a:pt x="32003" y="64007"/>
                </a:lnTo>
                <a:lnTo>
                  <a:pt x="35051" y="60959"/>
                </a:lnTo>
                <a:lnTo>
                  <a:pt x="13715" y="39623"/>
                </a:lnTo>
                <a:lnTo>
                  <a:pt x="6095" y="39623"/>
                </a:lnTo>
                <a:lnTo>
                  <a:pt x="6095" y="32003"/>
                </a:lnTo>
                <a:lnTo>
                  <a:pt x="13715" y="32003"/>
                </a:lnTo>
                <a:lnTo>
                  <a:pt x="35051" y="10667"/>
                </a:lnTo>
                <a:lnTo>
                  <a:pt x="32003" y="7619"/>
                </a:lnTo>
                <a:lnTo>
                  <a:pt x="44500" y="7619"/>
                </a:lnTo>
                <a:lnTo>
                  <a:pt x="38099" y="1523"/>
                </a:lnTo>
                <a:lnTo>
                  <a:pt x="35051" y="0"/>
                </a:lnTo>
                <a:close/>
              </a:path>
              <a:path w="71754" h="73660">
                <a:moveTo>
                  <a:pt x="35051" y="60959"/>
                </a:moveTo>
                <a:lnTo>
                  <a:pt x="32003" y="64007"/>
                </a:lnTo>
                <a:lnTo>
                  <a:pt x="38099" y="64007"/>
                </a:lnTo>
                <a:lnTo>
                  <a:pt x="35051" y="60959"/>
                </a:lnTo>
                <a:close/>
              </a:path>
              <a:path w="71754" h="73660">
                <a:moveTo>
                  <a:pt x="60197" y="35813"/>
                </a:moveTo>
                <a:lnTo>
                  <a:pt x="35051" y="60959"/>
                </a:lnTo>
                <a:lnTo>
                  <a:pt x="38099" y="64007"/>
                </a:lnTo>
                <a:lnTo>
                  <a:pt x="45719" y="64007"/>
                </a:lnTo>
                <a:lnTo>
                  <a:pt x="70103" y="39623"/>
                </a:lnTo>
                <a:lnTo>
                  <a:pt x="64007" y="39623"/>
                </a:lnTo>
                <a:lnTo>
                  <a:pt x="60197" y="35813"/>
                </a:lnTo>
                <a:close/>
              </a:path>
              <a:path w="71754" h="73660">
                <a:moveTo>
                  <a:pt x="6095" y="32003"/>
                </a:moveTo>
                <a:lnTo>
                  <a:pt x="6095" y="39623"/>
                </a:lnTo>
                <a:lnTo>
                  <a:pt x="9905" y="35813"/>
                </a:lnTo>
                <a:lnTo>
                  <a:pt x="6095" y="32003"/>
                </a:lnTo>
                <a:close/>
              </a:path>
              <a:path w="71754" h="73660">
                <a:moveTo>
                  <a:pt x="9905" y="35813"/>
                </a:moveTo>
                <a:lnTo>
                  <a:pt x="6095" y="39623"/>
                </a:lnTo>
                <a:lnTo>
                  <a:pt x="13715" y="39623"/>
                </a:lnTo>
                <a:lnTo>
                  <a:pt x="9905" y="35813"/>
                </a:lnTo>
                <a:close/>
              </a:path>
              <a:path w="71754" h="73660">
                <a:moveTo>
                  <a:pt x="64007" y="32003"/>
                </a:moveTo>
                <a:lnTo>
                  <a:pt x="60197" y="35813"/>
                </a:lnTo>
                <a:lnTo>
                  <a:pt x="64007" y="39623"/>
                </a:lnTo>
                <a:lnTo>
                  <a:pt x="64007" y="32003"/>
                </a:lnTo>
                <a:close/>
              </a:path>
              <a:path w="71754" h="73660">
                <a:moveTo>
                  <a:pt x="70103" y="32003"/>
                </a:moveTo>
                <a:lnTo>
                  <a:pt x="64007" y="32003"/>
                </a:lnTo>
                <a:lnTo>
                  <a:pt x="64007" y="39623"/>
                </a:lnTo>
                <a:lnTo>
                  <a:pt x="70103" y="39623"/>
                </a:lnTo>
                <a:lnTo>
                  <a:pt x="71627" y="36575"/>
                </a:lnTo>
                <a:lnTo>
                  <a:pt x="70103" y="32003"/>
                </a:lnTo>
                <a:close/>
              </a:path>
              <a:path w="71754" h="73660">
                <a:moveTo>
                  <a:pt x="13715" y="32003"/>
                </a:moveTo>
                <a:lnTo>
                  <a:pt x="6095" y="32003"/>
                </a:lnTo>
                <a:lnTo>
                  <a:pt x="9905" y="35813"/>
                </a:lnTo>
                <a:lnTo>
                  <a:pt x="13715" y="32003"/>
                </a:lnTo>
                <a:close/>
              </a:path>
              <a:path w="71754" h="73660">
                <a:moveTo>
                  <a:pt x="44500" y="7619"/>
                </a:moveTo>
                <a:lnTo>
                  <a:pt x="38099" y="7619"/>
                </a:lnTo>
                <a:lnTo>
                  <a:pt x="35051" y="10667"/>
                </a:lnTo>
                <a:lnTo>
                  <a:pt x="60197" y="35813"/>
                </a:lnTo>
                <a:lnTo>
                  <a:pt x="64007" y="32003"/>
                </a:lnTo>
                <a:lnTo>
                  <a:pt x="70103" y="32003"/>
                </a:lnTo>
                <a:lnTo>
                  <a:pt x="44500" y="7619"/>
                </a:lnTo>
                <a:close/>
              </a:path>
              <a:path w="71754" h="73660">
                <a:moveTo>
                  <a:pt x="38099" y="7619"/>
                </a:moveTo>
                <a:lnTo>
                  <a:pt x="32003" y="7619"/>
                </a:lnTo>
                <a:lnTo>
                  <a:pt x="35051" y="10667"/>
                </a:lnTo>
                <a:lnTo>
                  <a:pt x="38099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40979" y="288645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32003" y="0"/>
                </a:moveTo>
                <a:lnTo>
                  <a:pt x="0" y="32003"/>
                </a:lnTo>
                <a:lnTo>
                  <a:pt x="32003" y="62483"/>
                </a:lnTo>
                <a:lnTo>
                  <a:pt x="62483" y="32003"/>
                </a:lnTo>
                <a:lnTo>
                  <a:pt x="32003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36407" y="288188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36575" y="0"/>
                </a:moveTo>
                <a:lnTo>
                  <a:pt x="32003" y="1523"/>
                </a:lnTo>
                <a:lnTo>
                  <a:pt x="1523" y="32003"/>
                </a:lnTo>
                <a:lnTo>
                  <a:pt x="0" y="36575"/>
                </a:lnTo>
                <a:lnTo>
                  <a:pt x="1523" y="39623"/>
                </a:lnTo>
                <a:lnTo>
                  <a:pt x="32003" y="71627"/>
                </a:lnTo>
                <a:lnTo>
                  <a:pt x="36575" y="73151"/>
                </a:lnTo>
                <a:lnTo>
                  <a:pt x="39623" y="71627"/>
                </a:lnTo>
                <a:lnTo>
                  <a:pt x="47243" y="64007"/>
                </a:lnTo>
                <a:lnTo>
                  <a:pt x="32003" y="64007"/>
                </a:lnTo>
                <a:lnTo>
                  <a:pt x="35813" y="60197"/>
                </a:lnTo>
                <a:lnTo>
                  <a:pt x="15239" y="39623"/>
                </a:lnTo>
                <a:lnTo>
                  <a:pt x="7619" y="39623"/>
                </a:lnTo>
                <a:lnTo>
                  <a:pt x="7619" y="32003"/>
                </a:lnTo>
                <a:lnTo>
                  <a:pt x="15239" y="32003"/>
                </a:lnTo>
                <a:lnTo>
                  <a:pt x="35813" y="11429"/>
                </a:lnTo>
                <a:lnTo>
                  <a:pt x="32003" y="7619"/>
                </a:lnTo>
                <a:lnTo>
                  <a:pt x="46024" y="7619"/>
                </a:lnTo>
                <a:lnTo>
                  <a:pt x="39623" y="1523"/>
                </a:lnTo>
                <a:lnTo>
                  <a:pt x="36575" y="0"/>
                </a:lnTo>
                <a:close/>
              </a:path>
              <a:path w="73659" h="73660">
                <a:moveTo>
                  <a:pt x="35813" y="60197"/>
                </a:moveTo>
                <a:lnTo>
                  <a:pt x="32003" y="64007"/>
                </a:lnTo>
                <a:lnTo>
                  <a:pt x="39623" y="64007"/>
                </a:lnTo>
                <a:lnTo>
                  <a:pt x="35813" y="60197"/>
                </a:lnTo>
                <a:close/>
              </a:path>
              <a:path w="73659" h="73660">
                <a:moveTo>
                  <a:pt x="60197" y="35813"/>
                </a:moveTo>
                <a:lnTo>
                  <a:pt x="35813" y="60197"/>
                </a:lnTo>
                <a:lnTo>
                  <a:pt x="39623" y="64007"/>
                </a:lnTo>
                <a:lnTo>
                  <a:pt x="47243" y="64007"/>
                </a:lnTo>
                <a:lnTo>
                  <a:pt x="71627" y="39623"/>
                </a:lnTo>
                <a:lnTo>
                  <a:pt x="64007" y="39623"/>
                </a:lnTo>
                <a:lnTo>
                  <a:pt x="60197" y="35813"/>
                </a:lnTo>
                <a:close/>
              </a:path>
              <a:path w="73659" h="73660">
                <a:moveTo>
                  <a:pt x="7619" y="32003"/>
                </a:moveTo>
                <a:lnTo>
                  <a:pt x="7619" y="39623"/>
                </a:lnTo>
                <a:lnTo>
                  <a:pt x="11429" y="35813"/>
                </a:lnTo>
                <a:lnTo>
                  <a:pt x="7619" y="32003"/>
                </a:lnTo>
                <a:close/>
              </a:path>
              <a:path w="73659" h="73660">
                <a:moveTo>
                  <a:pt x="11429" y="35813"/>
                </a:moveTo>
                <a:lnTo>
                  <a:pt x="7619" y="39623"/>
                </a:lnTo>
                <a:lnTo>
                  <a:pt x="15239" y="39623"/>
                </a:lnTo>
                <a:lnTo>
                  <a:pt x="11429" y="35813"/>
                </a:lnTo>
                <a:close/>
              </a:path>
              <a:path w="73659" h="73660">
                <a:moveTo>
                  <a:pt x="64007" y="32003"/>
                </a:moveTo>
                <a:lnTo>
                  <a:pt x="60197" y="35813"/>
                </a:lnTo>
                <a:lnTo>
                  <a:pt x="64007" y="39623"/>
                </a:lnTo>
                <a:lnTo>
                  <a:pt x="64007" y="32003"/>
                </a:lnTo>
                <a:close/>
              </a:path>
              <a:path w="73659" h="73660">
                <a:moveTo>
                  <a:pt x="71627" y="32003"/>
                </a:moveTo>
                <a:lnTo>
                  <a:pt x="64007" y="32003"/>
                </a:lnTo>
                <a:lnTo>
                  <a:pt x="64007" y="39623"/>
                </a:lnTo>
                <a:lnTo>
                  <a:pt x="71627" y="39623"/>
                </a:lnTo>
                <a:lnTo>
                  <a:pt x="73151" y="36575"/>
                </a:lnTo>
                <a:lnTo>
                  <a:pt x="71627" y="32003"/>
                </a:lnTo>
                <a:close/>
              </a:path>
              <a:path w="73659" h="73660">
                <a:moveTo>
                  <a:pt x="15239" y="32003"/>
                </a:moveTo>
                <a:lnTo>
                  <a:pt x="7619" y="32003"/>
                </a:lnTo>
                <a:lnTo>
                  <a:pt x="11429" y="35813"/>
                </a:lnTo>
                <a:lnTo>
                  <a:pt x="15239" y="32003"/>
                </a:lnTo>
                <a:close/>
              </a:path>
              <a:path w="73659" h="73660">
                <a:moveTo>
                  <a:pt x="46024" y="7619"/>
                </a:moveTo>
                <a:lnTo>
                  <a:pt x="39623" y="7619"/>
                </a:lnTo>
                <a:lnTo>
                  <a:pt x="35813" y="11429"/>
                </a:lnTo>
                <a:lnTo>
                  <a:pt x="60197" y="35813"/>
                </a:lnTo>
                <a:lnTo>
                  <a:pt x="64007" y="32003"/>
                </a:lnTo>
                <a:lnTo>
                  <a:pt x="71627" y="32003"/>
                </a:lnTo>
                <a:lnTo>
                  <a:pt x="46024" y="7619"/>
                </a:lnTo>
                <a:close/>
              </a:path>
              <a:path w="73659" h="73660">
                <a:moveTo>
                  <a:pt x="39623" y="7619"/>
                </a:moveTo>
                <a:lnTo>
                  <a:pt x="32003" y="7619"/>
                </a:lnTo>
                <a:lnTo>
                  <a:pt x="35813" y="11429"/>
                </a:lnTo>
                <a:lnTo>
                  <a:pt x="39623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60928" y="3404781"/>
            <a:ext cx="2012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60928" y="3125889"/>
            <a:ext cx="2012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60928" y="2848521"/>
            <a:ext cx="2012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1.0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60928" y="2569629"/>
            <a:ext cx="2012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1.5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12388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25238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97213" y="2944405"/>
            <a:ext cx="152400" cy="223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f(</a:t>
            </a: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18813" y="374178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35604" y="2318071"/>
            <a:ext cx="2208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nd</a:t>
            </a:r>
            <a:r>
              <a:rPr sz="1200" b="1" dirty="0">
                <a:latin typeface="Arial"/>
                <a:cs typeface="Arial"/>
              </a:rPr>
              <a:t>ard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fo</a:t>
            </a:r>
            <a:r>
              <a:rPr sz="1200" b="1" dirty="0">
                <a:latin typeface="Arial"/>
                <a:cs typeface="Arial"/>
              </a:rPr>
              <a:t>rm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024627" y="2205228"/>
            <a:ext cx="3028315" cy="1681480"/>
          </a:xfrm>
          <a:custGeom>
            <a:avLst/>
            <a:gdLst/>
            <a:ahLst/>
            <a:cxnLst/>
            <a:rect l="l" t="t" r="r" b="b"/>
            <a:pathLst>
              <a:path w="3028315" h="1681479">
                <a:moveTo>
                  <a:pt x="30220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028187" y="4571"/>
                </a:lnTo>
                <a:lnTo>
                  <a:pt x="3026663" y="1523"/>
                </a:lnTo>
                <a:lnTo>
                  <a:pt x="3022091" y="0"/>
                </a:lnTo>
                <a:close/>
              </a:path>
              <a:path w="3028315" h="1681479">
                <a:moveTo>
                  <a:pt x="3017519" y="4571"/>
                </a:moveTo>
                <a:lnTo>
                  <a:pt x="3017519" y="1680971"/>
                </a:lnTo>
                <a:lnTo>
                  <a:pt x="3028187" y="1680971"/>
                </a:lnTo>
                <a:lnTo>
                  <a:pt x="3028187" y="10667"/>
                </a:lnTo>
                <a:lnTo>
                  <a:pt x="3022091" y="10667"/>
                </a:lnTo>
                <a:lnTo>
                  <a:pt x="3017519" y="4571"/>
                </a:lnTo>
                <a:close/>
              </a:path>
              <a:path w="30283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028315" h="1681479">
                <a:moveTo>
                  <a:pt x="30175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017519" y="10667"/>
                </a:lnTo>
                <a:lnTo>
                  <a:pt x="3017519" y="4571"/>
                </a:lnTo>
                <a:close/>
              </a:path>
              <a:path w="3028315" h="1681479">
                <a:moveTo>
                  <a:pt x="3028187" y="4571"/>
                </a:moveTo>
                <a:lnTo>
                  <a:pt x="3017519" y="4571"/>
                </a:lnTo>
                <a:lnTo>
                  <a:pt x="3022091" y="10667"/>
                </a:lnTo>
                <a:lnTo>
                  <a:pt x="3028187" y="10667"/>
                </a:lnTo>
                <a:lnTo>
                  <a:pt x="302818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600962" y="2651925"/>
            <a:ext cx="96774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1100" b="1" spc="-2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78C33"/>
                </a:solidFill>
                <a:latin typeface="Arial"/>
                <a:cs typeface="Arial"/>
              </a:rPr>
              <a:t>b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08857" y="2651925"/>
            <a:ext cx="96774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78C33"/>
                </a:solidFill>
                <a:latin typeface="Arial"/>
                <a:cs typeface="Arial"/>
              </a:rPr>
              <a:t>a</a:t>
            </a:r>
            <a:r>
              <a:rPr sz="1100" b="1" spc="-2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78C33"/>
                </a:solidFill>
                <a:latin typeface="Arial"/>
                <a:cs typeface="Arial"/>
              </a:rPr>
              <a:t>b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87160" y="4347743"/>
            <a:ext cx="24282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17213" y="5340096"/>
            <a:ext cx="100584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7213" y="5559552"/>
            <a:ext cx="100584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7213" y="5783579"/>
            <a:ext cx="100584" cy="7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7213" y="6515100"/>
            <a:ext cx="100584" cy="7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87160" y="5042687"/>
            <a:ext cx="8296909" cy="159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 marR="1459865">
              <a:lnSpc>
                <a:spcPct val="120000"/>
              </a:lnSpc>
              <a:spcBef>
                <a:spcPts val="5"/>
              </a:spcBef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nes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obab</a:t>
            </a:r>
            <a:r>
              <a:rPr sz="1200" spc="-5" dirty="0">
                <a:latin typeface="Arial"/>
                <a:cs typeface="Arial"/>
              </a:rPr>
              <a:t>ili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nuo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 </a:t>
            </a:r>
            <a:r>
              <a:rPr sz="1200" spc="-5" dirty="0">
                <a:latin typeface="Arial"/>
                <a:cs typeface="Arial"/>
              </a:rPr>
              <a:t>‘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’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the</a:t>
            </a:r>
            <a:r>
              <a:rPr sz="1200" spc="-5" dirty="0">
                <a:latin typeface="Arial"/>
                <a:cs typeface="Arial"/>
              </a:rPr>
              <a:t> l</a:t>
            </a:r>
            <a:r>
              <a:rPr sz="1200" dirty="0">
                <a:latin typeface="Arial"/>
                <a:cs typeface="Arial"/>
              </a:rPr>
              <a:t>ocat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’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eter</a:t>
            </a:r>
            <a:endParaRPr sz="1200">
              <a:latin typeface="Arial"/>
              <a:cs typeface="Arial"/>
            </a:endParaRPr>
          </a:p>
          <a:p>
            <a:pPr marL="12700" indent="34734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case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standa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on,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5" dirty="0">
                <a:latin typeface="Arial"/>
                <a:cs typeface="Arial"/>
              </a:rPr>
              <a:t>ca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Arial"/>
                <a:cs typeface="Arial"/>
              </a:rPr>
              <a:t>Gene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andom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ost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andom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ene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ato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ene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ate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andom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(</a:t>
            </a:r>
            <a:r>
              <a:rPr sz="1200" dirty="0">
                <a:latin typeface="Arial"/>
                <a:cs typeface="Arial"/>
              </a:rPr>
              <a:t>0,1)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52487" y="477469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265925" y="4683647"/>
            <a:ext cx="69977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,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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x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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45885" y="4802519"/>
            <a:ext cx="31432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b</a:t>
            </a:r>
            <a:r>
              <a:rPr sz="1200" i="1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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2225" y="4683647"/>
            <a:ext cx="407034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f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(</a:t>
            </a:r>
            <a:r>
              <a:rPr sz="1200" i="1" spc="2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54100" y="4589387"/>
            <a:ext cx="1022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367015" y="3886200"/>
            <a:ext cx="3028315" cy="158750"/>
          </a:xfrm>
          <a:custGeom>
            <a:avLst/>
            <a:gdLst/>
            <a:ahLst/>
            <a:cxnLst/>
            <a:rect l="l" t="t" r="r" b="b"/>
            <a:pathLst>
              <a:path w="30283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022104" y="158496"/>
                </a:lnTo>
                <a:lnTo>
                  <a:pt x="3026676" y="156972"/>
                </a:lnTo>
                <a:lnTo>
                  <a:pt x="3028200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0283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028315" h="158750">
                <a:moveTo>
                  <a:pt x="3017532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017532" y="152400"/>
                </a:lnTo>
                <a:lnTo>
                  <a:pt x="3017532" y="147828"/>
                </a:lnTo>
                <a:close/>
              </a:path>
              <a:path w="3028315" h="158750">
                <a:moveTo>
                  <a:pt x="3028200" y="0"/>
                </a:moveTo>
                <a:lnTo>
                  <a:pt x="3017532" y="0"/>
                </a:lnTo>
                <a:lnTo>
                  <a:pt x="3017532" y="152400"/>
                </a:lnTo>
                <a:lnTo>
                  <a:pt x="3022104" y="147828"/>
                </a:lnTo>
                <a:lnTo>
                  <a:pt x="3028200" y="147828"/>
                </a:lnTo>
                <a:lnTo>
                  <a:pt x="3028200" y="0"/>
                </a:lnTo>
                <a:close/>
              </a:path>
              <a:path w="3028315" h="158750">
                <a:moveTo>
                  <a:pt x="3028200" y="147828"/>
                </a:moveTo>
                <a:lnTo>
                  <a:pt x="3022104" y="147828"/>
                </a:lnTo>
                <a:lnTo>
                  <a:pt x="3017532" y="152400"/>
                </a:lnTo>
                <a:lnTo>
                  <a:pt x="3028200" y="152400"/>
                </a:lnTo>
                <a:lnTo>
                  <a:pt x="3028200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24627" y="3886200"/>
            <a:ext cx="3028315" cy="158750"/>
          </a:xfrm>
          <a:custGeom>
            <a:avLst/>
            <a:gdLst/>
            <a:ahLst/>
            <a:cxnLst/>
            <a:rect l="l" t="t" r="r" b="b"/>
            <a:pathLst>
              <a:path w="30283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022091" y="158496"/>
                </a:lnTo>
                <a:lnTo>
                  <a:pt x="3026663" y="156972"/>
                </a:lnTo>
                <a:lnTo>
                  <a:pt x="3028187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0283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028315" h="158750">
                <a:moveTo>
                  <a:pt x="3017519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017519" y="152400"/>
                </a:lnTo>
                <a:lnTo>
                  <a:pt x="3017519" y="147828"/>
                </a:lnTo>
                <a:close/>
              </a:path>
              <a:path w="3028315" h="158750">
                <a:moveTo>
                  <a:pt x="3028187" y="0"/>
                </a:moveTo>
                <a:lnTo>
                  <a:pt x="3017519" y="0"/>
                </a:lnTo>
                <a:lnTo>
                  <a:pt x="3017519" y="152400"/>
                </a:lnTo>
                <a:lnTo>
                  <a:pt x="3022091" y="147828"/>
                </a:lnTo>
                <a:lnTo>
                  <a:pt x="3028187" y="147828"/>
                </a:lnTo>
                <a:lnTo>
                  <a:pt x="3028187" y="0"/>
                </a:lnTo>
                <a:close/>
              </a:path>
              <a:path w="3028315" h="158750">
                <a:moveTo>
                  <a:pt x="3028187" y="147828"/>
                </a:moveTo>
                <a:lnTo>
                  <a:pt x="3022091" y="147828"/>
                </a:lnTo>
                <a:lnTo>
                  <a:pt x="3017519" y="152400"/>
                </a:lnTo>
                <a:lnTo>
                  <a:pt x="3028187" y="152400"/>
                </a:lnTo>
                <a:lnTo>
                  <a:pt x="3028187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2832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4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rma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0186" y="1792557"/>
            <a:ext cx="1708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Ba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1355" y="199186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1650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9596" y="2629789"/>
            <a:ext cx="1258569" cy="901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5113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0.25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0.15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0.10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0.05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8869" y="3557182"/>
            <a:ext cx="131699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35585" algn="l"/>
                <a:tab pos="438784" algn="l"/>
              </a:tabLst>
            </a:pPr>
            <a:r>
              <a:rPr sz="1000" spc="-10" dirty="0">
                <a:latin typeface="Arial"/>
                <a:cs typeface="Arial"/>
              </a:rPr>
              <a:t>0	5	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  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  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  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27305" algn="ctr">
              <a:lnSpc>
                <a:spcPct val="100000"/>
              </a:lnSpc>
              <a:spcBef>
                <a:spcPts val="250"/>
              </a:spcBef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862" y="2944405"/>
            <a:ext cx="152400" cy="223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f(</a:t>
            </a: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6811" y="287731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8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6811" y="307390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F68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6811" y="326897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6811" y="346405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74111" y="3557182"/>
            <a:ext cx="868044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720" algn="l"/>
              </a:tabLst>
            </a:pPr>
            <a:r>
              <a:rPr sz="1500" u="heavy" spc="-7" baseline="13888" dirty="0">
                <a:latin typeface="Arial"/>
                <a:cs typeface="Arial"/>
              </a:rPr>
              <a:t> 	</a:t>
            </a:r>
            <a:r>
              <a:rPr sz="850" spc="-5" dirty="0">
                <a:latin typeface="Arial"/>
                <a:cs typeface="Arial"/>
              </a:rPr>
              <a:t>(</a:t>
            </a:r>
            <a:r>
              <a:rPr sz="850" spc="25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=15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28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=3</a:t>
            </a:r>
            <a:r>
              <a:rPr sz="8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4141" y="2318071"/>
            <a:ext cx="144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No</a:t>
            </a:r>
            <a:r>
              <a:rPr sz="1200" b="1" dirty="0">
                <a:latin typeface="Arial"/>
                <a:cs typeface="Arial"/>
              </a:rPr>
              <a:t>rmal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1482" y="2815028"/>
            <a:ext cx="59055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(</a:t>
            </a:r>
            <a:r>
              <a:rPr sz="850" spc="25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=7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-20" dirty="0">
                <a:latin typeface="Arial"/>
                <a:cs typeface="Arial"/>
              </a:rPr>
              <a:t> </a:t>
            </a:r>
            <a:r>
              <a:rPr sz="850" spc="28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=3</a:t>
            </a:r>
            <a:r>
              <a:rPr sz="8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12700" marR="5080">
              <a:lnSpc>
                <a:spcPct val="150600"/>
              </a:lnSpc>
            </a:pPr>
            <a:r>
              <a:rPr sz="850" dirty="0">
                <a:latin typeface="Arial"/>
                <a:cs typeface="Arial"/>
              </a:rPr>
              <a:t>(</a:t>
            </a:r>
            <a:r>
              <a:rPr sz="850" spc="25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=9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-20" dirty="0">
                <a:latin typeface="Arial"/>
                <a:cs typeface="Arial"/>
              </a:rPr>
              <a:t> </a:t>
            </a:r>
            <a:r>
              <a:rPr sz="850" spc="28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=3</a:t>
            </a:r>
            <a:r>
              <a:rPr sz="850" dirty="0">
                <a:latin typeface="Arial"/>
                <a:cs typeface="Arial"/>
              </a:rPr>
              <a:t>) (</a:t>
            </a:r>
            <a:r>
              <a:rPr sz="850" spc="25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=11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28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=3</a:t>
            </a:r>
            <a:r>
              <a:rPr sz="8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850" dirty="0">
                <a:latin typeface="Arial"/>
                <a:cs typeface="Arial"/>
              </a:rPr>
              <a:t>(</a:t>
            </a:r>
            <a:r>
              <a:rPr sz="850" spc="25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=13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28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=3</a:t>
            </a:r>
            <a:r>
              <a:rPr sz="8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8815" y="2205228"/>
            <a:ext cx="3134995" cy="1681480"/>
          </a:xfrm>
          <a:custGeom>
            <a:avLst/>
            <a:gdLst/>
            <a:ahLst/>
            <a:cxnLst/>
            <a:rect l="l" t="t" r="r" b="b"/>
            <a:pathLst>
              <a:path w="3134995" h="1681479">
                <a:moveTo>
                  <a:pt x="3128784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134880" y="4571"/>
                </a:lnTo>
                <a:lnTo>
                  <a:pt x="3133356" y="1523"/>
                </a:lnTo>
                <a:lnTo>
                  <a:pt x="3128784" y="0"/>
                </a:lnTo>
                <a:close/>
              </a:path>
              <a:path w="3134995" h="1681479">
                <a:moveTo>
                  <a:pt x="3124212" y="4571"/>
                </a:moveTo>
                <a:lnTo>
                  <a:pt x="3124212" y="1680971"/>
                </a:lnTo>
                <a:lnTo>
                  <a:pt x="3134880" y="1680971"/>
                </a:lnTo>
                <a:lnTo>
                  <a:pt x="3134880" y="10667"/>
                </a:lnTo>
                <a:lnTo>
                  <a:pt x="3128784" y="10667"/>
                </a:lnTo>
                <a:lnTo>
                  <a:pt x="3124212" y="4571"/>
                </a:lnTo>
                <a:close/>
              </a:path>
              <a:path w="313499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134995" h="1681479">
                <a:moveTo>
                  <a:pt x="3124212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124212" y="10667"/>
                </a:lnTo>
                <a:lnTo>
                  <a:pt x="3124212" y="4571"/>
                </a:lnTo>
                <a:close/>
              </a:path>
              <a:path w="3134995" h="1681479">
                <a:moveTo>
                  <a:pt x="3134880" y="4571"/>
                </a:moveTo>
                <a:lnTo>
                  <a:pt x="3124212" y="4571"/>
                </a:lnTo>
                <a:lnTo>
                  <a:pt x="3128784" y="10667"/>
                </a:lnTo>
                <a:lnTo>
                  <a:pt x="3134880" y="10667"/>
                </a:lnTo>
                <a:lnTo>
                  <a:pt x="3134880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90008" y="2629789"/>
            <a:ext cx="1125981" cy="901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65527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0.25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0.15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0.10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0.05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6235" y="3557182"/>
            <a:ext cx="118745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11454" algn="l"/>
              </a:tabLst>
            </a:pPr>
            <a:r>
              <a:rPr sz="1000" spc="-10" dirty="0">
                <a:latin typeface="Arial"/>
                <a:cs typeface="Arial"/>
              </a:rPr>
              <a:t>0	5  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25400" algn="ctr">
              <a:lnSpc>
                <a:spcPct val="100000"/>
              </a:lnSpc>
              <a:spcBef>
                <a:spcPts val="250"/>
              </a:spcBef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1923" y="3557182"/>
            <a:ext cx="101726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720" algn="l"/>
              </a:tabLst>
            </a:pPr>
            <a:r>
              <a:rPr sz="1500" u="heavy" spc="-7" baseline="13888" dirty="0">
                <a:latin typeface="Arial"/>
                <a:cs typeface="Arial"/>
              </a:rPr>
              <a:t> 	</a:t>
            </a:r>
            <a:r>
              <a:rPr sz="850" spc="-5" dirty="0">
                <a:latin typeface="Arial"/>
                <a:cs typeface="Arial"/>
              </a:rPr>
              <a:t>(</a:t>
            </a:r>
            <a:r>
              <a:rPr sz="850" spc="25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=11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28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=3</a:t>
            </a:r>
            <a:r>
              <a:rPr sz="850" dirty="0">
                <a:latin typeface="Arial"/>
                <a:cs typeface="Arial"/>
              </a:rPr>
              <a:t>.</a:t>
            </a:r>
            <a:r>
              <a:rPr sz="850" spc="-10" dirty="0">
                <a:latin typeface="Arial"/>
                <a:cs typeface="Arial"/>
              </a:rPr>
              <a:t>75</a:t>
            </a:r>
            <a:r>
              <a:rPr sz="8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04276" y="2944405"/>
            <a:ext cx="152400" cy="223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f(</a:t>
            </a: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4543" y="2318071"/>
            <a:ext cx="144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No</a:t>
            </a:r>
            <a:r>
              <a:rPr sz="1200" b="1" dirty="0">
                <a:latin typeface="Arial"/>
                <a:cs typeface="Arial"/>
              </a:rPr>
              <a:t>rmal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54623" y="287731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8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54623" y="307390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F68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54623" y="326897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54623" y="346405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19296" y="2815028"/>
            <a:ext cx="73977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(</a:t>
            </a:r>
            <a:r>
              <a:rPr sz="850" spc="25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=11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28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=1</a:t>
            </a:r>
            <a:r>
              <a:rPr sz="850" dirty="0">
                <a:latin typeface="Arial"/>
                <a:cs typeface="Arial"/>
              </a:rPr>
              <a:t>.</a:t>
            </a:r>
            <a:r>
              <a:rPr sz="850" spc="-10" dirty="0">
                <a:latin typeface="Arial"/>
                <a:cs typeface="Arial"/>
              </a:rPr>
              <a:t>75</a:t>
            </a:r>
            <a:r>
              <a:rPr sz="8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850" dirty="0">
                <a:latin typeface="Arial"/>
                <a:cs typeface="Arial"/>
              </a:rPr>
              <a:t>(</a:t>
            </a:r>
            <a:r>
              <a:rPr sz="850" spc="25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=11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28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=2</a:t>
            </a:r>
            <a:r>
              <a:rPr sz="850" dirty="0">
                <a:latin typeface="Arial"/>
                <a:cs typeface="Arial"/>
              </a:rPr>
              <a:t>.</a:t>
            </a:r>
            <a:r>
              <a:rPr sz="850" spc="-10" dirty="0">
                <a:latin typeface="Arial"/>
                <a:cs typeface="Arial"/>
              </a:rPr>
              <a:t>25</a:t>
            </a:r>
            <a:r>
              <a:rPr sz="8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850" dirty="0">
                <a:latin typeface="Arial"/>
                <a:cs typeface="Arial"/>
              </a:rPr>
              <a:t>(</a:t>
            </a:r>
            <a:r>
              <a:rPr sz="850" spc="25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=11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28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=2</a:t>
            </a:r>
            <a:r>
              <a:rPr sz="850" dirty="0">
                <a:latin typeface="Arial"/>
                <a:cs typeface="Arial"/>
              </a:rPr>
              <a:t>.</a:t>
            </a:r>
            <a:r>
              <a:rPr sz="850" spc="-10" dirty="0">
                <a:latin typeface="Arial"/>
                <a:cs typeface="Arial"/>
              </a:rPr>
              <a:t>75</a:t>
            </a:r>
            <a:r>
              <a:rPr sz="8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850" dirty="0">
                <a:latin typeface="Arial"/>
                <a:cs typeface="Arial"/>
              </a:rPr>
              <a:t>(</a:t>
            </a:r>
            <a:r>
              <a:rPr sz="850" spc="25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=11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28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=3</a:t>
            </a:r>
            <a:r>
              <a:rPr sz="850" dirty="0">
                <a:latin typeface="Arial"/>
                <a:cs typeface="Arial"/>
              </a:rPr>
              <a:t>.</a:t>
            </a:r>
            <a:r>
              <a:rPr sz="850" spc="-10" dirty="0">
                <a:latin typeface="Arial"/>
                <a:cs typeface="Arial"/>
              </a:rPr>
              <a:t>25</a:t>
            </a:r>
            <a:r>
              <a:rPr sz="8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29227" y="2205228"/>
            <a:ext cx="3134995" cy="1681480"/>
          </a:xfrm>
          <a:custGeom>
            <a:avLst/>
            <a:gdLst/>
            <a:ahLst/>
            <a:cxnLst/>
            <a:rect l="l" t="t" r="r" b="b"/>
            <a:pathLst>
              <a:path w="3134995" h="1681479">
                <a:moveTo>
                  <a:pt x="3128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134867" y="4571"/>
                </a:lnTo>
                <a:lnTo>
                  <a:pt x="3133343" y="1523"/>
                </a:lnTo>
                <a:lnTo>
                  <a:pt x="3128771" y="0"/>
                </a:lnTo>
                <a:close/>
              </a:path>
              <a:path w="3134995" h="1681479">
                <a:moveTo>
                  <a:pt x="3124199" y="4571"/>
                </a:moveTo>
                <a:lnTo>
                  <a:pt x="3124199" y="1680971"/>
                </a:lnTo>
                <a:lnTo>
                  <a:pt x="3134867" y="1680971"/>
                </a:lnTo>
                <a:lnTo>
                  <a:pt x="3134867" y="10667"/>
                </a:lnTo>
                <a:lnTo>
                  <a:pt x="3128771" y="10667"/>
                </a:lnTo>
                <a:lnTo>
                  <a:pt x="3124199" y="4571"/>
                </a:lnTo>
                <a:close/>
              </a:path>
              <a:path w="313499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134995" h="1681479">
                <a:moveTo>
                  <a:pt x="3124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124199" y="10667"/>
                </a:lnTo>
                <a:lnTo>
                  <a:pt x="3124199" y="4571"/>
                </a:lnTo>
                <a:close/>
              </a:path>
              <a:path w="3134995" h="1681479">
                <a:moveTo>
                  <a:pt x="3134867" y="4571"/>
                </a:moveTo>
                <a:lnTo>
                  <a:pt x="3124199" y="4571"/>
                </a:lnTo>
                <a:lnTo>
                  <a:pt x="3128771" y="10667"/>
                </a:lnTo>
                <a:lnTo>
                  <a:pt x="3134867" y="10667"/>
                </a:lnTo>
                <a:lnTo>
                  <a:pt x="313486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87160" y="4347743"/>
            <a:ext cx="24282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7213" y="5340096"/>
            <a:ext cx="100584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13" y="5559552"/>
            <a:ext cx="100584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7213" y="5783579"/>
            <a:ext cx="100584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7160" y="5042687"/>
            <a:ext cx="7117080" cy="86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Arial"/>
                <a:cs typeface="Arial"/>
              </a:rPr>
              <a:t>It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s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spc="5" dirty="0">
                <a:latin typeface="Arial"/>
                <a:cs typeface="Arial"/>
              </a:rPr>
              <a:t>mm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cal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ound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ts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so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ll-</a:t>
            </a:r>
            <a:r>
              <a:rPr sz="1200" dirty="0">
                <a:latin typeface="Arial"/>
                <a:cs typeface="Arial"/>
              </a:rPr>
              <a:t>shape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’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360045" marR="5080">
              <a:lnSpc>
                <a:spcPct val="120000"/>
              </a:lnSpc>
            </a:pPr>
            <a:r>
              <a:rPr sz="1200" dirty="0">
                <a:latin typeface="Arial"/>
                <a:cs typeface="Arial"/>
              </a:rPr>
              <a:t>68%,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95%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99.7%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under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35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F78C33"/>
                </a:solidFill>
                <a:latin typeface="Arial"/>
                <a:cs typeface="Arial"/>
              </a:rPr>
              <a:t>+</a:t>
            </a:r>
            <a:r>
              <a:rPr sz="12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200" spc="40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spc="35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F78C33"/>
                </a:solidFill>
                <a:latin typeface="Arial"/>
                <a:cs typeface="Arial"/>
              </a:rPr>
              <a:t>+</a:t>
            </a:r>
            <a:r>
              <a:rPr sz="1200" spc="-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78C33"/>
                </a:solidFill>
                <a:latin typeface="Arial"/>
                <a:cs typeface="Arial"/>
              </a:rPr>
              <a:t>2</a:t>
            </a:r>
            <a:r>
              <a:rPr sz="1200" spc="40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35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F78C33"/>
                </a:solidFill>
                <a:latin typeface="Arial"/>
                <a:cs typeface="Arial"/>
              </a:rPr>
              <a:t>+</a:t>
            </a:r>
            <a:r>
              <a:rPr sz="1200" spc="-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78C33"/>
                </a:solidFill>
                <a:latin typeface="Arial"/>
                <a:cs typeface="Arial"/>
              </a:rPr>
              <a:t>3</a:t>
            </a:r>
            <a:r>
              <a:rPr sz="1200" spc="40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78C3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espect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 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 i</a:t>
            </a:r>
            <a:r>
              <a:rPr sz="1200" dirty="0">
                <a:latin typeface="Arial"/>
                <a:cs typeface="Arial"/>
              </a:rPr>
              <a:t>s ca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standa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17213" y="6003035"/>
            <a:ext cx="100584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7213" y="6839711"/>
            <a:ext cx="100584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87160" y="5941518"/>
            <a:ext cx="9088120" cy="120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algn="just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nt</a:t>
            </a:r>
            <a:r>
              <a:rPr sz="1200" b="1" dirty="0">
                <a:latin typeface="Arial"/>
                <a:cs typeface="Arial"/>
              </a:rPr>
              <a:t>ral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imit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1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spc="-7" baseline="-20833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spc="-7" baseline="-20833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…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baseline="-20833" dirty="0">
                <a:latin typeface="Arial"/>
                <a:cs typeface="Arial"/>
              </a:rPr>
              <a:t>n </a:t>
            </a:r>
            <a:r>
              <a:rPr sz="1200" spc="-60" baseline="-20833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nd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pend</a:t>
            </a:r>
            <a:r>
              <a:rPr sz="1200" dirty="0">
                <a:latin typeface="Arial"/>
                <a:cs typeface="Arial"/>
              </a:rPr>
              <a:t>ent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ndo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es,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ch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1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ea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nd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405" dirty="0">
                <a:latin typeface="Arial"/>
                <a:cs typeface="Arial"/>
              </a:rPr>
              <a:t> </a:t>
            </a:r>
            <a:r>
              <a:rPr sz="1200" baseline="24305" dirty="0">
                <a:latin typeface="Arial"/>
                <a:cs typeface="Arial"/>
              </a:rPr>
              <a:t>2 </a:t>
            </a:r>
            <a:r>
              <a:rPr sz="1200" spc="-120" baseline="24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bar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4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baseline="-20833" dirty="0">
                <a:latin typeface="Arial"/>
                <a:cs typeface="Arial"/>
              </a:rPr>
              <a:t>i</a:t>
            </a:r>
            <a:r>
              <a:rPr sz="1200" spc="7" baseline="-2083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n.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nc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de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(i</a:t>
            </a:r>
            <a:r>
              <a:rPr sz="1200" dirty="0">
                <a:latin typeface="Arial"/>
                <a:cs typeface="Arial"/>
              </a:rPr>
              <a:t>.e.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860" dirty="0">
                <a:latin typeface="Arial"/>
                <a:cs typeface="Arial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spc="5" dirty="0">
                <a:latin typeface="Arial"/>
                <a:cs typeface="Arial"/>
              </a:rPr>
              <a:t>-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pp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ac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but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405" dirty="0">
                <a:latin typeface="Arial"/>
                <a:cs typeface="Arial"/>
              </a:rPr>
              <a:t> </a:t>
            </a:r>
            <a:r>
              <a:rPr sz="1200" baseline="24305" dirty="0">
                <a:latin typeface="Arial"/>
                <a:cs typeface="Arial"/>
              </a:rPr>
              <a:t>2</a:t>
            </a:r>
            <a:r>
              <a:rPr sz="1200" spc="165" baseline="24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5" dirty="0">
                <a:latin typeface="Arial"/>
                <a:cs typeface="Arial"/>
              </a:rPr>
              <a:t>ca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 marR="6350" algn="just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Arial"/>
                <a:cs typeface="Arial"/>
              </a:rPr>
              <a:t>Any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ess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en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spc="5" dirty="0">
                <a:latin typeface="Arial"/>
                <a:cs typeface="Arial"/>
              </a:rPr>
              <a:t>mm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oun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ea</a:t>
            </a:r>
            <a:r>
              <a:rPr sz="1200" dirty="0">
                <a:latin typeface="Arial"/>
                <a:cs typeface="Arial"/>
              </a:rPr>
              <a:t>n)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ow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 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ke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ht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dua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ks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dates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34200" y="2209800"/>
            <a:ext cx="2641091" cy="18287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00315" y="4914900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19" h="12700">
                <a:moveTo>
                  <a:pt x="0" y="12191"/>
                </a:moveTo>
                <a:lnTo>
                  <a:pt x="19811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20127" y="4919472"/>
            <a:ext cx="27940" cy="50800"/>
          </a:xfrm>
          <a:custGeom>
            <a:avLst/>
            <a:gdLst/>
            <a:ahLst/>
            <a:cxnLst/>
            <a:rect l="l" t="t" r="r" b="b"/>
            <a:pathLst>
              <a:path w="27940" h="50800">
                <a:moveTo>
                  <a:pt x="0" y="0"/>
                </a:moveTo>
                <a:lnTo>
                  <a:pt x="27431" y="50291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2131" y="4815840"/>
            <a:ext cx="36830" cy="154305"/>
          </a:xfrm>
          <a:custGeom>
            <a:avLst/>
            <a:gdLst/>
            <a:ahLst/>
            <a:cxnLst/>
            <a:rect l="l" t="t" r="r" b="b"/>
            <a:pathLst>
              <a:path w="36830" h="154304">
                <a:moveTo>
                  <a:pt x="0" y="153923"/>
                </a:moveTo>
                <a:lnTo>
                  <a:pt x="36575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88707" y="481584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023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76871" y="4794504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051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46859" y="468325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843533" y="4695594"/>
            <a:ext cx="2066289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,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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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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x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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Symbol"/>
                <a:cs typeface="Symbol"/>
              </a:rPr>
              <a:t>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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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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50" i="1" spc="-30" dirty="0">
                <a:latin typeface="Symbol"/>
                <a:cs typeface="Symbol"/>
              </a:rPr>
              <a:t></a:t>
            </a:r>
            <a:r>
              <a:rPr sz="1250" i="1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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Symbol"/>
                <a:cs typeface="Symbol"/>
              </a:rPr>
              <a:t>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70" dirty="0">
                <a:latin typeface="Times New Roman"/>
                <a:cs typeface="Times New Roman"/>
              </a:rPr>
              <a:t> </a:t>
            </a:r>
            <a:r>
              <a:rPr sz="1250" i="1" spc="994" dirty="0">
                <a:latin typeface="Symbol"/>
                <a:cs typeface="Symbol"/>
              </a:rPr>
              <a:t></a:t>
            </a:r>
            <a:r>
              <a:rPr sz="1250" i="1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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64187" y="4825134"/>
            <a:ext cx="40068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4950" algn="l"/>
              </a:tabLst>
            </a:pPr>
            <a:r>
              <a:rPr sz="1250" i="1" spc="994" dirty="0">
                <a:latin typeface="Symbol"/>
                <a:cs typeface="Symbol"/>
              </a:rPr>
              <a:t></a:t>
            </a:r>
            <a:r>
              <a:rPr sz="1250" i="1" spc="994" dirty="0">
                <a:latin typeface="Times New Roman"/>
                <a:cs typeface="Times New Roman"/>
              </a:rPr>
              <a:t>	</a:t>
            </a:r>
            <a:r>
              <a:rPr sz="1200" spc="-65" dirty="0">
                <a:latin typeface="Times New Roman"/>
                <a:cs typeface="Times New Roman"/>
              </a:rPr>
              <a:t>2</a:t>
            </a:r>
            <a:r>
              <a:rPr sz="1250" i="1" spc="-30" dirty="0">
                <a:latin typeface="Symbol"/>
                <a:cs typeface="Symbol"/>
              </a:rPr>
              <a:t>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34873" y="4608041"/>
            <a:ext cx="1022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6607" y="4702307"/>
            <a:ext cx="407034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f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(</a:t>
            </a:r>
            <a:r>
              <a:rPr sz="1200" i="1" spc="2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04621" y="4624809"/>
            <a:ext cx="37020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 algn="ctr">
              <a:lnSpc>
                <a:spcPts val="254"/>
              </a:lnSpc>
              <a:tabLst>
                <a:tab pos="311785" algn="l"/>
              </a:tabLst>
            </a:pPr>
            <a:r>
              <a:rPr sz="700" dirty="0">
                <a:latin typeface="Symbol"/>
                <a:cs typeface="Symbol"/>
              </a:rPr>
              <a:t>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50" baseline="-33333" dirty="0">
                <a:latin typeface="Times New Roman"/>
                <a:cs typeface="Times New Roman"/>
              </a:rPr>
              <a:t>2</a:t>
            </a:r>
            <a:endParaRPr sz="750" baseline="-33333">
              <a:latin typeface="Times New Roman"/>
              <a:cs typeface="Times New Roman"/>
            </a:endParaRPr>
          </a:p>
          <a:p>
            <a:pPr marR="41910" algn="ctr">
              <a:lnSpc>
                <a:spcPts val="1095"/>
              </a:lnSpc>
              <a:tabLst>
                <a:tab pos="196215" algn="l"/>
              </a:tabLst>
            </a:pPr>
            <a:r>
              <a:rPr sz="1800" i="1" baseline="-18518" dirty="0">
                <a:latin typeface="Times New Roman"/>
                <a:cs typeface="Times New Roman"/>
              </a:rPr>
              <a:t>e	</a:t>
            </a:r>
            <a:r>
              <a:rPr sz="700" spc="-5" dirty="0">
                <a:latin typeface="Times New Roman"/>
                <a:cs typeface="Times New Roman"/>
              </a:rPr>
              <a:t>2</a:t>
            </a:r>
            <a:r>
              <a:rPr sz="750" i="1" spc="565" dirty="0">
                <a:latin typeface="Symbol"/>
                <a:cs typeface="Symbol"/>
              </a:rPr>
              <a:t></a:t>
            </a:r>
            <a:endParaRPr sz="75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38732" y="4550654"/>
            <a:ext cx="29845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85" dirty="0">
                <a:latin typeface="Times New Roman"/>
                <a:cs typeface="Times New Roman"/>
              </a:rPr>
              <a:t> </a:t>
            </a:r>
            <a:r>
              <a:rPr sz="700" i="1" spc="45" dirty="0">
                <a:latin typeface="Times New Roman"/>
                <a:cs typeface="Times New Roman"/>
              </a:rPr>
              <a:t>x</a:t>
            </a:r>
            <a:r>
              <a:rPr sz="700" spc="45" dirty="0">
                <a:latin typeface="Symbol"/>
                <a:cs typeface="Symbol"/>
              </a:rPr>
              <a:t></a:t>
            </a:r>
            <a:r>
              <a:rPr sz="750" i="1" spc="-35" dirty="0">
                <a:latin typeface="Symbol"/>
                <a:cs typeface="Symbol"/>
              </a:rPr>
              <a:t></a:t>
            </a:r>
            <a:r>
              <a:rPr sz="750" i="1" spc="-90" dirty="0">
                <a:latin typeface="Times New Roman"/>
                <a:cs typeface="Times New Roman"/>
              </a:rPr>
              <a:t> </a:t>
            </a:r>
            <a:r>
              <a:rPr sz="700" spc="40" dirty="0">
                <a:latin typeface="Times New Roman"/>
                <a:cs typeface="Times New Roman"/>
              </a:rPr>
              <a:t>)</a:t>
            </a:r>
            <a:r>
              <a:rPr sz="750" baseline="33333" dirty="0">
                <a:latin typeface="Times New Roman"/>
                <a:cs typeface="Times New Roman"/>
              </a:rPr>
              <a:t>2</a:t>
            </a:r>
            <a:endParaRPr sz="750" baseline="33333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28815" y="3886200"/>
            <a:ext cx="3134995" cy="158750"/>
          </a:xfrm>
          <a:custGeom>
            <a:avLst/>
            <a:gdLst/>
            <a:ahLst/>
            <a:cxnLst/>
            <a:rect l="l" t="t" r="r" b="b"/>
            <a:pathLst>
              <a:path w="313499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128784" y="158496"/>
                </a:lnTo>
                <a:lnTo>
                  <a:pt x="3133356" y="156972"/>
                </a:lnTo>
                <a:lnTo>
                  <a:pt x="3134880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13499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134995" h="158750">
                <a:moveTo>
                  <a:pt x="3124212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124212" y="152400"/>
                </a:lnTo>
                <a:lnTo>
                  <a:pt x="3124212" y="147828"/>
                </a:lnTo>
                <a:close/>
              </a:path>
              <a:path w="3134995" h="158750">
                <a:moveTo>
                  <a:pt x="3134880" y="0"/>
                </a:moveTo>
                <a:lnTo>
                  <a:pt x="3124212" y="0"/>
                </a:lnTo>
                <a:lnTo>
                  <a:pt x="3124212" y="152400"/>
                </a:lnTo>
                <a:lnTo>
                  <a:pt x="3128784" y="147828"/>
                </a:lnTo>
                <a:lnTo>
                  <a:pt x="3134880" y="147828"/>
                </a:lnTo>
                <a:lnTo>
                  <a:pt x="3134880" y="0"/>
                </a:lnTo>
                <a:close/>
              </a:path>
              <a:path w="3134995" h="158750">
                <a:moveTo>
                  <a:pt x="3134880" y="147828"/>
                </a:moveTo>
                <a:lnTo>
                  <a:pt x="3128784" y="147828"/>
                </a:lnTo>
                <a:lnTo>
                  <a:pt x="3124212" y="152400"/>
                </a:lnTo>
                <a:lnTo>
                  <a:pt x="3134880" y="152400"/>
                </a:lnTo>
                <a:lnTo>
                  <a:pt x="3134880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29227" y="3886200"/>
            <a:ext cx="3134995" cy="158750"/>
          </a:xfrm>
          <a:custGeom>
            <a:avLst/>
            <a:gdLst/>
            <a:ahLst/>
            <a:cxnLst/>
            <a:rect l="l" t="t" r="r" b="b"/>
            <a:pathLst>
              <a:path w="313499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128771" y="158496"/>
                </a:lnTo>
                <a:lnTo>
                  <a:pt x="3133343" y="156972"/>
                </a:lnTo>
                <a:lnTo>
                  <a:pt x="3134867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13499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134995" h="158750">
                <a:moveTo>
                  <a:pt x="3124199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124199" y="152400"/>
                </a:lnTo>
                <a:lnTo>
                  <a:pt x="3124199" y="147828"/>
                </a:lnTo>
                <a:close/>
              </a:path>
              <a:path w="3134995" h="158750">
                <a:moveTo>
                  <a:pt x="3134867" y="0"/>
                </a:moveTo>
                <a:lnTo>
                  <a:pt x="3124199" y="0"/>
                </a:lnTo>
                <a:lnTo>
                  <a:pt x="3124199" y="152400"/>
                </a:lnTo>
                <a:lnTo>
                  <a:pt x="3128771" y="147828"/>
                </a:lnTo>
                <a:lnTo>
                  <a:pt x="3134867" y="147828"/>
                </a:lnTo>
                <a:lnTo>
                  <a:pt x="3134867" y="0"/>
                </a:lnTo>
                <a:close/>
              </a:path>
              <a:path w="3134995" h="158750">
                <a:moveTo>
                  <a:pt x="3134867" y="147828"/>
                </a:moveTo>
                <a:lnTo>
                  <a:pt x="3128771" y="147828"/>
                </a:lnTo>
                <a:lnTo>
                  <a:pt x="3124199" y="152400"/>
                </a:lnTo>
                <a:lnTo>
                  <a:pt x="3134867" y="152400"/>
                </a:lnTo>
                <a:lnTo>
                  <a:pt x="3134867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271267" y="4575592"/>
            <a:ext cx="1371600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35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spc="350" dirty="0">
                <a:solidFill>
                  <a:srgbClr val="F78C33"/>
                </a:solidFill>
                <a:latin typeface="Times New Roman"/>
                <a:cs typeface="Times New Roman"/>
              </a:rPr>
              <a:t> </a:t>
            </a:r>
            <a:r>
              <a:rPr sz="1050" b="1" spc="350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ean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130" dirty="0">
                <a:solidFill>
                  <a:srgbClr val="F78C33"/>
                </a:solidFill>
                <a:latin typeface="Arial"/>
                <a:cs typeface="Arial"/>
              </a:rPr>
              <a:t>o</a:t>
            </a:r>
            <a:r>
              <a:rPr sz="1050" spc="-5" dirty="0">
                <a:solidFill>
                  <a:srgbClr val="F78C33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anda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d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D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100059" y="5324855"/>
            <a:ext cx="1346200" cy="0"/>
          </a:xfrm>
          <a:custGeom>
            <a:avLst/>
            <a:gdLst/>
            <a:ahLst/>
            <a:cxnLst/>
            <a:rect l="l" t="t" r="r" b="b"/>
            <a:pathLst>
              <a:path w="1346200">
                <a:moveTo>
                  <a:pt x="0" y="0"/>
                </a:moveTo>
                <a:lnTo>
                  <a:pt x="1345691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95488" y="5324855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16763"/>
                </a:moveTo>
                <a:lnTo>
                  <a:pt x="9143" y="16763"/>
                </a:lnTo>
              </a:path>
            </a:pathLst>
          </a:custGeom>
          <a:ln w="3479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14943" y="5324855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16763"/>
                </a:moveTo>
                <a:lnTo>
                  <a:pt x="9143" y="16763"/>
                </a:lnTo>
              </a:path>
            </a:pathLst>
          </a:custGeom>
          <a:ln w="3479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34400" y="5324855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16763"/>
                </a:moveTo>
                <a:lnTo>
                  <a:pt x="9143" y="16763"/>
                </a:lnTo>
              </a:path>
            </a:pathLst>
          </a:custGeom>
          <a:ln w="3479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53855" y="5324855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16763"/>
                </a:moveTo>
                <a:lnTo>
                  <a:pt x="9143" y="16763"/>
                </a:lnTo>
              </a:path>
            </a:pathLst>
          </a:custGeom>
          <a:ln w="3479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73311" y="5324855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16763"/>
                </a:moveTo>
                <a:lnTo>
                  <a:pt x="9143" y="16763"/>
                </a:lnTo>
              </a:path>
            </a:pathLst>
          </a:custGeom>
          <a:ln w="3479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94291" y="5324855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16763"/>
                </a:moveTo>
                <a:lnTo>
                  <a:pt x="9143" y="16763"/>
                </a:lnTo>
              </a:path>
            </a:pathLst>
          </a:custGeom>
          <a:ln w="3479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413747" y="5324855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16763"/>
                </a:moveTo>
                <a:lnTo>
                  <a:pt x="9143" y="16763"/>
                </a:lnTo>
              </a:path>
            </a:pathLst>
          </a:custGeom>
          <a:ln w="3479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7679" y="4774691"/>
            <a:ext cx="1330960" cy="550545"/>
          </a:xfrm>
          <a:custGeom>
            <a:avLst/>
            <a:gdLst/>
            <a:ahLst/>
            <a:cxnLst/>
            <a:rect l="l" t="t" r="r" b="b"/>
            <a:pathLst>
              <a:path w="1330959" h="550545">
                <a:moveTo>
                  <a:pt x="694943" y="4571"/>
                </a:moveTo>
                <a:lnTo>
                  <a:pt x="633983" y="4571"/>
                </a:lnTo>
                <a:lnTo>
                  <a:pt x="606551" y="16763"/>
                </a:lnTo>
                <a:lnTo>
                  <a:pt x="606551" y="18287"/>
                </a:lnTo>
                <a:lnTo>
                  <a:pt x="579119" y="38099"/>
                </a:lnTo>
                <a:lnTo>
                  <a:pt x="577595" y="38099"/>
                </a:lnTo>
                <a:lnTo>
                  <a:pt x="550163" y="65531"/>
                </a:lnTo>
                <a:lnTo>
                  <a:pt x="522731" y="99059"/>
                </a:lnTo>
                <a:lnTo>
                  <a:pt x="495299" y="135635"/>
                </a:lnTo>
                <a:lnTo>
                  <a:pt x="467867" y="175259"/>
                </a:lnTo>
                <a:lnTo>
                  <a:pt x="413003" y="257555"/>
                </a:lnTo>
                <a:lnTo>
                  <a:pt x="385571" y="297179"/>
                </a:lnTo>
                <a:lnTo>
                  <a:pt x="358139" y="335279"/>
                </a:lnTo>
                <a:lnTo>
                  <a:pt x="330707" y="368807"/>
                </a:lnTo>
                <a:lnTo>
                  <a:pt x="303275" y="399287"/>
                </a:lnTo>
                <a:lnTo>
                  <a:pt x="275843" y="426719"/>
                </a:lnTo>
                <a:lnTo>
                  <a:pt x="222503" y="470915"/>
                </a:lnTo>
                <a:lnTo>
                  <a:pt x="169163" y="499871"/>
                </a:lnTo>
                <a:lnTo>
                  <a:pt x="114299" y="519683"/>
                </a:lnTo>
                <a:lnTo>
                  <a:pt x="33527" y="534923"/>
                </a:lnTo>
                <a:lnTo>
                  <a:pt x="6095" y="537971"/>
                </a:lnTo>
                <a:lnTo>
                  <a:pt x="1523" y="537971"/>
                </a:lnTo>
                <a:lnTo>
                  <a:pt x="0" y="541019"/>
                </a:lnTo>
                <a:lnTo>
                  <a:pt x="0" y="548639"/>
                </a:lnTo>
                <a:lnTo>
                  <a:pt x="3047" y="550163"/>
                </a:lnTo>
                <a:lnTo>
                  <a:pt x="6095" y="550163"/>
                </a:lnTo>
                <a:lnTo>
                  <a:pt x="33527" y="547115"/>
                </a:lnTo>
                <a:lnTo>
                  <a:pt x="89915" y="537971"/>
                </a:lnTo>
                <a:lnTo>
                  <a:pt x="144779" y="522731"/>
                </a:lnTo>
                <a:lnTo>
                  <a:pt x="201167" y="498347"/>
                </a:lnTo>
                <a:lnTo>
                  <a:pt x="256031" y="460247"/>
                </a:lnTo>
                <a:lnTo>
                  <a:pt x="312419" y="408431"/>
                </a:lnTo>
                <a:lnTo>
                  <a:pt x="339851" y="377951"/>
                </a:lnTo>
                <a:lnTo>
                  <a:pt x="367283" y="341375"/>
                </a:lnTo>
                <a:lnTo>
                  <a:pt x="394715" y="303275"/>
                </a:lnTo>
                <a:lnTo>
                  <a:pt x="422147" y="263651"/>
                </a:lnTo>
                <a:lnTo>
                  <a:pt x="477011" y="181355"/>
                </a:lnTo>
                <a:lnTo>
                  <a:pt x="504443" y="141731"/>
                </a:lnTo>
                <a:lnTo>
                  <a:pt x="531875" y="105155"/>
                </a:lnTo>
                <a:lnTo>
                  <a:pt x="559307" y="74675"/>
                </a:lnTo>
                <a:lnTo>
                  <a:pt x="586739" y="47243"/>
                </a:lnTo>
                <a:lnTo>
                  <a:pt x="585215" y="47243"/>
                </a:lnTo>
                <a:lnTo>
                  <a:pt x="612647" y="27431"/>
                </a:lnTo>
                <a:lnTo>
                  <a:pt x="616076" y="27431"/>
                </a:lnTo>
                <a:lnTo>
                  <a:pt x="640079" y="16763"/>
                </a:lnTo>
                <a:lnTo>
                  <a:pt x="638555" y="16763"/>
                </a:lnTo>
                <a:lnTo>
                  <a:pt x="664463" y="12445"/>
                </a:lnTo>
                <a:lnTo>
                  <a:pt x="662939" y="12191"/>
                </a:lnTo>
                <a:lnTo>
                  <a:pt x="712088" y="12191"/>
                </a:lnTo>
                <a:lnTo>
                  <a:pt x="694943" y="4571"/>
                </a:lnTo>
                <a:close/>
              </a:path>
              <a:path w="1330959" h="550545">
                <a:moveTo>
                  <a:pt x="735036" y="27431"/>
                </a:moveTo>
                <a:lnTo>
                  <a:pt x="716279" y="27431"/>
                </a:lnTo>
                <a:lnTo>
                  <a:pt x="743711" y="47243"/>
                </a:lnTo>
                <a:lnTo>
                  <a:pt x="742187" y="47243"/>
                </a:lnTo>
                <a:lnTo>
                  <a:pt x="769619" y="74675"/>
                </a:lnTo>
                <a:lnTo>
                  <a:pt x="797051" y="106679"/>
                </a:lnTo>
                <a:lnTo>
                  <a:pt x="824483" y="141731"/>
                </a:lnTo>
                <a:lnTo>
                  <a:pt x="851915" y="181355"/>
                </a:lnTo>
                <a:lnTo>
                  <a:pt x="906779" y="263651"/>
                </a:lnTo>
                <a:lnTo>
                  <a:pt x="934211" y="303275"/>
                </a:lnTo>
                <a:lnTo>
                  <a:pt x="963167" y="341375"/>
                </a:lnTo>
                <a:lnTo>
                  <a:pt x="990599" y="376427"/>
                </a:lnTo>
                <a:lnTo>
                  <a:pt x="1018031" y="408431"/>
                </a:lnTo>
                <a:lnTo>
                  <a:pt x="1045463" y="435863"/>
                </a:lnTo>
                <a:lnTo>
                  <a:pt x="1101851" y="480059"/>
                </a:lnTo>
                <a:lnTo>
                  <a:pt x="1156715" y="512063"/>
                </a:lnTo>
                <a:lnTo>
                  <a:pt x="1213103" y="531875"/>
                </a:lnTo>
                <a:lnTo>
                  <a:pt x="1295399" y="547115"/>
                </a:lnTo>
                <a:lnTo>
                  <a:pt x="1324355" y="550163"/>
                </a:lnTo>
                <a:lnTo>
                  <a:pt x="1327403" y="550163"/>
                </a:lnTo>
                <a:lnTo>
                  <a:pt x="1330451" y="548639"/>
                </a:lnTo>
                <a:lnTo>
                  <a:pt x="1330451" y="541019"/>
                </a:lnTo>
                <a:lnTo>
                  <a:pt x="1328927" y="537971"/>
                </a:lnTo>
                <a:lnTo>
                  <a:pt x="1324355" y="537971"/>
                </a:lnTo>
                <a:lnTo>
                  <a:pt x="1298447" y="534923"/>
                </a:lnTo>
                <a:lnTo>
                  <a:pt x="1243583" y="525779"/>
                </a:lnTo>
                <a:lnTo>
                  <a:pt x="1188719" y="510539"/>
                </a:lnTo>
                <a:lnTo>
                  <a:pt x="1135379" y="487679"/>
                </a:lnTo>
                <a:lnTo>
                  <a:pt x="1082039" y="451103"/>
                </a:lnTo>
                <a:lnTo>
                  <a:pt x="1027175" y="399287"/>
                </a:lnTo>
                <a:lnTo>
                  <a:pt x="999743" y="370331"/>
                </a:lnTo>
                <a:lnTo>
                  <a:pt x="972311" y="335279"/>
                </a:lnTo>
                <a:lnTo>
                  <a:pt x="943355" y="297179"/>
                </a:lnTo>
                <a:lnTo>
                  <a:pt x="915923" y="257555"/>
                </a:lnTo>
                <a:lnTo>
                  <a:pt x="861059" y="175259"/>
                </a:lnTo>
                <a:lnTo>
                  <a:pt x="833627" y="135635"/>
                </a:lnTo>
                <a:lnTo>
                  <a:pt x="806195" y="97535"/>
                </a:lnTo>
                <a:lnTo>
                  <a:pt x="778763" y="65531"/>
                </a:lnTo>
                <a:lnTo>
                  <a:pt x="751331" y="38099"/>
                </a:lnTo>
                <a:lnTo>
                  <a:pt x="749807" y="38099"/>
                </a:lnTo>
                <a:lnTo>
                  <a:pt x="735036" y="27431"/>
                </a:lnTo>
                <a:close/>
              </a:path>
              <a:path w="1330959" h="550545">
                <a:moveTo>
                  <a:pt x="616076" y="27431"/>
                </a:moveTo>
                <a:lnTo>
                  <a:pt x="612647" y="27431"/>
                </a:lnTo>
                <a:lnTo>
                  <a:pt x="612647" y="28955"/>
                </a:lnTo>
                <a:lnTo>
                  <a:pt x="616076" y="27431"/>
                </a:lnTo>
                <a:close/>
              </a:path>
              <a:path w="1330959" h="550545">
                <a:moveTo>
                  <a:pt x="712088" y="12191"/>
                </a:moveTo>
                <a:lnTo>
                  <a:pt x="665987" y="12191"/>
                </a:lnTo>
                <a:lnTo>
                  <a:pt x="664463" y="12445"/>
                </a:lnTo>
                <a:lnTo>
                  <a:pt x="690371" y="16763"/>
                </a:lnTo>
                <a:lnTo>
                  <a:pt x="688847" y="16763"/>
                </a:lnTo>
                <a:lnTo>
                  <a:pt x="716279" y="28955"/>
                </a:lnTo>
                <a:lnTo>
                  <a:pt x="716279" y="27431"/>
                </a:lnTo>
                <a:lnTo>
                  <a:pt x="735036" y="27431"/>
                </a:lnTo>
                <a:lnTo>
                  <a:pt x="722375" y="18287"/>
                </a:lnTo>
                <a:lnTo>
                  <a:pt x="722375" y="16763"/>
                </a:lnTo>
                <a:lnTo>
                  <a:pt x="712088" y="12191"/>
                </a:lnTo>
                <a:close/>
              </a:path>
              <a:path w="1330959" h="550545">
                <a:moveTo>
                  <a:pt x="665987" y="12191"/>
                </a:moveTo>
                <a:lnTo>
                  <a:pt x="662939" y="12191"/>
                </a:lnTo>
                <a:lnTo>
                  <a:pt x="664463" y="12445"/>
                </a:lnTo>
                <a:lnTo>
                  <a:pt x="665987" y="12191"/>
                </a:lnTo>
                <a:close/>
              </a:path>
              <a:path w="1330959" h="550545">
                <a:moveTo>
                  <a:pt x="665987" y="0"/>
                </a:moveTo>
                <a:lnTo>
                  <a:pt x="662939" y="0"/>
                </a:lnTo>
                <a:lnTo>
                  <a:pt x="635507" y="4571"/>
                </a:lnTo>
                <a:lnTo>
                  <a:pt x="693419" y="4571"/>
                </a:lnTo>
                <a:lnTo>
                  <a:pt x="665987" y="0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8050790" y="5398514"/>
            <a:ext cx="142557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677545" algn="l"/>
                <a:tab pos="897255" algn="l"/>
                <a:tab pos="1116965" algn="l"/>
                <a:tab pos="1336040" algn="l"/>
              </a:tabLst>
            </a:pPr>
            <a:r>
              <a:rPr sz="900" dirty="0">
                <a:latin typeface="Arial"/>
                <a:cs typeface="Arial"/>
              </a:rPr>
              <a:t>-3   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-2   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-1	0	1	2	3</a:t>
            </a:r>
            <a:endParaRPr sz="900">
              <a:latin typeface="Arial"/>
              <a:cs typeface="Arial"/>
            </a:endParaRPr>
          </a:p>
          <a:p>
            <a:pPr marL="17780" algn="ctr">
              <a:lnSpc>
                <a:spcPct val="100000"/>
              </a:lnSpc>
              <a:spcBef>
                <a:spcPts val="245"/>
              </a:spcBef>
            </a:pPr>
            <a:r>
              <a:rPr sz="1000" b="1" spc="-10" dirty="0">
                <a:latin typeface="Arial"/>
                <a:cs typeface="Arial"/>
              </a:rPr>
              <a:t>Z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920228" y="4034028"/>
            <a:ext cx="1687195" cy="1839595"/>
          </a:xfrm>
          <a:custGeom>
            <a:avLst/>
            <a:gdLst/>
            <a:ahLst/>
            <a:cxnLst/>
            <a:rect l="l" t="t" r="r" b="b"/>
            <a:pathLst>
              <a:path w="1687195" h="1839595">
                <a:moveTo>
                  <a:pt x="1680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833371"/>
                </a:lnTo>
                <a:lnTo>
                  <a:pt x="1523" y="1837943"/>
                </a:lnTo>
                <a:lnTo>
                  <a:pt x="4571" y="1839467"/>
                </a:lnTo>
                <a:lnTo>
                  <a:pt x="1680971" y="1839467"/>
                </a:lnTo>
                <a:lnTo>
                  <a:pt x="1685543" y="1837943"/>
                </a:lnTo>
                <a:lnTo>
                  <a:pt x="1687067" y="1833371"/>
                </a:lnTo>
                <a:lnTo>
                  <a:pt x="10667" y="1833371"/>
                </a:lnTo>
                <a:lnTo>
                  <a:pt x="4571" y="1828799"/>
                </a:lnTo>
                <a:lnTo>
                  <a:pt x="10667" y="18287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687067" y="4571"/>
                </a:lnTo>
                <a:lnTo>
                  <a:pt x="1685543" y="1523"/>
                </a:lnTo>
                <a:lnTo>
                  <a:pt x="1680971" y="0"/>
                </a:lnTo>
                <a:close/>
              </a:path>
              <a:path w="1687195" h="1839595">
                <a:moveTo>
                  <a:pt x="10667" y="1828799"/>
                </a:moveTo>
                <a:lnTo>
                  <a:pt x="4571" y="1828799"/>
                </a:lnTo>
                <a:lnTo>
                  <a:pt x="10667" y="1833371"/>
                </a:lnTo>
                <a:lnTo>
                  <a:pt x="10667" y="1828799"/>
                </a:lnTo>
                <a:close/>
              </a:path>
              <a:path w="1687195" h="1839595">
                <a:moveTo>
                  <a:pt x="1676399" y="1828799"/>
                </a:moveTo>
                <a:lnTo>
                  <a:pt x="10667" y="1828799"/>
                </a:lnTo>
                <a:lnTo>
                  <a:pt x="10667" y="1833371"/>
                </a:lnTo>
                <a:lnTo>
                  <a:pt x="1676399" y="1833371"/>
                </a:lnTo>
                <a:lnTo>
                  <a:pt x="1676399" y="1828799"/>
                </a:lnTo>
                <a:close/>
              </a:path>
              <a:path w="1687195" h="1839595">
                <a:moveTo>
                  <a:pt x="1676399" y="4571"/>
                </a:moveTo>
                <a:lnTo>
                  <a:pt x="1676399" y="1833371"/>
                </a:lnTo>
                <a:lnTo>
                  <a:pt x="1680971" y="1828799"/>
                </a:lnTo>
                <a:lnTo>
                  <a:pt x="1687067" y="1828799"/>
                </a:lnTo>
                <a:lnTo>
                  <a:pt x="1687067" y="10667"/>
                </a:lnTo>
                <a:lnTo>
                  <a:pt x="1680971" y="10667"/>
                </a:lnTo>
                <a:lnTo>
                  <a:pt x="1676399" y="4571"/>
                </a:lnTo>
                <a:close/>
              </a:path>
              <a:path w="1687195" h="1839595">
                <a:moveTo>
                  <a:pt x="1687067" y="1828799"/>
                </a:moveTo>
                <a:lnTo>
                  <a:pt x="1680971" y="1828799"/>
                </a:lnTo>
                <a:lnTo>
                  <a:pt x="1676399" y="1833371"/>
                </a:lnTo>
                <a:lnTo>
                  <a:pt x="1687067" y="1833371"/>
                </a:lnTo>
                <a:lnTo>
                  <a:pt x="1687067" y="1828799"/>
                </a:lnTo>
                <a:close/>
              </a:path>
              <a:path w="1687195" h="18395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687195" h="1839595">
                <a:moveTo>
                  <a:pt x="1676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676399" y="10667"/>
                </a:lnTo>
                <a:lnTo>
                  <a:pt x="1676399" y="4571"/>
                </a:lnTo>
                <a:close/>
              </a:path>
              <a:path w="1687195" h="1839595">
                <a:moveTo>
                  <a:pt x="1687067" y="4571"/>
                </a:moveTo>
                <a:lnTo>
                  <a:pt x="1676399" y="4571"/>
                </a:lnTo>
                <a:lnTo>
                  <a:pt x="1680971" y="10667"/>
                </a:lnTo>
                <a:lnTo>
                  <a:pt x="1687067" y="10667"/>
                </a:lnTo>
                <a:lnTo>
                  <a:pt x="168706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137658" y="4146872"/>
            <a:ext cx="125222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380"/>
              </a:lnSpc>
            </a:pP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nd</a:t>
            </a:r>
            <a:r>
              <a:rPr sz="1200" b="1" dirty="0">
                <a:latin typeface="Arial"/>
                <a:cs typeface="Arial"/>
              </a:rPr>
              <a:t>ard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No</a:t>
            </a:r>
            <a:r>
              <a:rPr sz="1200" b="1" dirty="0">
                <a:latin typeface="Arial"/>
                <a:cs typeface="Arial"/>
              </a:rPr>
              <a:t>rmal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74930" algn="ctr">
              <a:lnSpc>
                <a:spcPct val="100000"/>
              </a:lnSpc>
              <a:spcBef>
                <a:spcPts val="385"/>
              </a:spcBef>
            </a:pPr>
            <a:r>
              <a:rPr sz="1100" spc="36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F78C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 </a:t>
            </a:r>
            <a:r>
              <a:rPr sz="1100" spc="7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b="1" spc="22" baseline="23809" dirty="0">
                <a:solidFill>
                  <a:srgbClr val="F78C33"/>
                </a:solidFill>
                <a:latin typeface="Arial"/>
                <a:cs typeface="Arial"/>
              </a:rPr>
              <a:t>2</a:t>
            </a:r>
            <a:r>
              <a:rPr sz="1050" b="1" spc="135" baseline="23809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78C33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212579" y="4748784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5155" y="0"/>
                </a:lnTo>
              </a:path>
            </a:pathLst>
          </a:custGeom>
          <a:ln w="5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200388" y="4922520"/>
            <a:ext cx="334010" cy="0"/>
          </a:xfrm>
          <a:custGeom>
            <a:avLst/>
            <a:gdLst/>
            <a:ahLst/>
            <a:cxnLst/>
            <a:rect l="l" t="t" r="r" b="b"/>
            <a:pathLst>
              <a:path w="334009">
                <a:moveTo>
                  <a:pt x="0" y="0"/>
                </a:moveTo>
                <a:lnTo>
                  <a:pt x="333755" y="0"/>
                </a:lnTo>
              </a:path>
            </a:pathLst>
          </a:custGeom>
          <a:ln w="5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301995" y="4940130"/>
            <a:ext cx="10604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860" dirty="0">
                <a:latin typeface="Symbol"/>
                <a:cs typeface="Symbol"/>
              </a:rPr>
              <a:t>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9209030" y="4752677"/>
            <a:ext cx="32321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10" dirty="0">
                <a:latin typeface="Times New Roman"/>
                <a:cs typeface="Times New Roman"/>
              </a:rPr>
              <a:t>X</a:t>
            </a:r>
            <a:r>
              <a:rPr sz="1050" i="1" spc="6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ymbol"/>
                <a:cs typeface="Symbol"/>
              </a:rPr>
              <a:t></a:t>
            </a:r>
            <a:r>
              <a:rPr sz="1050" spc="-75" dirty="0">
                <a:latin typeface="Times New Roman"/>
                <a:cs typeface="Times New Roman"/>
              </a:rPr>
              <a:t> </a:t>
            </a:r>
            <a:r>
              <a:rPr sz="1100" i="1" spc="-35" dirty="0">
                <a:latin typeface="Symbol"/>
                <a:cs typeface="Symbol"/>
              </a:rPr>
              <a:t>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965191" y="4842349"/>
            <a:ext cx="2159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10" dirty="0">
                <a:latin typeface="Times New Roman"/>
                <a:cs typeface="Times New Roman"/>
              </a:rPr>
              <a:t>Z</a:t>
            </a:r>
            <a:r>
              <a:rPr sz="1050" i="1" spc="7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ymbol"/>
                <a:cs typeface="Symbol"/>
              </a:rPr>
              <a:t></a:t>
            </a:r>
            <a:endParaRPr sz="10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28283"/>
            <a:ext cx="369633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4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ED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8ED0"/>
                </a:solidFill>
                <a:latin typeface="Arial"/>
                <a:cs typeface="Arial"/>
              </a:rPr>
              <a:t>hi-</a:t>
            </a:r>
            <a:r>
              <a:rPr sz="1800" b="1" spc="-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ED0"/>
                </a:solidFill>
                <a:latin typeface="Arial"/>
                <a:cs typeface="Arial"/>
              </a:rPr>
              <a:t>qu</a:t>
            </a:r>
            <a:r>
              <a:rPr sz="1800" b="1" spc="-5" dirty="0">
                <a:solidFill>
                  <a:srgbClr val="008ED0"/>
                </a:solidFill>
                <a:latin typeface="Arial"/>
                <a:cs typeface="Arial"/>
              </a:rPr>
              <a:t>ar</a:t>
            </a:r>
            <a:r>
              <a:rPr sz="1800" b="1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ED0"/>
                </a:solidFill>
                <a:latin typeface="Arial"/>
                <a:cs typeface="Arial"/>
              </a:rPr>
              <a:t>(</a:t>
            </a:r>
            <a:r>
              <a:rPr sz="1800" spc="530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800" b="1" baseline="25462" dirty="0">
                <a:solidFill>
                  <a:srgbClr val="008E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ED0"/>
                </a:solidFill>
                <a:latin typeface="Arial"/>
                <a:cs typeface="Arial"/>
              </a:rPr>
              <a:t>)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0186" y="1792557"/>
            <a:ext cx="1708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Ba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1355" y="199186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1650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7515" y="263956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9415" y="3473196"/>
            <a:ext cx="2283460" cy="0"/>
          </a:xfrm>
          <a:custGeom>
            <a:avLst/>
            <a:gdLst/>
            <a:ahLst/>
            <a:cxnLst/>
            <a:rect l="l" t="t" r="r" b="b"/>
            <a:pathLst>
              <a:path w="2283460">
                <a:moveTo>
                  <a:pt x="0" y="0"/>
                </a:moveTo>
                <a:lnTo>
                  <a:pt x="2282951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415" y="325983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9415" y="305104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9415" y="284226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9415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2400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337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2835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23815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43271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272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370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0316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24144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43600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2755" y="2823972"/>
            <a:ext cx="2214880" cy="655320"/>
          </a:xfrm>
          <a:custGeom>
            <a:avLst/>
            <a:gdLst/>
            <a:ahLst/>
            <a:cxnLst/>
            <a:rect l="l" t="t" r="r" b="b"/>
            <a:pathLst>
              <a:path w="2214879" h="655320">
                <a:moveTo>
                  <a:pt x="141731" y="0"/>
                </a:moveTo>
                <a:lnTo>
                  <a:pt x="135635" y="0"/>
                </a:lnTo>
                <a:lnTo>
                  <a:pt x="134111" y="1523"/>
                </a:lnTo>
                <a:lnTo>
                  <a:pt x="134111" y="3047"/>
                </a:lnTo>
                <a:lnTo>
                  <a:pt x="89915" y="68579"/>
                </a:lnTo>
                <a:lnTo>
                  <a:pt x="88391" y="68579"/>
                </a:lnTo>
                <a:lnTo>
                  <a:pt x="88391" y="70103"/>
                </a:lnTo>
                <a:lnTo>
                  <a:pt x="44195" y="310895"/>
                </a:lnTo>
                <a:lnTo>
                  <a:pt x="0" y="647699"/>
                </a:lnTo>
                <a:lnTo>
                  <a:pt x="0" y="652271"/>
                </a:lnTo>
                <a:lnTo>
                  <a:pt x="1523" y="655319"/>
                </a:lnTo>
                <a:lnTo>
                  <a:pt x="9143" y="655319"/>
                </a:lnTo>
                <a:lnTo>
                  <a:pt x="12191" y="653795"/>
                </a:lnTo>
                <a:lnTo>
                  <a:pt x="12191" y="649223"/>
                </a:lnTo>
                <a:lnTo>
                  <a:pt x="56387" y="312419"/>
                </a:lnTo>
                <a:lnTo>
                  <a:pt x="100302" y="74675"/>
                </a:lnTo>
                <a:lnTo>
                  <a:pt x="99059" y="74675"/>
                </a:lnTo>
                <a:lnTo>
                  <a:pt x="139027" y="15413"/>
                </a:lnTo>
                <a:lnTo>
                  <a:pt x="134111" y="10667"/>
                </a:lnTo>
                <a:lnTo>
                  <a:pt x="143255" y="9143"/>
                </a:lnTo>
                <a:lnTo>
                  <a:pt x="151148" y="9143"/>
                </a:lnTo>
                <a:lnTo>
                  <a:pt x="143255" y="1523"/>
                </a:lnTo>
                <a:lnTo>
                  <a:pt x="141731" y="0"/>
                </a:lnTo>
                <a:close/>
              </a:path>
              <a:path w="2214879" h="655320">
                <a:moveTo>
                  <a:pt x="176831" y="51914"/>
                </a:moveTo>
                <a:lnTo>
                  <a:pt x="220979" y="143255"/>
                </a:lnTo>
                <a:lnTo>
                  <a:pt x="265175" y="246887"/>
                </a:lnTo>
                <a:lnTo>
                  <a:pt x="309371" y="341375"/>
                </a:lnTo>
                <a:lnTo>
                  <a:pt x="352043" y="422147"/>
                </a:lnTo>
                <a:lnTo>
                  <a:pt x="397763" y="486155"/>
                </a:lnTo>
                <a:lnTo>
                  <a:pt x="397763" y="487679"/>
                </a:lnTo>
                <a:lnTo>
                  <a:pt x="441959" y="534923"/>
                </a:lnTo>
                <a:lnTo>
                  <a:pt x="486155" y="571499"/>
                </a:lnTo>
                <a:lnTo>
                  <a:pt x="487679" y="571499"/>
                </a:lnTo>
                <a:lnTo>
                  <a:pt x="531875" y="595883"/>
                </a:lnTo>
                <a:lnTo>
                  <a:pt x="576071" y="615695"/>
                </a:lnTo>
                <a:lnTo>
                  <a:pt x="621791" y="627887"/>
                </a:lnTo>
                <a:lnTo>
                  <a:pt x="665987" y="637031"/>
                </a:lnTo>
                <a:lnTo>
                  <a:pt x="708659" y="643127"/>
                </a:lnTo>
                <a:lnTo>
                  <a:pt x="754379" y="647699"/>
                </a:lnTo>
                <a:lnTo>
                  <a:pt x="798575" y="649223"/>
                </a:lnTo>
                <a:lnTo>
                  <a:pt x="842771" y="652271"/>
                </a:lnTo>
                <a:lnTo>
                  <a:pt x="886967" y="652271"/>
                </a:lnTo>
                <a:lnTo>
                  <a:pt x="931163" y="653795"/>
                </a:lnTo>
                <a:lnTo>
                  <a:pt x="1019555" y="653795"/>
                </a:lnTo>
                <a:lnTo>
                  <a:pt x="1063751" y="655319"/>
                </a:lnTo>
                <a:lnTo>
                  <a:pt x="2211323" y="655319"/>
                </a:lnTo>
                <a:lnTo>
                  <a:pt x="2214371" y="652271"/>
                </a:lnTo>
                <a:lnTo>
                  <a:pt x="2214371" y="646175"/>
                </a:lnTo>
                <a:lnTo>
                  <a:pt x="2211323" y="643127"/>
                </a:lnTo>
                <a:lnTo>
                  <a:pt x="1063751" y="643127"/>
                </a:lnTo>
                <a:lnTo>
                  <a:pt x="1019555" y="641603"/>
                </a:lnTo>
                <a:lnTo>
                  <a:pt x="931163" y="641603"/>
                </a:lnTo>
                <a:lnTo>
                  <a:pt x="886967" y="640079"/>
                </a:lnTo>
                <a:lnTo>
                  <a:pt x="842771" y="640079"/>
                </a:lnTo>
                <a:lnTo>
                  <a:pt x="798575" y="637031"/>
                </a:lnTo>
                <a:lnTo>
                  <a:pt x="754379" y="635507"/>
                </a:lnTo>
                <a:lnTo>
                  <a:pt x="711707" y="630935"/>
                </a:lnTo>
                <a:lnTo>
                  <a:pt x="669035" y="624839"/>
                </a:lnTo>
                <a:lnTo>
                  <a:pt x="624839" y="615695"/>
                </a:lnTo>
                <a:lnTo>
                  <a:pt x="580643" y="603503"/>
                </a:lnTo>
                <a:lnTo>
                  <a:pt x="537971" y="585215"/>
                </a:lnTo>
                <a:lnTo>
                  <a:pt x="496538" y="562355"/>
                </a:lnTo>
                <a:lnTo>
                  <a:pt x="495299" y="562355"/>
                </a:lnTo>
                <a:lnTo>
                  <a:pt x="451103" y="525779"/>
                </a:lnTo>
                <a:lnTo>
                  <a:pt x="408333" y="480059"/>
                </a:lnTo>
                <a:lnTo>
                  <a:pt x="406907" y="480059"/>
                </a:lnTo>
                <a:lnTo>
                  <a:pt x="364235" y="416051"/>
                </a:lnTo>
                <a:lnTo>
                  <a:pt x="321563" y="335279"/>
                </a:lnTo>
                <a:lnTo>
                  <a:pt x="277367" y="240791"/>
                </a:lnTo>
                <a:lnTo>
                  <a:pt x="233171" y="137159"/>
                </a:lnTo>
                <a:lnTo>
                  <a:pt x="192658" y="53339"/>
                </a:lnTo>
                <a:lnTo>
                  <a:pt x="178307" y="53339"/>
                </a:lnTo>
                <a:lnTo>
                  <a:pt x="176831" y="51914"/>
                </a:lnTo>
                <a:close/>
              </a:path>
              <a:path w="2214879" h="655320">
                <a:moveTo>
                  <a:pt x="493775" y="560831"/>
                </a:moveTo>
                <a:lnTo>
                  <a:pt x="495299" y="562355"/>
                </a:lnTo>
                <a:lnTo>
                  <a:pt x="496538" y="562355"/>
                </a:lnTo>
                <a:lnTo>
                  <a:pt x="493775" y="560831"/>
                </a:lnTo>
                <a:close/>
              </a:path>
              <a:path w="2214879" h="655320">
                <a:moveTo>
                  <a:pt x="406907" y="478535"/>
                </a:moveTo>
                <a:lnTo>
                  <a:pt x="406907" y="480059"/>
                </a:lnTo>
                <a:lnTo>
                  <a:pt x="408333" y="480059"/>
                </a:lnTo>
                <a:lnTo>
                  <a:pt x="406907" y="478535"/>
                </a:lnTo>
                <a:close/>
              </a:path>
              <a:path w="2214879" h="655320">
                <a:moveTo>
                  <a:pt x="100583" y="73151"/>
                </a:moveTo>
                <a:lnTo>
                  <a:pt x="99059" y="74675"/>
                </a:lnTo>
                <a:lnTo>
                  <a:pt x="100302" y="74675"/>
                </a:lnTo>
                <a:lnTo>
                  <a:pt x="100583" y="73151"/>
                </a:lnTo>
                <a:close/>
              </a:path>
              <a:path w="2214879" h="655320">
                <a:moveTo>
                  <a:pt x="176783" y="51815"/>
                </a:moveTo>
                <a:lnTo>
                  <a:pt x="178307" y="53339"/>
                </a:lnTo>
                <a:lnTo>
                  <a:pt x="176783" y="51815"/>
                </a:lnTo>
                <a:close/>
              </a:path>
              <a:path w="2214879" h="655320">
                <a:moveTo>
                  <a:pt x="191922" y="51815"/>
                </a:moveTo>
                <a:lnTo>
                  <a:pt x="176783" y="51815"/>
                </a:lnTo>
                <a:lnTo>
                  <a:pt x="178307" y="53339"/>
                </a:lnTo>
                <a:lnTo>
                  <a:pt x="192658" y="53339"/>
                </a:lnTo>
                <a:lnTo>
                  <a:pt x="191922" y="51815"/>
                </a:lnTo>
                <a:close/>
              </a:path>
              <a:path w="2214879" h="655320">
                <a:moveTo>
                  <a:pt x="151148" y="9143"/>
                </a:moveTo>
                <a:lnTo>
                  <a:pt x="143255" y="9143"/>
                </a:lnTo>
                <a:lnTo>
                  <a:pt x="139027" y="15413"/>
                </a:lnTo>
                <a:lnTo>
                  <a:pt x="176831" y="51914"/>
                </a:lnTo>
                <a:lnTo>
                  <a:pt x="191922" y="51815"/>
                </a:lnTo>
                <a:lnTo>
                  <a:pt x="188975" y="45719"/>
                </a:lnTo>
                <a:lnTo>
                  <a:pt x="187451" y="45719"/>
                </a:lnTo>
                <a:lnTo>
                  <a:pt x="187451" y="44195"/>
                </a:lnTo>
                <a:lnTo>
                  <a:pt x="151148" y="9143"/>
                </a:lnTo>
                <a:close/>
              </a:path>
              <a:path w="2214879" h="655320">
                <a:moveTo>
                  <a:pt x="143255" y="9143"/>
                </a:moveTo>
                <a:lnTo>
                  <a:pt x="134111" y="10667"/>
                </a:lnTo>
                <a:lnTo>
                  <a:pt x="139027" y="15413"/>
                </a:lnTo>
                <a:lnTo>
                  <a:pt x="143255" y="9143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2755" y="3032760"/>
            <a:ext cx="2214880" cy="447040"/>
          </a:xfrm>
          <a:custGeom>
            <a:avLst/>
            <a:gdLst/>
            <a:ahLst/>
            <a:cxnLst/>
            <a:rect l="l" t="t" r="r" b="b"/>
            <a:pathLst>
              <a:path w="2214879" h="447039">
                <a:moveTo>
                  <a:pt x="47981" y="425358"/>
                </a:moveTo>
                <a:lnTo>
                  <a:pt x="4571" y="434339"/>
                </a:lnTo>
                <a:lnTo>
                  <a:pt x="1523" y="434339"/>
                </a:lnTo>
                <a:lnTo>
                  <a:pt x="0" y="438911"/>
                </a:lnTo>
                <a:lnTo>
                  <a:pt x="0" y="445007"/>
                </a:lnTo>
                <a:lnTo>
                  <a:pt x="4571" y="446531"/>
                </a:lnTo>
                <a:lnTo>
                  <a:pt x="7619" y="446531"/>
                </a:lnTo>
                <a:lnTo>
                  <a:pt x="51815" y="437387"/>
                </a:lnTo>
                <a:lnTo>
                  <a:pt x="53339" y="437387"/>
                </a:lnTo>
                <a:lnTo>
                  <a:pt x="54863" y="435863"/>
                </a:lnTo>
                <a:lnTo>
                  <a:pt x="54863" y="434339"/>
                </a:lnTo>
                <a:lnTo>
                  <a:pt x="59641" y="428243"/>
                </a:lnTo>
                <a:lnTo>
                  <a:pt x="45719" y="428243"/>
                </a:lnTo>
                <a:lnTo>
                  <a:pt x="47981" y="425358"/>
                </a:lnTo>
                <a:close/>
              </a:path>
              <a:path w="2214879" h="447039">
                <a:moveTo>
                  <a:pt x="354721" y="25299"/>
                </a:moveTo>
                <a:lnTo>
                  <a:pt x="397763" y="59435"/>
                </a:lnTo>
                <a:lnTo>
                  <a:pt x="441959" y="106679"/>
                </a:lnTo>
                <a:lnTo>
                  <a:pt x="530351" y="210311"/>
                </a:lnTo>
                <a:lnTo>
                  <a:pt x="574547" y="256031"/>
                </a:lnTo>
                <a:lnTo>
                  <a:pt x="618743" y="297179"/>
                </a:lnTo>
                <a:lnTo>
                  <a:pt x="664463" y="330707"/>
                </a:lnTo>
                <a:lnTo>
                  <a:pt x="707135" y="358139"/>
                </a:lnTo>
                <a:lnTo>
                  <a:pt x="751331" y="380999"/>
                </a:lnTo>
                <a:lnTo>
                  <a:pt x="797051" y="397763"/>
                </a:lnTo>
                <a:lnTo>
                  <a:pt x="841247" y="411479"/>
                </a:lnTo>
                <a:lnTo>
                  <a:pt x="885443" y="420623"/>
                </a:lnTo>
                <a:lnTo>
                  <a:pt x="929639" y="428243"/>
                </a:lnTo>
                <a:lnTo>
                  <a:pt x="1019555" y="437387"/>
                </a:lnTo>
                <a:lnTo>
                  <a:pt x="1063751" y="440435"/>
                </a:lnTo>
                <a:lnTo>
                  <a:pt x="1150619" y="443483"/>
                </a:lnTo>
                <a:lnTo>
                  <a:pt x="1194815" y="443483"/>
                </a:lnTo>
                <a:lnTo>
                  <a:pt x="1239011" y="445007"/>
                </a:lnTo>
                <a:lnTo>
                  <a:pt x="1327403" y="445007"/>
                </a:lnTo>
                <a:lnTo>
                  <a:pt x="1371599" y="446531"/>
                </a:lnTo>
                <a:lnTo>
                  <a:pt x="2211323" y="446531"/>
                </a:lnTo>
                <a:lnTo>
                  <a:pt x="2214371" y="443483"/>
                </a:lnTo>
                <a:lnTo>
                  <a:pt x="2214371" y="437387"/>
                </a:lnTo>
                <a:lnTo>
                  <a:pt x="2211323" y="434339"/>
                </a:lnTo>
                <a:lnTo>
                  <a:pt x="1371599" y="434339"/>
                </a:lnTo>
                <a:lnTo>
                  <a:pt x="1327403" y="432815"/>
                </a:lnTo>
                <a:lnTo>
                  <a:pt x="1239011" y="432815"/>
                </a:lnTo>
                <a:lnTo>
                  <a:pt x="1194815" y="431291"/>
                </a:lnTo>
                <a:lnTo>
                  <a:pt x="1150619" y="431291"/>
                </a:lnTo>
                <a:lnTo>
                  <a:pt x="1063751" y="428243"/>
                </a:lnTo>
                <a:lnTo>
                  <a:pt x="1019555" y="425195"/>
                </a:lnTo>
                <a:lnTo>
                  <a:pt x="932687" y="416051"/>
                </a:lnTo>
                <a:lnTo>
                  <a:pt x="888491" y="408431"/>
                </a:lnTo>
                <a:lnTo>
                  <a:pt x="844295" y="399287"/>
                </a:lnTo>
                <a:lnTo>
                  <a:pt x="800099" y="385571"/>
                </a:lnTo>
                <a:lnTo>
                  <a:pt x="757427" y="368807"/>
                </a:lnTo>
                <a:lnTo>
                  <a:pt x="713231" y="348995"/>
                </a:lnTo>
                <a:lnTo>
                  <a:pt x="670559" y="321563"/>
                </a:lnTo>
                <a:lnTo>
                  <a:pt x="627887" y="288035"/>
                </a:lnTo>
                <a:lnTo>
                  <a:pt x="583691" y="246887"/>
                </a:lnTo>
                <a:lnTo>
                  <a:pt x="539495" y="201167"/>
                </a:lnTo>
                <a:lnTo>
                  <a:pt x="451103" y="97535"/>
                </a:lnTo>
                <a:lnTo>
                  <a:pt x="406907" y="50291"/>
                </a:lnTo>
                <a:lnTo>
                  <a:pt x="405383" y="50291"/>
                </a:lnTo>
                <a:lnTo>
                  <a:pt x="374638" y="25907"/>
                </a:lnTo>
                <a:lnTo>
                  <a:pt x="356615" y="25907"/>
                </a:lnTo>
                <a:lnTo>
                  <a:pt x="354721" y="25299"/>
                </a:lnTo>
                <a:close/>
              </a:path>
              <a:path w="2214879" h="447039">
                <a:moveTo>
                  <a:pt x="48767" y="425195"/>
                </a:moveTo>
                <a:lnTo>
                  <a:pt x="47981" y="425358"/>
                </a:lnTo>
                <a:lnTo>
                  <a:pt x="45719" y="428243"/>
                </a:lnTo>
                <a:lnTo>
                  <a:pt x="48767" y="425195"/>
                </a:lnTo>
                <a:close/>
              </a:path>
              <a:path w="2214879" h="447039">
                <a:moveTo>
                  <a:pt x="62030" y="425195"/>
                </a:moveTo>
                <a:lnTo>
                  <a:pt x="48767" y="425195"/>
                </a:lnTo>
                <a:lnTo>
                  <a:pt x="45719" y="428243"/>
                </a:lnTo>
                <a:lnTo>
                  <a:pt x="59641" y="428243"/>
                </a:lnTo>
                <a:lnTo>
                  <a:pt x="62030" y="425195"/>
                </a:lnTo>
                <a:close/>
              </a:path>
              <a:path w="2214879" h="447039">
                <a:moveTo>
                  <a:pt x="316991" y="0"/>
                </a:moveTo>
                <a:lnTo>
                  <a:pt x="313943" y="0"/>
                </a:lnTo>
                <a:lnTo>
                  <a:pt x="269747" y="16763"/>
                </a:lnTo>
                <a:lnTo>
                  <a:pt x="268223" y="16763"/>
                </a:lnTo>
                <a:lnTo>
                  <a:pt x="266699" y="18287"/>
                </a:lnTo>
                <a:lnTo>
                  <a:pt x="222503" y="71627"/>
                </a:lnTo>
                <a:lnTo>
                  <a:pt x="222503" y="73151"/>
                </a:lnTo>
                <a:lnTo>
                  <a:pt x="220979" y="73151"/>
                </a:lnTo>
                <a:lnTo>
                  <a:pt x="176783" y="163067"/>
                </a:lnTo>
                <a:lnTo>
                  <a:pt x="132587" y="271271"/>
                </a:lnTo>
                <a:lnTo>
                  <a:pt x="88391" y="371855"/>
                </a:lnTo>
                <a:lnTo>
                  <a:pt x="89915" y="371855"/>
                </a:lnTo>
                <a:lnTo>
                  <a:pt x="47981" y="425358"/>
                </a:lnTo>
                <a:lnTo>
                  <a:pt x="48767" y="425195"/>
                </a:lnTo>
                <a:lnTo>
                  <a:pt x="62030" y="425195"/>
                </a:lnTo>
                <a:lnTo>
                  <a:pt x="99059" y="377951"/>
                </a:lnTo>
                <a:lnTo>
                  <a:pt x="100583" y="377951"/>
                </a:lnTo>
                <a:lnTo>
                  <a:pt x="144779" y="277367"/>
                </a:lnTo>
                <a:lnTo>
                  <a:pt x="188975" y="167639"/>
                </a:lnTo>
                <a:lnTo>
                  <a:pt x="232409" y="80771"/>
                </a:lnTo>
                <a:lnTo>
                  <a:pt x="231647" y="80771"/>
                </a:lnTo>
                <a:lnTo>
                  <a:pt x="274581" y="28955"/>
                </a:lnTo>
                <a:lnTo>
                  <a:pt x="272795" y="28955"/>
                </a:lnTo>
                <a:lnTo>
                  <a:pt x="275843" y="27431"/>
                </a:lnTo>
                <a:lnTo>
                  <a:pt x="276813" y="27431"/>
                </a:lnTo>
                <a:lnTo>
                  <a:pt x="315593" y="12722"/>
                </a:lnTo>
                <a:lnTo>
                  <a:pt x="313943" y="12191"/>
                </a:lnTo>
                <a:lnTo>
                  <a:pt x="354922" y="12191"/>
                </a:lnTo>
                <a:lnTo>
                  <a:pt x="316991" y="0"/>
                </a:lnTo>
                <a:close/>
              </a:path>
              <a:path w="2214879" h="447039">
                <a:moveTo>
                  <a:pt x="233171" y="79247"/>
                </a:moveTo>
                <a:lnTo>
                  <a:pt x="231647" y="80771"/>
                </a:lnTo>
                <a:lnTo>
                  <a:pt x="232409" y="80771"/>
                </a:lnTo>
                <a:lnTo>
                  <a:pt x="233171" y="79247"/>
                </a:lnTo>
                <a:close/>
              </a:path>
              <a:path w="2214879" h="447039">
                <a:moveTo>
                  <a:pt x="275843" y="27431"/>
                </a:moveTo>
                <a:lnTo>
                  <a:pt x="272795" y="28955"/>
                </a:lnTo>
                <a:lnTo>
                  <a:pt x="275399" y="27968"/>
                </a:lnTo>
                <a:lnTo>
                  <a:pt x="275843" y="27431"/>
                </a:lnTo>
                <a:close/>
              </a:path>
              <a:path w="2214879" h="447039">
                <a:moveTo>
                  <a:pt x="275399" y="27968"/>
                </a:moveTo>
                <a:lnTo>
                  <a:pt x="272795" y="28955"/>
                </a:lnTo>
                <a:lnTo>
                  <a:pt x="274581" y="28955"/>
                </a:lnTo>
                <a:lnTo>
                  <a:pt x="275399" y="27968"/>
                </a:lnTo>
                <a:close/>
              </a:path>
              <a:path w="2214879" h="447039">
                <a:moveTo>
                  <a:pt x="276813" y="27431"/>
                </a:moveTo>
                <a:lnTo>
                  <a:pt x="275843" y="27431"/>
                </a:lnTo>
                <a:lnTo>
                  <a:pt x="275399" y="27968"/>
                </a:lnTo>
                <a:lnTo>
                  <a:pt x="276813" y="27431"/>
                </a:lnTo>
                <a:close/>
              </a:path>
              <a:path w="2214879" h="447039">
                <a:moveTo>
                  <a:pt x="353567" y="24383"/>
                </a:moveTo>
                <a:lnTo>
                  <a:pt x="354721" y="25299"/>
                </a:lnTo>
                <a:lnTo>
                  <a:pt x="356615" y="25907"/>
                </a:lnTo>
                <a:lnTo>
                  <a:pt x="353567" y="24383"/>
                </a:lnTo>
                <a:close/>
              </a:path>
              <a:path w="2214879" h="447039">
                <a:moveTo>
                  <a:pt x="372717" y="24383"/>
                </a:moveTo>
                <a:lnTo>
                  <a:pt x="353567" y="24383"/>
                </a:lnTo>
                <a:lnTo>
                  <a:pt x="356615" y="25907"/>
                </a:lnTo>
                <a:lnTo>
                  <a:pt x="374638" y="25907"/>
                </a:lnTo>
                <a:lnTo>
                  <a:pt x="372717" y="24383"/>
                </a:lnTo>
                <a:close/>
              </a:path>
              <a:path w="2214879" h="447039">
                <a:moveTo>
                  <a:pt x="354922" y="12191"/>
                </a:moveTo>
                <a:lnTo>
                  <a:pt x="316991" y="12191"/>
                </a:lnTo>
                <a:lnTo>
                  <a:pt x="315593" y="12722"/>
                </a:lnTo>
                <a:lnTo>
                  <a:pt x="354721" y="25299"/>
                </a:lnTo>
                <a:lnTo>
                  <a:pt x="353567" y="24383"/>
                </a:lnTo>
                <a:lnTo>
                  <a:pt x="372717" y="24383"/>
                </a:lnTo>
                <a:lnTo>
                  <a:pt x="361187" y="15239"/>
                </a:lnTo>
                <a:lnTo>
                  <a:pt x="361187" y="13715"/>
                </a:lnTo>
                <a:lnTo>
                  <a:pt x="359663" y="13715"/>
                </a:lnTo>
                <a:lnTo>
                  <a:pt x="354922" y="12191"/>
                </a:lnTo>
                <a:close/>
              </a:path>
              <a:path w="2214879" h="447039">
                <a:moveTo>
                  <a:pt x="316991" y="12191"/>
                </a:moveTo>
                <a:lnTo>
                  <a:pt x="313943" y="12191"/>
                </a:lnTo>
                <a:lnTo>
                  <a:pt x="315593" y="12722"/>
                </a:lnTo>
                <a:lnTo>
                  <a:pt x="316991" y="1219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62755" y="3118104"/>
            <a:ext cx="2214880" cy="361315"/>
          </a:xfrm>
          <a:custGeom>
            <a:avLst/>
            <a:gdLst/>
            <a:ahLst/>
            <a:cxnLst/>
            <a:rect l="l" t="t" r="r" b="b"/>
            <a:pathLst>
              <a:path w="2214879" h="361314">
                <a:moveTo>
                  <a:pt x="140207" y="345947"/>
                </a:moveTo>
                <a:lnTo>
                  <a:pt x="94487" y="345947"/>
                </a:lnTo>
                <a:lnTo>
                  <a:pt x="50291" y="348995"/>
                </a:lnTo>
                <a:lnTo>
                  <a:pt x="3047" y="348995"/>
                </a:lnTo>
                <a:lnTo>
                  <a:pt x="0" y="352043"/>
                </a:lnTo>
                <a:lnTo>
                  <a:pt x="0" y="358139"/>
                </a:lnTo>
                <a:lnTo>
                  <a:pt x="3047" y="361187"/>
                </a:lnTo>
                <a:lnTo>
                  <a:pt x="50291" y="361187"/>
                </a:lnTo>
                <a:lnTo>
                  <a:pt x="94487" y="358139"/>
                </a:lnTo>
                <a:lnTo>
                  <a:pt x="96011" y="358139"/>
                </a:lnTo>
                <a:lnTo>
                  <a:pt x="140207" y="345947"/>
                </a:lnTo>
                <a:close/>
              </a:path>
              <a:path w="2214879" h="361314">
                <a:moveTo>
                  <a:pt x="548171" y="12191"/>
                </a:moveTo>
                <a:lnTo>
                  <a:pt x="492251" y="12191"/>
                </a:lnTo>
                <a:lnTo>
                  <a:pt x="490727" y="12454"/>
                </a:lnTo>
                <a:lnTo>
                  <a:pt x="533399" y="19811"/>
                </a:lnTo>
                <a:lnTo>
                  <a:pt x="531875" y="19811"/>
                </a:lnTo>
                <a:lnTo>
                  <a:pt x="576071" y="39623"/>
                </a:lnTo>
                <a:lnTo>
                  <a:pt x="620267" y="65531"/>
                </a:lnTo>
                <a:lnTo>
                  <a:pt x="664463" y="99059"/>
                </a:lnTo>
                <a:lnTo>
                  <a:pt x="705611" y="134111"/>
                </a:lnTo>
                <a:lnTo>
                  <a:pt x="749807" y="169163"/>
                </a:lnTo>
                <a:lnTo>
                  <a:pt x="795527" y="201167"/>
                </a:lnTo>
                <a:lnTo>
                  <a:pt x="839723" y="230123"/>
                </a:lnTo>
                <a:lnTo>
                  <a:pt x="883919" y="256031"/>
                </a:lnTo>
                <a:lnTo>
                  <a:pt x="928115" y="278891"/>
                </a:lnTo>
                <a:lnTo>
                  <a:pt x="973835" y="295655"/>
                </a:lnTo>
                <a:lnTo>
                  <a:pt x="1018031" y="310895"/>
                </a:lnTo>
                <a:lnTo>
                  <a:pt x="1062227" y="323087"/>
                </a:lnTo>
                <a:lnTo>
                  <a:pt x="1104899" y="332231"/>
                </a:lnTo>
                <a:lnTo>
                  <a:pt x="1193291" y="344423"/>
                </a:lnTo>
                <a:lnTo>
                  <a:pt x="1239011" y="348995"/>
                </a:lnTo>
                <a:lnTo>
                  <a:pt x="1327403" y="355091"/>
                </a:lnTo>
                <a:lnTo>
                  <a:pt x="1415795" y="358139"/>
                </a:lnTo>
                <a:lnTo>
                  <a:pt x="1458467" y="358139"/>
                </a:lnTo>
                <a:lnTo>
                  <a:pt x="1502663" y="359663"/>
                </a:lnTo>
                <a:lnTo>
                  <a:pt x="1635251" y="359663"/>
                </a:lnTo>
                <a:lnTo>
                  <a:pt x="1679447" y="361187"/>
                </a:lnTo>
                <a:lnTo>
                  <a:pt x="2211323" y="361187"/>
                </a:lnTo>
                <a:lnTo>
                  <a:pt x="2214371" y="358139"/>
                </a:lnTo>
                <a:lnTo>
                  <a:pt x="2214371" y="352043"/>
                </a:lnTo>
                <a:lnTo>
                  <a:pt x="2211323" y="348995"/>
                </a:lnTo>
                <a:lnTo>
                  <a:pt x="1679447" y="348995"/>
                </a:lnTo>
                <a:lnTo>
                  <a:pt x="1635251" y="347471"/>
                </a:lnTo>
                <a:lnTo>
                  <a:pt x="1502663" y="347471"/>
                </a:lnTo>
                <a:lnTo>
                  <a:pt x="1458467" y="345947"/>
                </a:lnTo>
                <a:lnTo>
                  <a:pt x="1415795" y="345947"/>
                </a:lnTo>
                <a:lnTo>
                  <a:pt x="1327403" y="342899"/>
                </a:lnTo>
                <a:lnTo>
                  <a:pt x="1239011" y="336803"/>
                </a:lnTo>
                <a:lnTo>
                  <a:pt x="1196339" y="332231"/>
                </a:lnTo>
                <a:lnTo>
                  <a:pt x="1107947" y="320039"/>
                </a:lnTo>
                <a:lnTo>
                  <a:pt x="1065275" y="310895"/>
                </a:lnTo>
                <a:lnTo>
                  <a:pt x="1021079" y="298703"/>
                </a:lnTo>
                <a:lnTo>
                  <a:pt x="976883" y="283463"/>
                </a:lnTo>
                <a:lnTo>
                  <a:pt x="934211" y="266699"/>
                </a:lnTo>
                <a:lnTo>
                  <a:pt x="890015" y="246887"/>
                </a:lnTo>
                <a:lnTo>
                  <a:pt x="845819" y="220979"/>
                </a:lnTo>
                <a:lnTo>
                  <a:pt x="801623" y="192023"/>
                </a:lnTo>
                <a:lnTo>
                  <a:pt x="757427" y="160019"/>
                </a:lnTo>
                <a:lnTo>
                  <a:pt x="714755" y="124967"/>
                </a:lnTo>
                <a:lnTo>
                  <a:pt x="670559" y="89915"/>
                </a:lnTo>
                <a:lnTo>
                  <a:pt x="626363" y="56387"/>
                </a:lnTo>
                <a:lnTo>
                  <a:pt x="582167" y="27431"/>
                </a:lnTo>
                <a:lnTo>
                  <a:pt x="548171" y="12191"/>
                </a:lnTo>
                <a:close/>
              </a:path>
              <a:path w="2214879" h="361314">
                <a:moveTo>
                  <a:pt x="137159" y="333755"/>
                </a:moveTo>
                <a:lnTo>
                  <a:pt x="92963" y="345947"/>
                </a:lnTo>
                <a:lnTo>
                  <a:pt x="141731" y="345947"/>
                </a:lnTo>
                <a:lnTo>
                  <a:pt x="141731" y="344423"/>
                </a:lnTo>
                <a:lnTo>
                  <a:pt x="155688" y="335279"/>
                </a:lnTo>
                <a:lnTo>
                  <a:pt x="135635" y="335279"/>
                </a:lnTo>
                <a:lnTo>
                  <a:pt x="137159" y="333755"/>
                </a:lnTo>
                <a:close/>
              </a:path>
              <a:path w="2214879" h="361314">
                <a:moveTo>
                  <a:pt x="537971" y="7619"/>
                </a:moveTo>
                <a:lnTo>
                  <a:pt x="443483" y="7619"/>
                </a:lnTo>
                <a:lnTo>
                  <a:pt x="443483" y="9143"/>
                </a:lnTo>
                <a:lnTo>
                  <a:pt x="399287" y="35051"/>
                </a:lnTo>
                <a:lnTo>
                  <a:pt x="397763" y="35051"/>
                </a:lnTo>
                <a:lnTo>
                  <a:pt x="353567" y="80771"/>
                </a:lnTo>
                <a:lnTo>
                  <a:pt x="310895" y="137159"/>
                </a:lnTo>
                <a:lnTo>
                  <a:pt x="266699" y="199643"/>
                </a:lnTo>
                <a:lnTo>
                  <a:pt x="222503" y="259079"/>
                </a:lnTo>
                <a:lnTo>
                  <a:pt x="178307" y="306323"/>
                </a:lnTo>
                <a:lnTo>
                  <a:pt x="179831" y="306323"/>
                </a:lnTo>
                <a:lnTo>
                  <a:pt x="135635" y="335279"/>
                </a:lnTo>
                <a:lnTo>
                  <a:pt x="155688" y="335279"/>
                </a:lnTo>
                <a:lnTo>
                  <a:pt x="185927" y="315467"/>
                </a:lnTo>
                <a:lnTo>
                  <a:pt x="187451" y="315467"/>
                </a:lnTo>
                <a:lnTo>
                  <a:pt x="231647" y="268223"/>
                </a:lnTo>
                <a:lnTo>
                  <a:pt x="320039" y="143255"/>
                </a:lnTo>
                <a:lnTo>
                  <a:pt x="362711" y="86867"/>
                </a:lnTo>
                <a:lnTo>
                  <a:pt x="406907" y="44195"/>
                </a:lnTo>
                <a:lnTo>
                  <a:pt x="405383" y="44195"/>
                </a:lnTo>
                <a:lnTo>
                  <a:pt x="449579" y="18287"/>
                </a:lnTo>
                <a:lnTo>
                  <a:pt x="456895" y="18287"/>
                </a:lnTo>
                <a:lnTo>
                  <a:pt x="490727" y="12454"/>
                </a:lnTo>
                <a:lnTo>
                  <a:pt x="489203" y="12191"/>
                </a:lnTo>
                <a:lnTo>
                  <a:pt x="548171" y="12191"/>
                </a:lnTo>
                <a:lnTo>
                  <a:pt x="537971" y="7619"/>
                </a:lnTo>
                <a:close/>
              </a:path>
              <a:path w="2214879" h="361314">
                <a:moveTo>
                  <a:pt x="456895" y="18287"/>
                </a:moveTo>
                <a:lnTo>
                  <a:pt x="449579" y="18287"/>
                </a:lnTo>
                <a:lnTo>
                  <a:pt x="448055" y="19811"/>
                </a:lnTo>
                <a:lnTo>
                  <a:pt x="456895" y="18287"/>
                </a:lnTo>
                <a:close/>
              </a:path>
              <a:path w="2214879" h="361314">
                <a:moveTo>
                  <a:pt x="492251" y="12191"/>
                </a:moveTo>
                <a:lnTo>
                  <a:pt x="489203" y="12191"/>
                </a:lnTo>
                <a:lnTo>
                  <a:pt x="490727" y="12454"/>
                </a:lnTo>
                <a:lnTo>
                  <a:pt x="492251" y="12191"/>
                </a:lnTo>
                <a:close/>
              </a:path>
              <a:path w="2214879" h="361314">
                <a:moveTo>
                  <a:pt x="492251" y="0"/>
                </a:moveTo>
                <a:lnTo>
                  <a:pt x="489203" y="0"/>
                </a:lnTo>
                <a:lnTo>
                  <a:pt x="445007" y="7619"/>
                </a:lnTo>
                <a:lnTo>
                  <a:pt x="536447" y="7619"/>
                </a:lnTo>
                <a:lnTo>
                  <a:pt x="492251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62755" y="3166872"/>
            <a:ext cx="2214880" cy="312420"/>
          </a:xfrm>
          <a:custGeom>
            <a:avLst/>
            <a:gdLst/>
            <a:ahLst/>
            <a:cxnLst/>
            <a:rect l="l" t="t" r="r" b="b"/>
            <a:pathLst>
              <a:path w="2214879" h="312420">
                <a:moveTo>
                  <a:pt x="269747" y="271271"/>
                </a:moveTo>
                <a:lnTo>
                  <a:pt x="225551" y="288035"/>
                </a:lnTo>
                <a:lnTo>
                  <a:pt x="182879" y="295655"/>
                </a:lnTo>
                <a:lnTo>
                  <a:pt x="138683" y="298703"/>
                </a:lnTo>
                <a:lnTo>
                  <a:pt x="94487" y="300227"/>
                </a:lnTo>
                <a:lnTo>
                  <a:pt x="3047" y="300227"/>
                </a:lnTo>
                <a:lnTo>
                  <a:pt x="0" y="303275"/>
                </a:lnTo>
                <a:lnTo>
                  <a:pt x="0" y="309371"/>
                </a:lnTo>
                <a:lnTo>
                  <a:pt x="3047" y="312419"/>
                </a:lnTo>
                <a:lnTo>
                  <a:pt x="94487" y="312419"/>
                </a:lnTo>
                <a:lnTo>
                  <a:pt x="138683" y="310895"/>
                </a:lnTo>
                <a:lnTo>
                  <a:pt x="182879" y="307847"/>
                </a:lnTo>
                <a:lnTo>
                  <a:pt x="228599" y="300227"/>
                </a:lnTo>
                <a:lnTo>
                  <a:pt x="272795" y="283463"/>
                </a:lnTo>
                <a:lnTo>
                  <a:pt x="274319" y="283463"/>
                </a:lnTo>
                <a:lnTo>
                  <a:pt x="274319" y="281939"/>
                </a:lnTo>
                <a:lnTo>
                  <a:pt x="289918" y="272795"/>
                </a:lnTo>
                <a:lnTo>
                  <a:pt x="268223" y="272795"/>
                </a:lnTo>
                <a:lnTo>
                  <a:pt x="269747" y="271271"/>
                </a:lnTo>
                <a:close/>
              </a:path>
              <a:path w="2214879" h="312420">
                <a:moveTo>
                  <a:pt x="736261" y="12191"/>
                </a:moveTo>
                <a:lnTo>
                  <a:pt x="667511" y="12191"/>
                </a:lnTo>
                <a:lnTo>
                  <a:pt x="710183" y="16763"/>
                </a:lnTo>
                <a:lnTo>
                  <a:pt x="708659" y="16763"/>
                </a:lnTo>
                <a:lnTo>
                  <a:pt x="752855" y="30479"/>
                </a:lnTo>
                <a:lnTo>
                  <a:pt x="795527" y="48767"/>
                </a:lnTo>
                <a:lnTo>
                  <a:pt x="839723" y="71627"/>
                </a:lnTo>
                <a:lnTo>
                  <a:pt x="928115" y="123443"/>
                </a:lnTo>
                <a:lnTo>
                  <a:pt x="972311" y="150875"/>
                </a:lnTo>
                <a:lnTo>
                  <a:pt x="1060703" y="199643"/>
                </a:lnTo>
                <a:lnTo>
                  <a:pt x="1103375" y="219455"/>
                </a:lnTo>
                <a:lnTo>
                  <a:pt x="1149095" y="236219"/>
                </a:lnTo>
                <a:lnTo>
                  <a:pt x="1193291" y="251459"/>
                </a:lnTo>
                <a:lnTo>
                  <a:pt x="1237487" y="263651"/>
                </a:lnTo>
                <a:lnTo>
                  <a:pt x="1281683" y="274319"/>
                </a:lnTo>
                <a:lnTo>
                  <a:pt x="1370075" y="289559"/>
                </a:lnTo>
                <a:lnTo>
                  <a:pt x="1458467" y="298703"/>
                </a:lnTo>
                <a:lnTo>
                  <a:pt x="1546859" y="304799"/>
                </a:lnTo>
                <a:lnTo>
                  <a:pt x="1679447" y="309371"/>
                </a:lnTo>
                <a:lnTo>
                  <a:pt x="1723643" y="309371"/>
                </a:lnTo>
                <a:lnTo>
                  <a:pt x="1767839" y="310895"/>
                </a:lnTo>
                <a:lnTo>
                  <a:pt x="1898903" y="310895"/>
                </a:lnTo>
                <a:lnTo>
                  <a:pt x="1943099" y="312419"/>
                </a:lnTo>
                <a:lnTo>
                  <a:pt x="2211323" y="312419"/>
                </a:lnTo>
                <a:lnTo>
                  <a:pt x="2214371" y="309371"/>
                </a:lnTo>
                <a:lnTo>
                  <a:pt x="2214371" y="303275"/>
                </a:lnTo>
                <a:lnTo>
                  <a:pt x="2211323" y="300227"/>
                </a:lnTo>
                <a:lnTo>
                  <a:pt x="1943099" y="300227"/>
                </a:lnTo>
                <a:lnTo>
                  <a:pt x="1898903" y="298703"/>
                </a:lnTo>
                <a:lnTo>
                  <a:pt x="1767839" y="298703"/>
                </a:lnTo>
                <a:lnTo>
                  <a:pt x="1723643" y="297179"/>
                </a:lnTo>
                <a:lnTo>
                  <a:pt x="1679447" y="297179"/>
                </a:lnTo>
                <a:lnTo>
                  <a:pt x="1546859" y="292607"/>
                </a:lnTo>
                <a:lnTo>
                  <a:pt x="1458467" y="286511"/>
                </a:lnTo>
                <a:lnTo>
                  <a:pt x="1373123" y="277367"/>
                </a:lnTo>
                <a:lnTo>
                  <a:pt x="1284731" y="262127"/>
                </a:lnTo>
                <a:lnTo>
                  <a:pt x="1240535" y="251459"/>
                </a:lnTo>
                <a:lnTo>
                  <a:pt x="1196339" y="239267"/>
                </a:lnTo>
                <a:lnTo>
                  <a:pt x="1152143" y="224027"/>
                </a:lnTo>
                <a:lnTo>
                  <a:pt x="1109471" y="207263"/>
                </a:lnTo>
                <a:lnTo>
                  <a:pt x="1066799" y="187451"/>
                </a:lnTo>
                <a:lnTo>
                  <a:pt x="978407" y="141731"/>
                </a:lnTo>
                <a:lnTo>
                  <a:pt x="934211" y="114299"/>
                </a:lnTo>
                <a:lnTo>
                  <a:pt x="890015" y="88391"/>
                </a:lnTo>
                <a:lnTo>
                  <a:pt x="845819" y="60959"/>
                </a:lnTo>
                <a:lnTo>
                  <a:pt x="800099" y="36575"/>
                </a:lnTo>
                <a:lnTo>
                  <a:pt x="755903" y="18287"/>
                </a:lnTo>
                <a:lnTo>
                  <a:pt x="736261" y="12191"/>
                </a:lnTo>
                <a:close/>
              </a:path>
              <a:path w="2214879" h="312420">
                <a:moveTo>
                  <a:pt x="711707" y="4571"/>
                </a:moveTo>
                <a:lnTo>
                  <a:pt x="621791" y="4571"/>
                </a:lnTo>
                <a:lnTo>
                  <a:pt x="577595" y="21335"/>
                </a:lnTo>
                <a:lnTo>
                  <a:pt x="576071" y="21335"/>
                </a:lnTo>
                <a:lnTo>
                  <a:pt x="576071" y="22859"/>
                </a:lnTo>
                <a:lnTo>
                  <a:pt x="531875" y="48767"/>
                </a:lnTo>
                <a:lnTo>
                  <a:pt x="530351" y="48767"/>
                </a:lnTo>
                <a:lnTo>
                  <a:pt x="486155" y="85343"/>
                </a:lnTo>
                <a:lnTo>
                  <a:pt x="441959" y="126491"/>
                </a:lnTo>
                <a:lnTo>
                  <a:pt x="397763" y="170687"/>
                </a:lnTo>
                <a:lnTo>
                  <a:pt x="353567" y="211835"/>
                </a:lnTo>
                <a:lnTo>
                  <a:pt x="310895" y="246887"/>
                </a:lnTo>
                <a:lnTo>
                  <a:pt x="312419" y="246887"/>
                </a:lnTo>
                <a:lnTo>
                  <a:pt x="268223" y="272795"/>
                </a:lnTo>
                <a:lnTo>
                  <a:pt x="289918" y="272795"/>
                </a:lnTo>
                <a:lnTo>
                  <a:pt x="318515" y="256031"/>
                </a:lnTo>
                <a:lnTo>
                  <a:pt x="320039" y="256031"/>
                </a:lnTo>
                <a:lnTo>
                  <a:pt x="362711" y="220979"/>
                </a:lnTo>
                <a:lnTo>
                  <a:pt x="406907" y="179831"/>
                </a:lnTo>
                <a:lnTo>
                  <a:pt x="451103" y="135635"/>
                </a:lnTo>
                <a:lnTo>
                  <a:pt x="495299" y="94487"/>
                </a:lnTo>
                <a:lnTo>
                  <a:pt x="539495" y="57911"/>
                </a:lnTo>
                <a:lnTo>
                  <a:pt x="537971" y="57911"/>
                </a:lnTo>
                <a:lnTo>
                  <a:pt x="582167" y="32003"/>
                </a:lnTo>
                <a:lnTo>
                  <a:pt x="584661" y="32003"/>
                </a:lnTo>
                <a:lnTo>
                  <a:pt x="624839" y="16763"/>
                </a:lnTo>
                <a:lnTo>
                  <a:pt x="623315" y="16763"/>
                </a:lnTo>
                <a:lnTo>
                  <a:pt x="667511" y="12191"/>
                </a:lnTo>
                <a:lnTo>
                  <a:pt x="736261" y="12191"/>
                </a:lnTo>
                <a:lnTo>
                  <a:pt x="711707" y="4571"/>
                </a:lnTo>
                <a:close/>
              </a:path>
              <a:path w="2214879" h="312420">
                <a:moveTo>
                  <a:pt x="584661" y="32003"/>
                </a:moveTo>
                <a:lnTo>
                  <a:pt x="582167" y="32003"/>
                </a:lnTo>
                <a:lnTo>
                  <a:pt x="580643" y="33527"/>
                </a:lnTo>
                <a:lnTo>
                  <a:pt x="584661" y="32003"/>
                </a:lnTo>
                <a:close/>
              </a:path>
              <a:path w="2214879" h="312420">
                <a:moveTo>
                  <a:pt x="667511" y="0"/>
                </a:moveTo>
                <a:lnTo>
                  <a:pt x="623315" y="4571"/>
                </a:lnTo>
                <a:lnTo>
                  <a:pt x="710183" y="4571"/>
                </a:lnTo>
                <a:lnTo>
                  <a:pt x="667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62755" y="3198876"/>
            <a:ext cx="2214880" cy="280670"/>
          </a:xfrm>
          <a:custGeom>
            <a:avLst/>
            <a:gdLst/>
            <a:ahLst/>
            <a:cxnLst/>
            <a:rect l="l" t="t" r="r" b="b"/>
            <a:pathLst>
              <a:path w="2214879" h="280670">
                <a:moveTo>
                  <a:pt x="842771" y="0"/>
                </a:moveTo>
                <a:lnTo>
                  <a:pt x="797051" y="4571"/>
                </a:lnTo>
                <a:lnTo>
                  <a:pt x="752855" y="15239"/>
                </a:lnTo>
                <a:lnTo>
                  <a:pt x="751331" y="15239"/>
                </a:lnTo>
                <a:lnTo>
                  <a:pt x="707135" y="33527"/>
                </a:lnTo>
                <a:lnTo>
                  <a:pt x="707135" y="35051"/>
                </a:lnTo>
                <a:lnTo>
                  <a:pt x="664463" y="60959"/>
                </a:lnTo>
                <a:lnTo>
                  <a:pt x="620267" y="89915"/>
                </a:lnTo>
                <a:lnTo>
                  <a:pt x="531875" y="156971"/>
                </a:lnTo>
                <a:lnTo>
                  <a:pt x="487679" y="188975"/>
                </a:lnTo>
                <a:lnTo>
                  <a:pt x="443483" y="213359"/>
                </a:lnTo>
                <a:lnTo>
                  <a:pt x="400811" y="234695"/>
                </a:lnTo>
                <a:lnTo>
                  <a:pt x="356615" y="249935"/>
                </a:lnTo>
                <a:lnTo>
                  <a:pt x="313943" y="259079"/>
                </a:lnTo>
                <a:lnTo>
                  <a:pt x="271271" y="265175"/>
                </a:lnTo>
                <a:lnTo>
                  <a:pt x="182879" y="268223"/>
                </a:lnTo>
                <a:lnTo>
                  <a:pt x="3047" y="268223"/>
                </a:lnTo>
                <a:lnTo>
                  <a:pt x="0" y="271271"/>
                </a:lnTo>
                <a:lnTo>
                  <a:pt x="0" y="277367"/>
                </a:lnTo>
                <a:lnTo>
                  <a:pt x="3047" y="280415"/>
                </a:lnTo>
                <a:lnTo>
                  <a:pt x="182879" y="280415"/>
                </a:lnTo>
                <a:lnTo>
                  <a:pt x="271271" y="277367"/>
                </a:lnTo>
                <a:lnTo>
                  <a:pt x="316991" y="271271"/>
                </a:lnTo>
                <a:lnTo>
                  <a:pt x="359663" y="262127"/>
                </a:lnTo>
                <a:lnTo>
                  <a:pt x="403859" y="246887"/>
                </a:lnTo>
                <a:lnTo>
                  <a:pt x="449579" y="225551"/>
                </a:lnTo>
                <a:lnTo>
                  <a:pt x="493775" y="198119"/>
                </a:lnTo>
                <a:lnTo>
                  <a:pt x="537971" y="166115"/>
                </a:lnTo>
                <a:lnTo>
                  <a:pt x="626363" y="99059"/>
                </a:lnTo>
                <a:lnTo>
                  <a:pt x="670559" y="70103"/>
                </a:lnTo>
                <a:lnTo>
                  <a:pt x="713231" y="44195"/>
                </a:lnTo>
                <a:lnTo>
                  <a:pt x="715390" y="44195"/>
                </a:lnTo>
                <a:lnTo>
                  <a:pt x="755903" y="27431"/>
                </a:lnTo>
                <a:lnTo>
                  <a:pt x="800099" y="16763"/>
                </a:lnTo>
                <a:lnTo>
                  <a:pt x="842771" y="12191"/>
                </a:lnTo>
                <a:lnTo>
                  <a:pt x="925067" y="12191"/>
                </a:lnTo>
                <a:lnTo>
                  <a:pt x="886967" y="4571"/>
                </a:lnTo>
                <a:lnTo>
                  <a:pt x="842771" y="0"/>
                </a:lnTo>
                <a:close/>
              </a:path>
              <a:path w="2214879" h="280670">
                <a:moveTo>
                  <a:pt x="925067" y="12191"/>
                </a:moveTo>
                <a:lnTo>
                  <a:pt x="842771" y="12191"/>
                </a:lnTo>
                <a:lnTo>
                  <a:pt x="886967" y="16763"/>
                </a:lnTo>
                <a:lnTo>
                  <a:pt x="929639" y="25907"/>
                </a:lnTo>
                <a:lnTo>
                  <a:pt x="973835" y="39623"/>
                </a:lnTo>
                <a:lnTo>
                  <a:pt x="1016507" y="57911"/>
                </a:lnTo>
                <a:lnTo>
                  <a:pt x="1060703" y="77723"/>
                </a:lnTo>
                <a:lnTo>
                  <a:pt x="1103375" y="99059"/>
                </a:lnTo>
                <a:lnTo>
                  <a:pt x="1147571" y="121919"/>
                </a:lnTo>
                <a:lnTo>
                  <a:pt x="1235963" y="161543"/>
                </a:lnTo>
                <a:lnTo>
                  <a:pt x="1280159" y="179831"/>
                </a:lnTo>
                <a:lnTo>
                  <a:pt x="1325879" y="196595"/>
                </a:lnTo>
                <a:lnTo>
                  <a:pt x="1414271" y="224027"/>
                </a:lnTo>
                <a:lnTo>
                  <a:pt x="1456943" y="234695"/>
                </a:lnTo>
                <a:lnTo>
                  <a:pt x="1545335" y="249935"/>
                </a:lnTo>
                <a:lnTo>
                  <a:pt x="1633727" y="262127"/>
                </a:lnTo>
                <a:lnTo>
                  <a:pt x="1767839" y="271271"/>
                </a:lnTo>
                <a:lnTo>
                  <a:pt x="1812035" y="272795"/>
                </a:lnTo>
                <a:lnTo>
                  <a:pt x="1854707" y="275843"/>
                </a:lnTo>
                <a:lnTo>
                  <a:pt x="1898903" y="275843"/>
                </a:lnTo>
                <a:lnTo>
                  <a:pt x="1943099" y="277367"/>
                </a:lnTo>
                <a:lnTo>
                  <a:pt x="1987295" y="277367"/>
                </a:lnTo>
                <a:lnTo>
                  <a:pt x="2031491" y="278891"/>
                </a:lnTo>
                <a:lnTo>
                  <a:pt x="2164079" y="278891"/>
                </a:lnTo>
                <a:lnTo>
                  <a:pt x="2208275" y="280415"/>
                </a:lnTo>
                <a:lnTo>
                  <a:pt x="2211323" y="280415"/>
                </a:lnTo>
                <a:lnTo>
                  <a:pt x="2214371" y="277367"/>
                </a:lnTo>
                <a:lnTo>
                  <a:pt x="2214371" y="271271"/>
                </a:lnTo>
                <a:lnTo>
                  <a:pt x="2211323" y="268223"/>
                </a:lnTo>
                <a:lnTo>
                  <a:pt x="2208275" y="268223"/>
                </a:lnTo>
                <a:lnTo>
                  <a:pt x="2164079" y="266699"/>
                </a:lnTo>
                <a:lnTo>
                  <a:pt x="2031491" y="266699"/>
                </a:lnTo>
                <a:lnTo>
                  <a:pt x="1987295" y="265175"/>
                </a:lnTo>
                <a:lnTo>
                  <a:pt x="1943099" y="265175"/>
                </a:lnTo>
                <a:lnTo>
                  <a:pt x="1898903" y="263651"/>
                </a:lnTo>
                <a:lnTo>
                  <a:pt x="1854707" y="263651"/>
                </a:lnTo>
                <a:lnTo>
                  <a:pt x="1812035" y="260603"/>
                </a:lnTo>
                <a:lnTo>
                  <a:pt x="1767839" y="259079"/>
                </a:lnTo>
                <a:lnTo>
                  <a:pt x="1636775" y="249935"/>
                </a:lnTo>
                <a:lnTo>
                  <a:pt x="1548383" y="237743"/>
                </a:lnTo>
                <a:lnTo>
                  <a:pt x="1459991" y="222503"/>
                </a:lnTo>
                <a:lnTo>
                  <a:pt x="1417319" y="211835"/>
                </a:lnTo>
                <a:lnTo>
                  <a:pt x="1328927" y="184403"/>
                </a:lnTo>
                <a:lnTo>
                  <a:pt x="1284731" y="167639"/>
                </a:lnTo>
                <a:lnTo>
                  <a:pt x="1242059" y="149351"/>
                </a:lnTo>
                <a:lnTo>
                  <a:pt x="1153667" y="109727"/>
                </a:lnTo>
                <a:lnTo>
                  <a:pt x="1109471" y="86867"/>
                </a:lnTo>
                <a:lnTo>
                  <a:pt x="1066799" y="65531"/>
                </a:lnTo>
                <a:lnTo>
                  <a:pt x="1021079" y="45719"/>
                </a:lnTo>
                <a:lnTo>
                  <a:pt x="976883" y="27431"/>
                </a:lnTo>
                <a:lnTo>
                  <a:pt x="932687" y="13715"/>
                </a:lnTo>
                <a:lnTo>
                  <a:pt x="925067" y="12191"/>
                </a:lnTo>
                <a:close/>
              </a:path>
              <a:path w="2214879" h="280670">
                <a:moveTo>
                  <a:pt x="715390" y="44195"/>
                </a:moveTo>
                <a:lnTo>
                  <a:pt x="713231" y="44195"/>
                </a:lnTo>
                <a:lnTo>
                  <a:pt x="711707" y="45719"/>
                </a:lnTo>
                <a:lnTo>
                  <a:pt x="715390" y="44195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79726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0.05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30668" y="2944405"/>
            <a:ext cx="152400" cy="223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f(</a:t>
            </a: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25539" y="283616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8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25539" y="305257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F68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5539" y="326897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25539" y="348538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22627" y="3557182"/>
            <a:ext cx="314071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  <a:tabLst>
                <a:tab pos="233045" algn="l"/>
                <a:tab pos="2502535" algn="l"/>
                <a:tab pos="2790190" algn="l"/>
              </a:tabLst>
            </a:pPr>
            <a:r>
              <a:rPr sz="1000" spc="-10" dirty="0">
                <a:latin typeface="Arial"/>
                <a:cs typeface="Arial"/>
              </a:rPr>
              <a:t>0	5  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u="heavy" spc="-5" dirty="0">
                <a:latin typeface="Arial"/>
                <a:cs typeface="Arial"/>
              </a:rPr>
              <a:t> </a:t>
            </a:r>
            <a:r>
              <a:rPr sz="1000" u="heavy" dirty="0">
                <a:latin typeface="Arial"/>
                <a:cs typeface="Arial"/>
              </a:rPr>
              <a:t>	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ts val="725"/>
              </a:lnSpc>
            </a:pP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 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R="833119" algn="ctr">
              <a:lnSpc>
                <a:spcPts val="1019"/>
              </a:lnSpc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47823" y="2318071"/>
            <a:ext cx="17341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Ch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-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qu</a:t>
            </a:r>
            <a:r>
              <a:rPr sz="1200" b="1" dirty="0">
                <a:latin typeface="Arial"/>
                <a:cs typeface="Arial"/>
              </a:rPr>
              <a:t>are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90213" y="2769273"/>
            <a:ext cx="373380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 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 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 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 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43427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4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587" y="4571"/>
                </a:lnTo>
                <a:lnTo>
                  <a:pt x="3941063" y="1523"/>
                </a:lnTo>
                <a:lnTo>
                  <a:pt x="3936491" y="0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3931919" y="1680971"/>
                </a:lnTo>
                <a:lnTo>
                  <a:pt x="3942587" y="1680971"/>
                </a:lnTo>
                <a:lnTo>
                  <a:pt x="3942587" y="10667"/>
                </a:lnTo>
                <a:lnTo>
                  <a:pt x="3936491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19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3942587" y="4571"/>
                </a:moveTo>
                <a:lnTo>
                  <a:pt x="3931919" y="4571"/>
                </a:lnTo>
                <a:lnTo>
                  <a:pt x="3936491" y="10667"/>
                </a:lnTo>
                <a:lnTo>
                  <a:pt x="3942587" y="10667"/>
                </a:lnTo>
                <a:lnTo>
                  <a:pt x="394258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87160" y="4347743"/>
            <a:ext cx="24282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17213" y="5600700"/>
            <a:ext cx="100584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7213" y="5820155"/>
            <a:ext cx="100584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7213" y="6217920"/>
            <a:ext cx="100584" cy="82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87160" y="5298720"/>
            <a:ext cx="9086850" cy="177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Z</a:t>
            </a:r>
            <a:r>
              <a:rPr sz="1200" spc="-7" baseline="-20833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Z</a:t>
            </a:r>
            <a:r>
              <a:rPr sz="1200" spc="-7" baseline="-20833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… , </a:t>
            </a:r>
            <a:r>
              <a:rPr sz="1200" spc="-5" dirty="0">
                <a:latin typeface="Arial"/>
                <a:cs typeface="Arial"/>
              </a:rPr>
              <a:t>Z</a:t>
            </a:r>
            <a:r>
              <a:rPr sz="1200" baseline="-20833" dirty="0">
                <a:latin typeface="Arial"/>
                <a:cs typeface="Arial"/>
              </a:rPr>
              <a:t>k </a:t>
            </a:r>
            <a:r>
              <a:rPr sz="1200" spc="-157" baseline="-2083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i</a:t>
            </a:r>
            <a:r>
              <a:rPr sz="1200" dirty="0">
                <a:latin typeface="Arial"/>
                <a:cs typeface="Arial"/>
              </a:rPr>
              <a:t>ndepe</a:t>
            </a:r>
            <a:r>
              <a:rPr sz="1200" spc="-10" dirty="0">
                <a:latin typeface="Arial"/>
                <a:cs typeface="Arial"/>
              </a:rPr>
              <a:t>nd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standa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es,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Z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Z</a:t>
            </a:r>
            <a:r>
              <a:rPr sz="1200" baseline="-20833" dirty="0">
                <a:latin typeface="Arial"/>
                <a:cs typeface="Arial"/>
              </a:rPr>
              <a:t>i</a:t>
            </a:r>
            <a:r>
              <a:rPr sz="1200" baseline="24305" dirty="0">
                <a:latin typeface="Arial"/>
                <a:cs typeface="Arial"/>
              </a:rPr>
              <a:t>2</a:t>
            </a:r>
            <a:r>
              <a:rPr sz="1200" spc="165" baseline="243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sa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possess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80" dirty="0">
                <a:latin typeface="Arial"/>
                <a:cs typeface="Arial"/>
              </a:rPr>
              <a:t> </a:t>
            </a:r>
            <a:r>
              <a:rPr sz="1200" baseline="24305" dirty="0">
                <a:latin typeface="Arial"/>
                <a:cs typeface="Arial"/>
              </a:rPr>
              <a:t>2</a:t>
            </a:r>
            <a:r>
              <a:rPr sz="1200" spc="165" baseline="24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  <a:p>
            <a:pPr marL="360045" marR="5080">
              <a:lnSpc>
                <a:spcPct val="100000"/>
              </a:lnSpc>
              <a:spcBef>
                <a:spcPts val="285"/>
              </a:spcBef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80" dirty="0">
                <a:latin typeface="Arial"/>
                <a:cs typeface="Arial"/>
              </a:rPr>
              <a:t> </a:t>
            </a:r>
            <a:r>
              <a:rPr sz="1200" baseline="24305" dirty="0">
                <a:latin typeface="Arial"/>
                <a:cs typeface="Arial"/>
              </a:rPr>
              <a:t>2  </a:t>
            </a:r>
            <a:r>
              <a:rPr sz="1200" spc="-37" baseline="24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 </a:t>
            </a:r>
            <a:r>
              <a:rPr sz="1200" spc="-5" dirty="0">
                <a:latin typeface="Arial"/>
                <a:cs typeface="Arial"/>
              </a:rPr>
              <a:t> i</a:t>
            </a:r>
            <a:r>
              <a:rPr sz="1200" dirty="0">
                <a:latin typeface="Arial"/>
                <a:cs typeface="Arial"/>
              </a:rPr>
              <a:t>s 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 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n, 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 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ee 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k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ness 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pen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 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 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. 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15" dirty="0">
                <a:latin typeface="Arial"/>
                <a:cs typeface="Arial"/>
              </a:rPr>
              <a:t>iv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 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ew 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 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ske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ri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ht; but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df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nc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eases,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beco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nc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eas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spc="5" dirty="0">
                <a:latin typeface="Arial"/>
                <a:cs typeface="Arial"/>
              </a:rPr>
              <a:t>mm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cal</a:t>
            </a:r>
            <a:endParaRPr sz="1200">
              <a:latin typeface="Arial"/>
              <a:cs typeface="Arial"/>
            </a:endParaRPr>
          </a:p>
          <a:p>
            <a:pPr marL="12700" indent="34734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 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2k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5" dirty="0">
                <a:latin typeface="Arial"/>
                <a:cs typeface="Arial"/>
              </a:rPr>
              <a:t>ca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H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pothes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e.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. 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f 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e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assu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popu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14387" y="4876800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0" y="0"/>
                </a:moveTo>
                <a:lnTo>
                  <a:pt x="726960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95272" y="4774691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47672" y="4774691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056128" y="4769251"/>
            <a:ext cx="698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90" dirty="0">
                <a:latin typeface="Verdana"/>
                <a:cs typeface="Verdana"/>
              </a:rPr>
              <a:t>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00329" y="4719294"/>
            <a:ext cx="6229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350"/>
              </a:lnSpc>
            </a:pPr>
            <a:r>
              <a:rPr sz="700" dirty="0">
                <a:latin typeface="Symbol"/>
                <a:cs typeface="Symbol"/>
              </a:rPr>
              <a:t></a:t>
            </a:r>
            <a:endParaRPr sz="700">
              <a:latin typeface="Symbol"/>
              <a:cs typeface="Symbol"/>
            </a:endParaRPr>
          </a:p>
          <a:p>
            <a:pPr marL="117475">
              <a:lnSpc>
                <a:spcPts val="950"/>
              </a:lnSpc>
            </a:pPr>
            <a:r>
              <a:rPr sz="1800" i="1" spc="104" baseline="-25462" dirty="0">
                <a:latin typeface="Times New Roman"/>
                <a:cs typeface="Times New Roman"/>
              </a:rPr>
              <a:t>t</a:t>
            </a:r>
            <a:r>
              <a:rPr sz="750" i="1" spc="-35" dirty="0">
                <a:latin typeface="Symbol"/>
                <a:cs typeface="Symbol"/>
              </a:rPr>
              <a:t></a:t>
            </a:r>
            <a:r>
              <a:rPr sz="750" i="1" spc="-80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Symbol"/>
                <a:cs typeface="Symbol"/>
              </a:rPr>
              <a:t></a:t>
            </a:r>
            <a:r>
              <a:rPr sz="700" spc="-15" dirty="0">
                <a:latin typeface="Times New Roman"/>
                <a:cs typeface="Times New Roman"/>
              </a:rPr>
              <a:t>1</a:t>
            </a:r>
            <a:r>
              <a:rPr sz="1800" i="1" spc="97" baseline="-25462" dirty="0">
                <a:latin typeface="Times New Roman"/>
                <a:cs typeface="Times New Roman"/>
              </a:rPr>
              <a:t>e</a:t>
            </a:r>
            <a:r>
              <a:rPr sz="700" spc="10" dirty="0">
                <a:latin typeface="Symbol"/>
                <a:cs typeface="Symbol"/>
              </a:rPr>
              <a:t></a:t>
            </a:r>
            <a:r>
              <a:rPr sz="700" i="1" dirty="0">
                <a:latin typeface="Times New Roman"/>
                <a:cs typeface="Times New Roman"/>
              </a:rPr>
              <a:t>t</a:t>
            </a:r>
            <a:r>
              <a:rPr sz="700" i="1" spc="-75" dirty="0">
                <a:latin typeface="Times New Roman"/>
                <a:cs typeface="Times New Roman"/>
              </a:rPr>
              <a:t> </a:t>
            </a:r>
            <a:r>
              <a:rPr sz="1800" i="1" spc="-7" baseline="-25462" dirty="0">
                <a:latin typeface="Times New Roman"/>
                <a:cs typeface="Times New Roman"/>
              </a:rPr>
              <a:t>d</a:t>
            </a:r>
            <a:r>
              <a:rPr sz="1800" i="1" baseline="-25462" dirty="0">
                <a:latin typeface="Times New Roman"/>
                <a:cs typeface="Times New Roman"/>
              </a:rPr>
              <a:t>t</a:t>
            </a:r>
            <a:endParaRPr sz="1800" baseline="-25462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700" dirty="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53034" y="4717770"/>
            <a:ext cx="507365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 algn="ctr">
              <a:lnSpc>
                <a:spcPts val="625"/>
              </a:lnSpc>
              <a:tabLst>
                <a:tab pos="298450" algn="l"/>
              </a:tabLst>
            </a:pPr>
            <a:r>
              <a:rPr sz="700" dirty="0">
                <a:latin typeface="Symbol"/>
                <a:cs typeface="Symbol"/>
              </a:rPr>
              <a:t>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spc="-40" dirty="0">
                <a:latin typeface="Symbol"/>
                <a:cs typeface="Symbol"/>
              </a:rPr>
              <a:t></a:t>
            </a:r>
            <a:r>
              <a:rPr sz="70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 algn="ctr">
              <a:lnSpc>
                <a:spcPts val="1225"/>
              </a:lnSpc>
            </a:pPr>
            <a:r>
              <a:rPr sz="1200" i="1" dirty="0">
                <a:latin typeface="Times New Roman"/>
                <a:cs typeface="Times New Roman"/>
              </a:rPr>
              <a:t>e 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050" baseline="27777" dirty="0">
                <a:latin typeface="Times New Roman"/>
                <a:cs typeface="Times New Roman"/>
              </a:rPr>
              <a:t>2 </a:t>
            </a:r>
            <a:r>
              <a:rPr sz="1200" i="1" dirty="0">
                <a:latin typeface="Times New Roman"/>
                <a:cs typeface="Times New Roman"/>
              </a:rPr>
              <a:t>x</a:t>
            </a:r>
            <a:r>
              <a:rPr sz="1200" i="1" spc="-165" dirty="0">
                <a:latin typeface="Times New Roman"/>
                <a:cs typeface="Times New Roman"/>
              </a:rPr>
              <a:t> </a:t>
            </a:r>
            <a:r>
              <a:rPr sz="1050" baseline="27777" dirty="0">
                <a:latin typeface="Times New Roman"/>
                <a:cs typeface="Times New Roman"/>
              </a:rPr>
              <a:t>2    </a:t>
            </a:r>
            <a:r>
              <a:rPr sz="1050" spc="-22" baseline="2777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45871" y="4777876"/>
            <a:ext cx="279781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x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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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mm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(</a:t>
            </a:r>
            <a:r>
              <a:rPr sz="1250" i="1" spc="-30" dirty="0">
                <a:latin typeface="Symbol"/>
                <a:cs typeface="Symbol"/>
              </a:rPr>
              <a:t></a:t>
            </a:r>
            <a:r>
              <a:rPr sz="1200" i="1" dirty="0">
                <a:latin typeface="Times New Roman"/>
                <a:cs typeface="Times New Roman"/>
              </a:rPr>
              <a:t>)</a:t>
            </a:r>
            <a:r>
              <a:rPr sz="1200" i="1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84124" y="4784589"/>
            <a:ext cx="407034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f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(</a:t>
            </a:r>
            <a:r>
              <a:rPr sz="1200" i="1" spc="2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3891" y="4885622"/>
            <a:ext cx="7334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Times New Roman"/>
                <a:cs typeface="Times New Roman"/>
              </a:rPr>
              <a:t>2</a:t>
            </a:r>
            <a:r>
              <a:rPr sz="1050" i="1" baseline="43650" dirty="0">
                <a:latin typeface="Times New Roman"/>
                <a:cs typeface="Times New Roman"/>
              </a:rPr>
              <a:t>k</a:t>
            </a:r>
            <a:r>
              <a:rPr sz="1050" i="1" spc="-67" baseline="43650" dirty="0">
                <a:latin typeface="Times New Roman"/>
                <a:cs typeface="Times New Roman"/>
              </a:rPr>
              <a:t> </a:t>
            </a:r>
            <a:r>
              <a:rPr sz="1050" baseline="43650" dirty="0">
                <a:latin typeface="Times New Roman"/>
                <a:cs typeface="Times New Roman"/>
              </a:rPr>
              <a:t>/</a:t>
            </a:r>
            <a:r>
              <a:rPr sz="1050" spc="-112" baseline="43650" dirty="0">
                <a:latin typeface="Times New Roman"/>
                <a:cs typeface="Times New Roman"/>
              </a:rPr>
              <a:t> </a:t>
            </a:r>
            <a:r>
              <a:rPr sz="1050" baseline="43650" dirty="0">
                <a:latin typeface="Times New Roman"/>
                <a:cs typeface="Times New Roman"/>
              </a:rPr>
              <a:t>2</a:t>
            </a:r>
            <a:r>
              <a:rPr sz="1050" spc="67" baseline="43650" dirty="0">
                <a:latin typeface="Times New Roman"/>
                <a:cs typeface="Times New Roman"/>
              </a:rPr>
              <a:t> </a:t>
            </a:r>
            <a:r>
              <a:rPr sz="1200" spc="5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(</a:t>
            </a: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27835" y="4690324"/>
            <a:ext cx="1022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93257" y="4661594"/>
            <a:ext cx="213360" cy="11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i="1" dirty="0">
                <a:latin typeface="Times New Roman"/>
                <a:cs typeface="Times New Roman"/>
              </a:rPr>
              <a:t>x    </a:t>
            </a:r>
            <a:r>
              <a:rPr sz="700" i="1" spc="-25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176269" y="4782648"/>
            <a:ext cx="13995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k</a:t>
            </a:r>
            <a:r>
              <a:rPr sz="1050" b="1" spc="-15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D</a:t>
            </a:r>
            <a:r>
              <a:rPr sz="1050" dirty="0">
                <a:latin typeface="Arial"/>
                <a:cs typeface="Arial"/>
              </a:rPr>
              <a:t>eg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ees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eedom</a:t>
            </a:r>
            <a:endParaRPr sz="10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043427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491" y="158496"/>
                </a:lnTo>
                <a:lnTo>
                  <a:pt x="3941063" y="156972"/>
                </a:lnTo>
                <a:lnTo>
                  <a:pt x="3942587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19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19" y="152400"/>
                </a:lnTo>
                <a:lnTo>
                  <a:pt x="3931919" y="147828"/>
                </a:lnTo>
                <a:close/>
              </a:path>
              <a:path w="3942715" h="158750">
                <a:moveTo>
                  <a:pt x="3942587" y="0"/>
                </a:moveTo>
                <a:lnTo>
                  <a:pt x="3931919" y="0"/>
                </a:lnTo>
                <a:lnTo>
                  <a:pt x="3931919" y="152400"/>
                </a:lnTo>
                <a:lnTo>
                  <a:pt x="3936491" y="147828"/>
                </a:lnTo>
                <a:lnTo>
                  <a:pt x="3942587" y="147828"/>
                </a:lnTo>
                <a:lnTo>
                  <a:pt x="3942587" y="0"/>
                </a:lnTo>
                <a:close/>
              </a:path>
              <a:path w="3942715" h="158750">
                <a:moveTo>
                  <a:pt x="3942587" y="147828"/>
                </a:moveTo>
                <a:lnTo>
                  <a:pt x="3936491" y="147828"/>
                </a:lnTo>
                <a:lnTo>
                  <a:pt x="3931919" y="152400"/>
                </a:lnTo>
                <a:lnTo>
                  <a:pt x="3942587" y="152400"/>
                </a:lnTo>
                <a:lnTo>
                  <a:pt x="3942587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1.1</a:t>
            </a:r>
            <a:r>
              <a:rPr spc="-5" dirty="0"/>
              <a:t> </a:t>
            </a:r>
            <a:r>
              <a:rPr spc="-30" dirty="0"/>
              <a:t>D</a:t>
            </a:r>
            <a:r>
              <a:rPr spc="-15" dirty="0"/>
              <a:t>a</a:t>
            </a:r>
            <a:r>
              <a:rPr spc="-5" dirty="0"/>
              <a:t>t</a:t>
            </a:r>
            <a:r>
              <a:rPr spc="-20" dirty="0"/>
              <a:t>a</a:t>
            </a:r>
            <a:r>
              <a:rPr spc="5" dirty="0"/>
              <a:t> </a:t>
            </a:r>
            <a:r>
              <a:rPr spc="-25" dirty="0"/>
              <a:t>S</a:t>
            </a:r>
            <a:r>
              <a:rPr spc="-15" dirty="0"/>
              <a:t>e</a:t>
            </a:r>
            <a:r>
              <a:rPr spc="-10" dirty="0"/>
              <a:t>t</a:t>
            </a:r>
            <a:r>
              <a:rPr spc="15" dirty="0"/>
              <a:t> </a:t>
            </a:r>
            <a:r>
              <a:rPr spc="-30" dirty="0"/>
              <a:t>D</a:t>
            </a:r>
            <a:r>
              <a:rPr spc="-10" dirty="0"/>
              <a:t>i</a:t>
            </a:r>
            <a:r>
              <a:rPr spc="-30" dirty="0"/>
              <a:t>m</a:t>
            </a:r>
            <a:r>
              <a:rPr spc="-15" dirty="0"/>
              <a:t>e</a:t>
            </a:r>
            <a:r>
              <a:rPr spc="-25" dirty="0"/>
              <a:t>n</a:t>
            </a:r>
            <a:r>
              <a:rPr spc="-15" dirty="0"/>
              <a:t>s</a:t>
            </a:r>
            <a:r>
              <a:rPr spc="-10" dirty="0"/>
              <a:t>i</a:t>
            </a:r>
            <a:r>
              <a:rPr spc="-25" dirty="0"/>
              <a:t>on</a:t>
            </a:r>
            <a:r>
              <a:rPr spc="-2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160" y="1737704"/>
            <a:ext cx="475678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</a:t>
            </a:r>
            <a:r>
              <a:rPr sz="1800" b="1" dirty="0">
                <a:latin typeface="Arial"/>
                <a:cs typeface="Arial"/>
              </a:rPr>
              <a:t>ta</a:t>
            </a:r>
            <a:r>
              <a:rPr sz="1800" b="1" spc="-5" dirty="0">
                <a:latin typeface="Arial"/>
                <a:cs typeface="Arial"/>
              </a:rPr>
              <a:t> Se</a:t>
            </a:r>
            <a:r>
              <a:rPr sz="1800" b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5541" y="2345435"/>
            <a:ext cx="100584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541" y="2560320"/>
            <a:ext cx="100584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0873" y="2288874"/>
            <a:ext cx="55245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ow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5962" y="2283972"/>
            <a:ext cx="10388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85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Obse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85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18703" y="1996440"/>
            <a:ext cx="248920" cy="213360"/>
          </a:xfrm>
          <a:custGeom>
            <a:avLst/>
            <a:gdLst/>
            <a:ahLst/>
            <a:cxnLst/>
            <a:rect l="l" t="t" r="r" b="b"/>
            <a:pathLst>
              <a:path w="248920" h="213360">
                <a:moveTo>
                  <a:pt x="0" y="213359"/>
                </a:moveTo>
                <a:lnTo>
                  <a:pt x="248411" y="213359"/>
                </a:lnTo>
                <a:lnTo>
                  <a:pt x="24841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67115" y="1996440"/>
            <a:ext cx="247015" cy="213360"/>
          </a:xfrm>
          <a:custGeom>
            <a:avLst/>
            <a:gdLst/>
            <a:ahLst/>
            <a:cxnLst/>
            <a:rect l="l" t="t" r="r" b="b"/>
            <a:pathLst>
              <a:path w="247015" h="213360">
                <a:moveTo>
                  <a:pt x="0" y="213359"/>
                </a:moveTo>
                <a:lnTo>
                  <a:pt x="246887" y="213359"/>
                </a:lnTo>
                <a:lnTo>
                  <a:pt x="246887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14003" y="1996440"/>
            <a:ext cx="248920" cy="213360"/>
          </a:xfrm>
          <a:custGeom>
            <a:avLst/>
            <a:gdLst/>
            <a:ahLst/>
            <a:cxnLst/>
            <a:rect l="l" t="t" r="r" b="b"/>
            <a:pathLst>
              <a:path w="248920" h="213360">
                <a:moveTo>
                  <a:pt x="0" y="213359"/>
                </a:moveTo>
                <a:lnTo>
                  <a:pt x="248411" y="213359"/>
                </a:lnTo>
                <a:lnTo>
                  <a:pt x="24841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2415" y="1996440"/>
            <a:ext cx="247015" cy="213360"/>
          </a:xfrm>
          <a:custGeom>
            <a:avLst/>
            <a:gdLst/>
            <a:ahLst/>
            <a:cxnLst/>
            <a:rect l="l" t="t" r="r" b="b"/>
            <a:pathLst>
              <a:path w="247015" h="213360">
                <a:moveTo>
                  <a:pt x="0" y="213359"/>
                </a:moveTo>
                <a:lnTo>
                  <a:pt x="246887" y="213359"/>
                </a:lnTo>
                <a:lnTo>
                  <a:pt x="246887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09303" y="1996440"/>
            <a:ext cx="248920" cy="213360"/>
          </a:xfrm>
          <a:custGeom>
            <a:avLst/>
            <a:gdLst/>
            <a:ahLst/>
            <a:cxnLst/>
            <a:rect l="l" t="t" r="r" b="b"/>
            <a:pathLst>
              <a:path w="248920" h="213360">
                <a:moveTo>
                  <a:pt x="0" y="213359"/>
                </a:moveTo>
                <a:lnTo>
                  <a:pt x="248411" y="213359"/>
                </a:lnTo>
                <a:lnTo>
                  <a:pt x="24841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8703" y="2209800"/>
            <a:ext cx="248920" cy="213360"/>
          </a:xfrm>
          <a:custGeom>
            <a:avLst/>
            <a:gdLst/>
            <a:ahLst/>
            <a:cxnLst/>
            <a:rect l="l" t="t" r="r" b="b"/>
            <a:pathLst>
              <a:path w="248920" h="213360">
                <a:moveTo>
                  <a:pt x="0" y="213359"/>
                </a:moveTo>
                <a:lnTo>
                  <a:pt x="248411" y="213359"/>
                </a:lnTo>
                <a:lnTo>
                  <a:pt x="24841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67115" y="2209800"/>
            <a:ext cx="247015" cy="213360"/>
          </a:xfrm>
          <a:custGeom>
            <a:avLst/>
            <a:gdLst/>
            <a:ahLst/>
            <a:cxnLst/>
            <a:rect l="l" t="t" r="r" b="b"/>
            <a:pathLst>
              <a:path w="247015" h="213360">
                <a:moveTo>
                  <a:pt x="0" y="213359"/>
                </a:moveTo>
                <a:lnTo>
                  <a:pt x="246887" y="213359"/>
                </a:lnTo>
                <a:lnTo>
                  <a:pt x="246887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14003" y="2209800"/>
            <a:ext cx="248920" cy="213360"/>
          </a:xfrm>
          <a:custGeom>
            <a:avLst/>
            <a:gdLst/>
            <a:ahLst/>
            <a:cxnLst/>
            <a:rect l="l" t="t" r="r" b="b"/>
            <a:pathLst>
              <a:path w="248920" h="213360">
                <a:moveTo>
                  <a:pt x="0" y="213359"/>
                </a:moveTo>
                <a:lnTo>
                  <a:pt x="248411" y="213359"/>
                </a:lnTo>
                <a:lnTo>
                  <a:pt x="24841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62415" y="2209800"/>
            <a:ext cx="247015" cy="213360"/>
          </a:xfrm>
          <a:custGeom>
            <a:avLst/>
            <a:gdLst/>
            <a:ahLst/>
            <a:cxnLst/>
            <a:rect l="l" t="t" r="r" b="b"/>
            <a:pathLst>
              <a:path w="247015" h="213360">
                <a:moveTo>
                  <a:pt x="0" y="213359"/>
                </a:moveTo>
                <a:lnTo>
                  <a:pt x="246887" y="213359"/>
                </a:lnTo>
                <a:lnTo>
                  <a:pt x="246887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09303" y="2209800"/>
            <a:ext cx="248920" cy="213360"/>
          </a:xfrm>
          <a:custGeom>
            <a:avLst/>
            <a:gdLst/>
            <a:ahLst/>
            <a:cxnLst/>
            <a:rect l="l" t="t" r="r" b="b"/>
            <a:pathLst>
              <a:path w="248920" h="213360">
                <a:moveTo>
                  <a:pt x="0" y="213359"/>
                </a:moveTo>
                <a:lnTo>
                  <a:pt x="248411" y="213359"/>
                </a:lnTo>
                <a:lnTo>
                  <a:pt x="24841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18703" y="2423160"/>
            <a:ext cx="248920" cy="213360"/>
          </a:xfrm>
          <a:custGeom>
            <a:avLst/>
            <a:gdLst/>
            <a:ahLst/>
            <a:cxnLst/>
            <a:rect l="l" t="t" r="r" b="b"/>
            <a:pathLst>
              <a:path w="248920" h="213360">
                <a:moveTo>
                  <a:pt x="0" y="213359"/>
                </a:moveTo>
                <a:lnTo>
                  <a:pt x="248411" y="213359"/>
                </a:lnTo>
                <a:lnTo>
                  <a:pt x="24841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67115" y="2423160"/>
            <a:ext cx="247015" cy="213360"/>
          </a:xfrm>
          <a:custGeom>
            <a:avLst/>
            <a:gdLst/>
            <a:ahLst/>
            <a:cxnLst/>
            <a:rect l="l" t="t" r="r" b="b"/>
            <a:pathLst>
              <a:path w="247015" h="213360">
                <a:moveTo>
                  <a:pt x="0" y="213359"/>
                </a:moveTo>
                <a:lnTo>
                  <a:pt x="246887" y="213359"/>
                </a:lnTo>
                <a:lnTo>
                  <a:pt x="246887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14003" y="2423160"/>
            <a:ext cx="248920" cy="213360"/>
          </a:xfrm>
          <a:custGeom>
            <a:avLst/>
            <a:gdLst/>
            <a:ahLst/>
            <a:cxnLst/>
            <a:rect l="l" t="t" r="r" b="b"/>
            <a:pathLst>
              <a:path w="248920" h="213360">
                <a:moveTo>
                  <a:pt x="0" y="213359"/>
                </a:moveTo>
                <a:lnTo>
                  <a:pt x="248411" y="213359"/>
                </a:lnTo>
                <a:lnTo>
                  <a:pt x="24841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62415" y="2423160"/>
            <a:ext cx="247015" cy="213360"/>
          </a:xfrm>
          <a:custGeom>
            <a:avLst/>
            <a:gdLst/>
            <a:ahLst/>
            <a:cxnLst/>
            <a:rect l="l" t="t" r="r" b="b"/>
            <a:pathLst>
              <a:path w="247015" h="213360">
                <a:moveTo>
                  <a:pt x="0" y="213359"/>
                </a:moveTo>
                <a:lnTo>
                  <a:pt x="246887" y="213359"/>
                </a:lnTo>
                <a:lnTo>
                  <a:pt x="246887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09303" y="2423160"/>
            <a:ext cx="248920" cy="213360"/>
          </a:xfrm>
          <a:custGeom>
            <a:avLst/>
            <a:gdLst/>
            <a:ahLst/>
            <a:cxnLst/>
            <a:rect l="l" t="t" r="r" b="b"/>
            <a:pathLst>
              <a:path w="248920" h="213360">
                <a:moveTo>
                  <a:pt x="0" y="213359"/>
                </a:moveTo>
                <a:lnTo>
                  <a:pt x="248411" y="213359"/>
                </a:lnTo>
                <a:lnTo>
                  <a:pt x="24841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18703" y="2636520"/>
            <a:ext cx="248920" cy="213360"/>
          </a:xfrm>
          <a:custGeom>
            <a:avLst/>
            <a:gdLst/>
            <a:ahLst/>
            <a:cxnLst/>
            <a:rect l="l" t="t" r="r" b="b"/>
            <a:pathLst>
              <a:path w="248920" h="213360">
                <a:moveTo>
                  <a:pt x="0" y="213359"/>
                </a:moveTo>
                <a:lnTo>
                  <a:pt x="248411" y="213359"/>
                </a:lnTo>
                <a:lnTo>
                  <a:pt x="24841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67115" y="2636520"/>
            <a:ext cx="247015" cy="213360"/>
          </a:xfrm>
          <a:custGeom>
            <a:avLst/>
            <a:gdLst/>
            <a:ahLst/>
            <a:cxnLst/>
            <a:rect l="l" t="t" r="r" b="b"/>
            <a:pathLst>
              <a:path w="247015" h="213360">
                <a:moveTo>
                  <a:pt x="0" y="213359"/>
                </a:moveTo>
                <a:lnTo>
                  <a:pt x="246887" y="213359"/>
                </a:lnTo>
                <a:lnTo>
                  <a:pt x="246887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14003" y="2636520"/>
            <a:ext cx="248920" cy="213360"/>
          </a:xfrm>
          <a:custGeom>
            <a:avLst/>
            <a:gdLst/>
            <a:ahLst/>
            <a:cxnLst/>
            <a:rect l="l" t="t" r="r" b="b"/>
            <a:pathLst>
              <a:path w="248920" h="213360">
                <a:moveTo>
                  <a:pt x="0" y="213359"/>
                </a:moveTo>
                <a:lnTo>
                  <a:pt x="248411" y="213359"/>
                </a:lnTo>
                <a:lnTo>
                  <a:pt x="24841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62415" y="2636520"/>
            <a:ext cx="247015" cy="213360"/>
          </a:xfrm>
          <a:custGeom>
            <a:avLst/>
            <a:gdLst/>
            <a:ahLst/>
            <a:cxnLst/>
            <a:rect l="l" t="t" r="r" b="b"/>
            <a:pathLst>
              <a:path w="247015" h="213360">
                <a:moveTo>
                  <a:pt x="0" y="213359"/>
                </a:moveTo>
                <a:lnTo>
                  <a:pt x="246887" y="213359"/>
                </a:lnTo>
                <a:lnTo>
                  <a:pt x="246887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09303" y="2636520"/>
            <a:ext cx="248920" cy="213360"/>
          </a:xfrm>
          <a:custGeom>
            <a:avLst/>
            <a:gdLst/>
            <a:ahLst/>
            <a:cxnLst/>
            <a:rect l="l" t="t" r="r" b="b"/>
            <a:pathLst>
              <a:path w="248920" h="213360">
                <a:moveTo>
                  <a:pt x="0" y="213359"/>
                </a:moveTo>
                <a:lnTo>
                  <a:pt x="248411" y="213359"/>
                </a:lnTo>
                <a:lnTo>
                  <a:pt x="24841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18703" y="2849880"/>
            <a:ext cx="248920" cy="213360"/>
          </a:xfrm>
          <a:custGeom>
            <a:avLst/>
            <a:gdLst/>
            <a:ahLst/>
            <a:cxnLst/>
            <a:rect l="l" t="t" r="r" b="b"/>
            <a:pathLst>
              <a:path w="248920" h="213360">
                <a:moveTo>
                  <a:pt x="0" y="213359"/>
                </a:moveTo>
                <a:lnTo>
                  <a:pt x="248411" y="213359"/>
                </a:lnTo>
                <a:lnTo>
                  <a:pt x="24841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67115" y="2849880"/>
            <a:ext cx="247015" cy="213360"/>
          </a:xfrm>
          <a:custGeom>
            <a:avLst/>
            <a:gdLst/>
            <a:ahLst/>
            <a:cxnLst/>
            <a:rect l="l" t="t" r="r" b="b"/>
            <a:pathLst>
              <a:path w="247015" h="213360">
                <a:moveTo>
                  <a:pt x="0" y="213359"/>
                </a:moveTo>
                <a:lnTo>
                  <a:pt x="246887" y="213359"/>
                </a:lnTo>
                <a:lnTo>
                  <a:pt x="246887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14003" y="2849880"/>
            <a:ext cx="248920" cy="213360"/>
          </a:xfrm>
          <a:custGeom>
            <a:avLst/>
            <a:gdLst/>
            <a:ahLst/>
            <a:cxnLst/>
            <a:rect l="l" t="t" r="r" b="b"/>
            <a:pathLst>
              <a:path w="248920" h="213360">
                <a:moveTo>
                  <a:pt x="0" y="213359"/>
                </a:moveTo>
                <a:lnTo>
                  <a:pt x="248411" y="213359"/>
                </a:lnTo>
                <a:lnTo>
                  <a:pt x="24841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62415" y="2849880"/>
            <a:ext cx="247015" cy="213360"/>
          </a:xfrm>
          <a:custGeom>
            <a:avLst/>
            <a:gdLst/>
            <a:ahLst/>
            <a:cxnLst/>
            <a:rect l="l" t="t" r="r" b="b"/>
            <a:pathLst>
              <a:path w="247015" h="213360">
                <a:moveTo>
                  <a:pt x="0" y="213359"/>
                </a:moveTo>
                <a:lnTo>
                  <a:pt x="246887" y="213359"/>
                </a:lnTo>
                <a:lnTo>
                  <a:pt x="246887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09303" y="2849880"/>
            <a:ext cx="248920" cy="213360"/>
          </a:xfrm>
          <a:custGeom>
            <a:avLst/>
            <a:gdLst/>
            <a:ahLst/>
            <a:cxnLst/>
            <a:rect l="l" t="t" r="r" b="b"/>
            <a:pathLst>
              <a:path w="248920" h="213360">
                <a:moveTo>
                  <a:pt x="0" y="213359"/>
                </a:moveTo>
                <a:lnTo>
                  <a:pt x="248411" y="213359"/>
                </a:lnTo>
                <a:lnTo>
                  <a:pt x="24841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E7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655289" y="1925650"/>
            <a:ext cx="170180" cy="11963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Microsoft Sans Serif"/>
                <a:cs typeface="Microsoft Sans Serif"/>
              </a:rPr>
              <a:t>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E07D2D"/>
                </a:solidFill>
                <a:latin typeface="Arial"/>
                <a:cs typeface="Arial"/>
              </a:rPr>
              <a:t>O</a:t>
            </a:r>
            <a:r>
              <a:rPr sz="1100" spc="-5" dirty="0">
                <a:solidFill>
                  <a:srgbClr val="E07D2D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E07D2D"/>
                </a:solidFill>
                <a:latin typeface="Arial"/>
                <a:cs typeface="Arial"/>
              </a:rPr>
              <a:t>e</a:t>
            </a:r>
            <a:r>
              <a:rPr sz="1100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100" spc="-15" dirty="0">
                <a:solidFill>
                  <a:srgbClr val="E07D2D"/>
                </a:solidFill>
                <a:latin typeface="Arial"/>
                <a:cs typeface="Arial"/>
              </a:rPr>
              <a:t>v</a:t>
            </a:r>
            <a:r>
              <a:rPr sz="1100" spc="-5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100" spc="5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E07D2D"/>
                </a:solidFill>
                <a:latin typeface="Arial"/>
                <a:cs typeface="Arial"/>
              </a:rPr>
              <a:t>ion</a:t>
            </a:r>
            <a:r>
              <a:rPr sz="1100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100" spc="-3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5541" y="3954779"/>
            <a:ext cx="100584" cy="7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5541" y="4174235"/>
            <a:ext cx="100584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5541" y="4389120"/>
            <a:ext cx="100584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5541" y="4608576"/>
            <a:ext cx="100584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5541" y="6003035"/>
            <a:ext cx="100584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5541" y="6217920"/>
            <a:ext cx="100584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5541" y="6437376"/>
            <a:ext cx="100584" cy="82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55541" y="6656831"/>
            <a:ext cx="100584" cy="82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87160" y="3091029"/>
            <a:ext cx="8196580" cy="3691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6430" lvl="2" indent="-633730">
              <a:lnSpc>
                <a:spcPct val="100000"/>
              </a:lnSpc>
              <a:buClr>
                <a:srgbClr val="008FD0"/>
              </a:buClr>
              <a:buFont typeface="Arial"/>
              <a:buAutoNum type="arabicPeriod" startAt="2"/>
              <a:tabLst>
                <a:tab pos="647065" algn="l"/>
              </a:tabLst>
            </a:pPr>
            <a:r>
              <a:rPr sz="1800" b="1" dirty="0">
                <a:latin typeface="Arial"/>
                <a:cs typeface="Arial"/>
              </a:rPr>
              <a:t>Ob</a:t>
            </a:r>
            <a:r>
              <a:rPr sz="1800" b="1" spc="-5" dirty="0">
                <a:latin typeface="Arial"/>
                <a:cs typeface="Arial"/>
              </a:rPr>
              <a:t>ser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  <a:p>
            <a:pPr marL="12700" marR="1949450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Ob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</a:t>
            </a:r>
            <a:r>
              <a:rPr sz="1400" dirty="0">
                <a:latin typeface="Arial"/>
                <a:cs typeface="Arial"/>
              </a:rPr>
              <a:t>j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5" dirty="0">
                <a:latin typeface="Arial"/>
                <a:cs typeface="Arial"/>
              </a:rPr>
              <a:t>sc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756285" marR="1811020">
              <a:lnSpc>
                <a:spcPct val="12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Ind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dua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(li</a:t>
            </a:r>
            <a:r>
              <a:rPr sz="1200" dirty="0">
                <a:latin typeface="Arial"/>
                <a:cs typeface="Arial"/>
              </a:rPr>
              <a:t>ke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custo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bank,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ees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pan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students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ass)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ansact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756285" marR="6737350">
              <a:lnSpc>
                <a:spcPct val="120000"/>
              </a:lnSpc>
            </a:pPr>
            <a:r>
              <a:rPr sz="1200" dirty="0">
                <a:latin typeface="Arial"/>
                <a:cs typeface="Arial"/>
              </a:rPr>
              <a:t>Accounts </a:t>
            </a:r>
            <a:r>
              <a:rPr sz="1200" spc="-5" dirty="0">
                <a:latin typeface="Arial"/>
                <a:cs typeface="Arial"/>
              </a:rPr>
              <a:t>Zi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 C</a:t>
            </a:r>
            <a:r>
              <a:rPr sz="1200" dirty="0">
                <a:latin typeface="Arial"/>
                <a:cs typeface="Arial"/>
              </a:rPr>
              <a:t>odes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400">
              <a:latin typeface="Times New Roman"/>
              <a:cs typeface="Times New Roman"/>
            </a:endParaRPr>
          </a:p>
          <a:p>
            <a:pPr marL="646430" lvl="2" indent="-633730">
              <a:lnSpc>
                <a:spcPct val="100000"/>
              </a:lnSpc>
              <a:buClr>
                <a:srgbClr val="008FD0"/>
              </a:buClr>
              <a:buFont typeface="Arial"/>
              <a:buAutoNum type="arabicPeriod" startAt="3"/>
              <a:tabLst>
                <a:tab pos="647065" algn="l"/>
              </a:tabLst>
            </a:pPr>
            <a:r>
              <a:rPr sz="1800" b="1" spc="-5" dirty="0">
                <a:latin typeface="Arial"/>
                <a:cs typeface="Arial"/>
              </a:rPr>
              <a:t>Var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756285" marR="3020060">
              <a:lnSpc>
                <a:spcPct val="12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custo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tenu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ee</a:t>
            </a:r>
            <a:r>
              <a:rPr sz="1200" spc="-10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student</a:t>
            </a:r>
            <a:r>
              <a:rPr sz="1200" spc="-10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ks 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ansact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10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date,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ount</a:t>
            </a:r>
            <a:endParaRPr sz="1200">
              <a:latin typeface="Arial"/>
              <a:cs typeface="Arial"/>
            </a:endParaRPr>
          </a:p>
          <a:p>
            <a:pPr marL="756285" marR="4841240">
              <a:lnSpc>
                <a:spcPct val="120000"/>
              </a:lnSpc>
            </a:pPr>
            <a:r>
              <a:rPr sz="1200" dirty="0">
                <a:latin typeface="Arial"/>
                <a:cs typeface="Arial"/>
              </a:rPr>
              <a:t>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</a:t>
            </a:r>
            <a:r>
              <a:rPr sz="1200" spc="-10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spend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 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code</a:t>
            </a:r>
            <a:r>
              <a:rPr sz="1200" spc="-10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popu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998974" y="1774162"/>
            <a:ext cx="95885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5" dirty="0">
                <a:latin typeface="Microsoft Sans Serif"/>
                <a:cs typeface="Microsoft Sans Serif"/>
              </a:rPr>
              <a:t>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E07D2D"/>
                </a:solidFill>
                <a:latin typeface="Arial"/>
                <a:cs typeface="Arial"/>
              </a:rPr>
              <a:t>Va</a:t>
            </a:r>
            <a:r>
              <a:rPr sz="1100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100" spc="-5" dirty="0">
                <a:solidFill>
                  <a:srgbClr val="E07D2D"/>
                </a:solidFill>
                <a:latin typeface="Arial"/>
                <a:cs typeface="Arial"/>
              </a:rPr>
              <a:t>iable</a:t>
            </a:r>
            <a:r>
              <a:rPr sz="1100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100" spc="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100" spc="785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2184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4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D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0186" y="1792557"/>
            <a:ext cx="1708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Ba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1355" y="199186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1650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0116" y="2639568"/>
            <a:ext cx="0" cy="845819"/>
          </a:xfrm>
          <a:custGeom>
            <a:avLst/>
            <a:gdLst/>
            <a:ahLst/>
            <a:cxnLst/>
            <a:rect l="l" t="t" r="r" b="b"/>
            <a:pathLst>
              <a:path h="845820">
                <a:moveTo>
                  <a:pt x="0" y="0"/>
                </a:moveTo>
                <a:lnTo>
                  <a:pt x="0" y="84581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3442716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3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2016" y="327660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2016" y="31165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2016" y="295656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2016" y="279501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2016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4707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5395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94560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5247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34411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03575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74263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3427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14116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83279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00783" y="3052572"/>
            <a:ext cx="1710055" cy="396240"/>
          </a:xfrm>
          <a:custGeom>
            <a:avLst/>
            <a:gdLst/>
            <a:ahLst/>
            <a:cxnLst/>
            <a:rect l="l" t="t" r="r" b="b"/>
            <a:pathLst>
              <a:path w="1710054" h="396239">
                <a:moveTo>
                  <a:pt x="42671" y="0"/>
                </a:moveTo>
                <a:lnTo>
                  <a:pt x="36575" y="0"/>
                </a:lnTo>
                <a:lnTo>
                  <a:pt x="33527" y="3047"/>
                </a:lnTo>
                <a:lnTo>
                  <a:pt x="33527" y="6095"/>
                </a:lnTo>
                <a:lnTo>
                  <a:pt x="0" y="390143"/>
                </a:lnTo>
                <a:lnTo>
                  <a:pt x="0" y="393191"/>
                </a:lnTo>
                <a:lnTo>
                  <a:pt x="1523" y="396239"/>
                </a:lnTo>
                <a:lnTo>
                  <a:pt x="9143" y="396239"/>
                </a:lnTo>
                <a:lnTo>
                  <a:pt x="12191" y="394715"/>
                </a:lnTo>
                <a:lnTo>
                  <a:pt x="12191" y="390143"/>
                </a:lnTo>
                <a:lnTo>
                  <a:pt x="42724" y="40407"/>
                </a:lnTo>
                <a:lnTo>
                  <a:pt x="33527" y="7619"/>
                </a:lnTo>
                <a:lnTo>
                  <a:pt x="45719" y="6095"/>
                </a:lnTo>
                <a:lnTo>
                  <a:pt x="46147" y="6095"/>
                </a:lnTo>
                <a:lnTo>
                  <a:pt x="45719" y="4571"/>
                </a:lnTo>
                <a:lnTo>
                  <a:pt x="44195" y="1523"/>
                </a:lnTo>
                <a:lnTo>
                  <a:pt x="42671" y="0"/>
                </a:lnTo>
                <a:close/>
              </a:path>
              <a:path w="1710054" h="396239">
                <a:moveTo>
                  <a:pt x="1501139" y="376427"/>
                </a:moveTo>
                <a:lnTo>
                  <a:pt x="957071" y="376427"/>
                </a:lnTo>
                <a:lnTo>
                  <a:pt x="1059179" y="380999"/>
                </a:lnTo>
                <a:lnTo>
                  <a:pt x="1092707" y="380999"/>
                </a:lnTo>
                <a:lnTo>
                  <a:pt x="1126235" y="382523"/>
                </a:lnTo>
                <a:lnTo>
                  <a:pt x="1161287" y="382523"/>
                </a:lnTo>
                <a:lnTo>
                  <a:pt x="1194815" y="384047"/>
                </a:lnTo>
                <a:lnTo>
                  <a:pt x="1228343" y="384047"/>
                </a:lnTo>
                <a:lnTo>
                  <a:pt x="1263395" y="385571"/>
                </a:lnTo>
                <a:lnTo>
                  <a:pt x="1296923" y="385571"/>
                </a:lnTo>
                <a:lnTo>
                  <a:pt x="1330451" y="387095"/>
                </a:lnTo>
                <a:lnTo>
                  <a:pt x="1399031" y="387095"/>
                </a:lnTo>
                <a:lnTo>
                  <a:pt x="1432559" y="388619"/>
                </a:lnTo>
                <a:lnTo>
                  <a:pt x="1501139" y="388619"/>
                </a:lnTo>
                <a:lnTo>
                  <a:pt x="1534667" y="390143"/>
                </a:lnTo>
                <a:lnTo>
                  <a:pt x="1670303" y="390143"/>
                </a:lnTo>
                <a:lnTo>
                  <a:pt x="1703831" y="391667"/>
                </a:lnTo>
                <a:lnTo>
                  <a:pt x="1706879" y="391667"/>
                </a:lnTo>
                <a:lnTo>
                  <a:pt x="1709927" y="388619"/>
                </a:lnTo>
                <a:lnTo>
                  <a:pt x="1709927" y="382523"/>
                </a:lnTo>
                <a:lnTo>
                  <a:pt x="1706879" y="379475"/>
                </a:lnTo>
                <a:lnTo>
                  <a:pt x="1703831" y="379475"/>
                </a:lnTo>
                <a:lnTo>
                  <a:pt x="1670303" y="377951"/>
                </a:lnTo>
                <a:lnTo>
                  <a:pt x="1534667" y="377951"/>
                </a:lnTo>
                <a:lnTo>
                  <a:pt x="1501139" y="376427"/>
                </a:lnTo>
                <a:close/>
              </a:path>
              <a:path w="1710054" h="396239">
                <a:moveTo>
                  <a:pt x="46147" y="6095"/>
                </a:moveTo>
                <a:lnTo>
                  <a:pt x="45719" y="6095"/>
                </a:lnTo>
                <a:lnTo>
                  <a:pt x="42724" y="40407"/>
                </a:lnTo>
                <a:lnTo>
                  <a:pt x="68579" y="132587"/>
                </a:lnTo>
                <a:lnTo>
                  <a:pt x="68579" y="134111"/>
                </a:lnTo>
                <a:lnTo>
                  <a:pt x="70103" y="134111"/>
                </a:lnTo>
                <a:lnTo>
                  <a:pt x="103631" y="192023"/>
                </a:lnTo>
                <a:lnTo>
                  <a:pt x="103631" y="193547"/>
                </a:lnTo>
                <a:lnTo>
                  <a:pt x="137159" y="228599"/>
                </a:lnTo>
                <a:lnTo>
                  <a:pt x="138683" y="228599"/>
                </a:lnTo>
                <a:lnTo>
                  <a:pt x="172211" y="254507"/>
                </a:lnTo>
                <a:lnTo>
                  <a:pt x="172211" y="256031"/>
                </a:lnTo>
                <a:lnTo>
                  <a:pt x="207263" y="274319"/>
                </a:lnTo>
                <a:lnTo>
                  <a:pt x="275843" y="300227"/>
                </a:lnTo>
                <a:lnTo>
                  <a:pt x="377951" y="326135"/>
                </a:lnTo>
                <a:lnTo>
                  <a:pt x="446531" y="338327"/>
                </a:lnTo>
                <a:lnTo>
                  <a:pt x="513587" y="347471"/>
                </a:lnTo>
                <a:lnTo>
                  <a:pt x="719327" y="365759"/>
                </a:lnTo>
                <a:lnTo>
                  <a:pt x="787907" y="368807"/>
                </a:lnTo>
                <a:lnTo>
                  <a:pt x="821435" y="371855"/>
                </a:lnTo>
                <a:lnTo>
                  <a:pt x="923543" y="376427"/>
                </a:lnTo>
                <a:lnTo>
                  <a:pt x="1432559" y="376427"/>
                </a:lnTo>
                <a:lnTo>
                  <a:pt x="1399031" y="374903"/>
                </a:lnTo>
                <a:lnTo>
                  <a:pt x="1330451" y="374903"/>
                </a:lnTo>
                <a:lnTo>
                  <a:pt x="1296923" y="373379"/>
                </a:lnTo>
                <a:lnTo>
                  <a:pt x="1263395" y="373379"/>
                </a:lnTo>
                <a:lnTo>
                  <a:pt x="1228343" y="371855"/>
                </a:lnTo>
                <a:lnTo>
                  <a:pt x="1194815" y="371855"/>
                </a:lnTo>
                <a:lnTo>
                  <a:pt x="1161287" y="370331"/>
                </a:lnTo>
                <a:lnTo>
                  <a:pt x="1126235" y="370331"/>
                </a:lnTo>
                <a:lnTo>
                  <a:pt x="1092707" y="368807"/>
                </a:lnTo>
                <a:lnTo>
                  <a:pt x="1059179" y="368807"/>
                </a:lnTo>
                <a:lnTo>
                  <a:pt x="957071" y="364235"/>
                </a:lnTo>
                <a:lnTo>
                  <a:pt x="923543" y="364235"/>
                </a:lnTo>
                <a:lnTo>
                  <a:pt x="821435" y="359663"/>
                </a:lnTo>
                <a:lnTo>
                  <a:pt x="787907" y="356615"/>
                </a:lnTo>
                <a:lnTo>
                  <a:pt x="719327" y="353567"/>
                </a:lnTo>
                <a:lnTo>
                  <a:pt x="516635" y="335279"/>
                </a:lnTo>
                <a:lnTo>
                  <a:pt x="449579" y="326135"/>
                </a:lnTo>
                <a:lnTo>
                  <a:pt x="380999" y="313943"/>
                </a:lnTo>
                <a:lnTo>
                  <a:pt x="313943" y="298703"/>
                </a:lnTo>
                <a:lnTo>
                  <a:pt x="245363" y="275843"/>
                </a:lnTo>
                <a:lnTo>
                  <a:pt x="181228" y="245363"/>
                </a:lnTo>
                <a:lnTo>
                  <a:pt x="178307" y="245363"/>
                </a:lnTo>
                <a:lnTo>
                  <a:pt x="144779" y="219455"/>
                </a:lnTo>
                <a:lnTo>
                  <a:pt x="146303" y="219455"/>
                </a:lnTo>
                <a:lnTo>
                  <a:pt x="114233" y="185927"/>
                </a:lnTo>
                <a:lnTo>
                  <a:pt x="112775" y="185927"/>
                </a:lnTo>
                <a:lnTo>
                  <a:pt x="79247" y="128015"/>
                </a:lnTo>
                <a:lnTo>
                  <a:pt x="80344" y="128015"/>
                </a:lnTo>
                <a:lnTo>
                  <a:pt x="46147" y="6095"/>
                </a:lnTo>
                <a:close/>
              </a:path>
              <a:path w="1710054" h="396239">
                <a:moveTo>
                  <a:pt x="178307" y="243839"/>
                </a:moveTo>
                <a:lnTo>
                  <a:pt x="178307" y="245363"/>
                </a:lnTo>
                <a:lnTo>
                  <a:pt x="181228" y="245363"/>
                </a:lnTo>
                <a:lnTo>
                  <a:pt x="178307" y="243839"/>
                </a:lnTo>
                <a:close/>
              </a:path>
              <a:path w="1710054" h="396239">
                <a:moveTo>
                  <a:pt x="112775" y="184403"/>
                </a:moveTo>
                <a:lnTo>
                  <a:pt x="112775" y="185927"/>
                </a:lnTo>
                <a:lnTo>
                  <a:pt x="114233" y="185927"/>
                </a:lnTo>
                <a:lnTo>
                  <a:pt x="112775" y="184403"/>
                </a:lnTo>
                <a:close/>
              </a:path>
              <a:path w="1710054" h="396239">
                <a:moveTo>
                  <a:pt x="80344" y="128015"/>
                </a:moveTo>
                <a:lnTo>
                  <a:pt x="79247" y="128015"/>
                </a:lnTo>
                <a:lnTo>
                  <a:pt x="80771" y="129539"/>
                </a:lnTo>
                <a:lnTo>
                  <a:pt x="80344" y="128015"/>
                </a:lnTo>
                <a:close/>
              </a:path>
              <a:path w="1710054" h="396239">
                <a:moveTo>
                  <a:pt x="45719" y="6095"/>
                </a:moveTo>
                <a:lnTo>
                  <a:pt x="33527" y="7619"/>
                </a:lnTo>
                <a:lnTo>
                  <a:pt x="42724" y="40407"/>
                </a:lnTo>
                <a:lnTo>
                  <a:pt x="45719" y="6095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00783" y="3134868"/>
            <a:ext cx="1710055" cy="314325"/>
          </a:xfrm>
          <a:custGeom>
            <a:avLst/>
            <a:gdLst/>
            <a:ahLst/>
            <a:cxnLst/>
            <a:rect l="l" t="t" r="r" b="b"/>
            <a:pathLst>
              <a:path w="1710054" h="314325">
                <a:moveTo>
                  <a:pt x="38637" y="298793"/>
                </a:moveTo>
                <a:lnTo>
                  <a:pt x="6095" y="301751"/>
                </a:lnTo>
                <a:lnTo>
                  <a:pt x="1523" y="301751"/>
                </a:lnTo>
                <a:lnTo>
                  <a:pt x="0" y="304799"/>
                </a:lnTo>
                <a:lnTo>
                  <a:pt x="0" y="312419"/>
                </a:lnTo>
                <a:lnTo>
                  <a:pt x="3047" y="313943"/>
                </a:lnTo>
                <a:lnTo>
                  <a:pt x="6095" y="313943"/>
                </a:lnTo>
                <a:lnTo>
                  <a:pt x="39623" y="310895"/>
                </a:lnTo>
                <a:lnTo>
                  <a:pt x="42671" y="310895"/>
                </a:lnTo>
                <a:lnTo>
                  <a:pt x="42671" y="309371"/>
                </a:lnTo>
                <a:lnTo>
                  <a:pt x="55816" y="300227"/>
                </a:lnTo>
                <a:lnTo>
                  <a:pt x="36575" y="300227"/>
                </a:lnTo>
                <a:lnTo>
                  <a:pt x="38637" y="298793"/>
                </a:lnTo>
                <a:close/>
              </a:path>
              <a:path w="1710054" h="314325">
                <a:moveTo>
                  <a:pt x="328879" y="21335"/>
                </a:moveTo>
                <a:lnTo>
                  <a:pt x="309371" y="21335"/>
                </a:lnTo>
                <a:lnTo>
                  <a:pt x="342899" y="44195"/>
                </a:lnTo>
                <a:lnTo>
                  <a:pt x="374903" y="73151"/>
                </a:lnTo>
                <a:lnTo>
                  <a:pt x="408431" y="105155"/>
                </a:lnTo>
                <a:lnTo>
                  <a:pt x="477011" y="167639"/>
                </a:lnTo>
                <a:lnTo>
                  <a:pt x="512063" y="193547"/>
                </a:lnTo>
                <a:lnTo>
                  <a:pt x="547115" y="217931"/>
                </a:lnTo>
                <a:lnTo>
                  <a:pt x="614171" y="254507"/>
                </a:lnTo>
                <a:lnTo>
                  <a:pt x="684275" y="277367"/>
                </a:lnTo>
                <a:lnTo>
                  <a:pt x="751331" y="292607"/>
                </a:lnTo>
                <a:lnTo>
                  <a:pt x="819911" y="301751"/>
                </a:lnTo>
                <a:lnTo>
                  <a:pt x="990599" y="310895"/>
                </a:lnTo>
                <a:lnTo>
                  <a:pt x="1025651" y="310895"/>
                </a:lnTo>
                <a:lnTo>
                  <a:pt x="1059179" y="312419"/>
                </a:lnTo>
                <a:lnTo>
                  <a:pt x="1161287" y="312419"/>
                </a:lnTo>
                <a:lnTo>
                  <a:pt x="1194815" y="313943"/>
                </a:lnTo>
                <a:lnTo>
                  <a:pt x="1706879" y="313943"/>
                </a:lnTo>
                <a:lnTo>
                  <a:pt x="1709927" y="310895"/>
                </a:lnTo>
                <a:lnTo>
                  <a:pt x="1709927" y="304799"/>
                </a:lnTo>
                <a:lnTo>
                  <a:pt x="1706879" y="301751"/>
                </a:lnTo>
                <a:lnTo>
                  <a:pt x="1194815" y="301751"/>
                </a:lnTo>
                <a:lnTo>
                  <a:pt x="1161287" y="300227"/>
                </a:lnTo>
                <a:lnTo>
                  <a:pt x="1059179" y="300227"/>
                </a:lnTo>
                <a:lnTo>
                  <a:pt x="1025651" y="298703"/>
                </a:lnTo>
                <a:lnTo>
                  <a:pt x="990599" y="298703"/>
                </a:lnTo>
                <a:lnTo>
                  <a:pt x="854963" y="292607"/>
                </a:lnTo>
                <a:lnTo>
                  <a:pt x="754379" y="280415"/>
                </a:lnTo>
                <a:lnTo>
                  <a:pt x="687323" y="265175"/>
                </a:lnTo>
                <a:lnTo>
                  <a:pt x="620267" y="242315"/>
                </a:lnTo>
                <a:lnTo>
                  <a:pt x="553211" y="208787"/>
                </a:lnTo>
                <a:lnTo>
                  <a:pt x="518159" y="184403"/>
                </a:lnTo>
                <a:lnTo>
                  <a:pt x="486155" y="158495"/>
                </a:lnTo>
                <a:lnTo>
                  <a:pt x="417575" y="96011"/>
                </a:lnTo>
                <a:lnTo>
                  <a:pt x="384047" y="64007"/>
                </a:lnTo>
                <a:lnTo>
                  <a:pt x="348995" y="35051"/>
                </a:lnTo>
                <a:lnTo>
                  <a:pt x="328879" y="21335"/>
                </a:lnTo>
                <a:close/>
              </a:path>
              <a:path w="1710054" h="314325">
                <a:moveTo>
                  <a:pt x="39623" y="298703"/>
                </a:moveTo>
                <a:lnTo>
                  <a:pt x="38637" y="298793"/>
                </a:lnTo>
                <a:lnTo>
                  <a:pt x="36575" y="300227"/>
                </a:lnTo>
                <a:lnTo>
                  <a:pt x="39623" y="298703"/>
                </a:lnTo>
                <a:close/>
              </a:path>
              <a:path w="1710054" h="314325">
                <a:moveTo>
                  <a:pt x="58007" y="298703"/>
                </a:moveTo>
                <a:lnTo>
                  <a:pt x="39623" y="298703"/>
                </a:lnTo>
                <a:lnTo>
                  <a:pt x="36575" y="300227"/>
                </a:lnTo>
                <a:lnTo>
                  <a:pt x="55816" y="300227"/>
                </a:lnTo>
                <a:lnTo>
                  <a:pt x="58007" y="298703"/>
                </a:lnTo>
                <a:close/>
              </a:path>
              <a:path w="1710054" h="314325">
                <a:moveTo>
                  <a:pt x="70622" y="276543"/>
                </a:moveTo>
                <a:lnTo>
                  <a:pt x="38637" y="298793"/>
                </a:lnTo>
                <a:lnTo>
                  <a:pt x="39623" y="298703"/>
                </a:lnTo>
                <a:lnTo>
                  <a:pt x="58007" y="298703"/>
                </a:lnTo>
                <a:lnTo>
                  <a:pt x="77723" y="284987"/>
                </a:lnTo>
                <a:lnTo>
                  <a:pt x="79247" y="284987"/>
                </a:lnTo>
                <a:lnTo>
                  <a:pt x="79247" y="283463"/>
                </a:lnTo>
                <a:lnTo>
                  <a:pt x="83079" y="277367"/>
                </a:lnTo>
                <a:lnTo>
                  <a:pt x="70103" y="277367"/>
                </a:lnTo>
                <a:lnTo>
                  <a:pt x="70622" y="276543"/>
                </a:lnTo>
                <a:close/>
              </a:path>
              <a:path w="1710054" h="314325">
                <a:moveTo>
                  <a:pt x="71627" y="275843"/>
                </a:moveTo>
                <a:lnTo>
                  <a:pt x="70622" y="276543"/>
                </a:lnTo>
                <a:lnTo>
                  <a:pt x="70103" y="277367"/>
                </a:lnTo>
                <a:lnTo>
                  <a:pt x="71627" y="275843"/>
                </a:lnTo>
                <a:close/>
              </a:path>
              <a:path w="1710054" h="314325">
                <a:moveTo>
                  <a:pt x="84037" y="275843"/>
                </a:moveTo>
                <a:lnTo>
                  <a:pt x="71627" y="275843"/>
                </a:lnTo>
                <a:lnTo>
                  <a:pt x="70103" y="277367"/>
                </a:lnTo>
                <a:lnTo>
                  <a:pt x="83079" y="277367"/>
                </a:lnTo>
                <a:lnTo>
                  <a:pt x="84037" y="275843"/>
                </a:lnTo>
                <a:close/>
              </a:path>
              <a:path w="1710054" h="314325">
                <a:moveTo>
                  <a:pt x="278891" y="0"/>
                </a:moveTo>
                <a:lnTo>
                  <a:pt x="275843" y="0"/>
                </a:lnTo>
                <a:lnTo>
                  <a:pt x="242315" y="6095"/>
                </a:lnTo>
                <a:lnTo>
                  <a:pt x="240791" y="6095"/>
                </a:lnTo>
                <a:lnTo>
                  <a:pt x="239267" y="7619"/>
                </a:lnTo>
                <a:lnTo>
                  <a:pt x="205739" y="36575"/>
                </a:lnTo>
                <a:lnTo>
                  <a:pt x="205739" y="38099"/>
                </a:lnTo>
                <a:lnTo>
                  <a:pt x="170687" y="86867"/>
                </a:lnTo>
                <a:lnTo>
                  <a:pt x="169163" y="86867"/>
                </a:lnTo>
                <a:lnTo>
                  <a:pt x="135635" y="153923"/>
                </a:lnTo>
                <a:lnTo>
                  <a:pt x="103631" y="224027"/>
                </a:lnTo>
                <a:lnTo>
                  <a:pt x="70622" y="276543"/>
                </a:lnTo>
                <a:lnTo>
                  <a:pt x="71627" y="275843"/>
                </a:lnTo>
                <a:lnTo>
                  <a:pt x="84037" y="275843"/>
                </a:lnTo>
                <a:lnTo>
                  <a:pt x="112775" y="230123"/>
                </a:lnTo>
                <a:lnTo>
                  <a:pt x="181355" y="92963"/>
                </a:lnTo>
                <a:lnTo>
                  <a:pt x="179831" y="92963"/>
                </a:lnTo>
                <a:lnTo>
                  <a:pt x="214883" y="44195"/>
                </a:lnTo>
                <a:lnTo>
                  <a:pt x="216648" y="44195"/>
                </a:lnTo>
                <a:lnTo>
                  <a:pt x="246647" y="18287"/>
                </a:lnTo>
                <a:lnTo>
                  <a:pt x="245363" y="18287"/>
                </a:lnTo>
                <a:lnTo>
                  <a:pt x="248411" y="16763"/>
                </a:lnTo>
                <a:lnTo>
                  <a:pt x="253745" y="16763"/>
                </a:lnTo>
                <a:lnTo>
                  <a:pt x="276983" y="12538"/>
                </a:lnTo>
                <a:lnTo>
                  <a:pt x="275843" y="12191"/>
                </a:lnTo>
                <a:lnTo>
                  <a:pt x="315467" y="12191"/>
                </a:lnTo>
                <a:lnTo>
                  <a:pt x="315467" y="10667"/>
                </a:lnTo>
                <a:lnTo>
                  <a:pt x="313943" y="10667"/>
                </a:lnTo>
                <a:lnTo>
                  <a:pt x="278891" y="0"/>
                </a:lnTo>
                <a:close/>
              </a:path>
              <a:path w="1710054" h="314325">
                <a:moveTo>
                  <a:pt x="216648" y="44195"/>
                </a:moveTo>
                <a:lnTo>
                  <a:pt x="214883" y="44195"/>
                </a:lnTo>
                <a:lnTo>
                  <a:pt x="214883" y="45719"/>
                </a:lnTo>
                <a:lnTo>
                  <a:pt x="216648" y="44195"/>
                </a:lnTo>
                <a:close/>
              </a:path>
              <a:path w="1710054" h="314325">
                <a:moveTo>
                  <a:pt x="315467" y="12191"/>
                </a:moveTo>
                <a:lnTo>
                  <a:pt x="278891" y="12191"/>
                </a:lnTo>
                <a:lnTo>
                  <a:pt x="276983" y="12538"/>
                </a:lnTo>
                <a:lnTo>
                  <a:pt x="310895" y="22859"/>
                </a:lnTo>
                <a:lnTo>
                  <a:pt x="309371" y="21335"/>
                </a:lnTo>
                <a:lnTo>
                  <a:pt x="328879" y="21335"/>
                </a:lnTo>
                <a:lnTo>
                  <a:pt x="315467" y="12191"/>
                </a:lnTo>
                <a:close/>
              </a:path>
              <a:path w="1710054" h="314325">
                <a:moveTo>
                  <a:pt x="248411" y="16763"/>
                </a:moveTo>
                <a:lnTo>
                  <a:pt x="245363" y="18287"/>
                </a:lnTo>
                <a:lnTo>
                  <a:pt x="246989" y="17992"/>
                </a:lnTo>
                <a:lnTo>
                  <a:pt x="248411" y="16763"/>
                </a:lnTo>
                <a:close/>
              </a:path>
              <a:path w="1710054" h="314325">
                <a:moveTo>
                  <a:pt x="246989" y="17992"/>
                </a:moveTo>
                <a:lnTo>
                  <a:pt x="245363" y="18287"/>
                </a:lnTo>
                <a:lnTo>
                  <a:pt x="246647" y="18287"/>
                </a:lnTo>
                <a:lnTo>
                  <a:pt x="246989" y="17992"/>
                </a:lnTo>
                <a:close/>
              </a:path>
              <a:path w="1710054" h="314325">
                <a:moveTo>
                  <a:pt x="253745" y="16763"/>
                </a:moveTo>
                <a:lnTo>
                  <a:pt x="248411" y="16763"/>
                </a:lnTo>
                <a:lnTo>
                  <a:pt x="246989" y="17992"/>
                </a:lnTo>
                <a:lnTo>
                  <a:pt x="253745" y="16763"/>
                </a:lnTo>
                <a:close/>
              </a:path>
              <a:path w="1710054" h="314325">
                <a:moveTo>
                  <a:pt x="278891" y="12191"/>
                </a:moveTo>
                <a:lnTo>
                  <a:pt x="275843" y="12191"/>
                </a:lnTo>
                <a:lnTo>
                  <a:pt x="276983" y="12538"/>
                </a:lnTo>
                <a:lnTo>
                  <a:pt x="278891" y="1219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0783" y="3046476"/>
            <a:ext cx="1710055" cy="402590"/>
          </a:xfrm>
          <a:custGeom>
            <a:avLst/>
            <a:gdLst/>
            <a:ahLst/>
            <a:cxnLst/>
            <a:rect l="l" t="t" r="r" b="b"/>
            <a:pathLst>
              <a:path w="1710054" h="402589">
                <a:moveTo>
                  <a:pt x="109727" y="390143"/>
                </a:moveTo>
                <a:lnTo>
                  <a:pt x="3047" y="390143"/>
                </a:lnTo>
                <a:lnTo>
                  <a:pt x="0" y="393191"/>
                </a:lnTo>
                <a:lnTo>
                  <a:pt x="0" y="399287"/>
                </a:lnTo>
                <a:lnTo>
                  <a:pt x="3047" y="402335"/>
                </a:lnTo>
                <a:lnTo>
                  <a:pt x="39623" y="402335"/>
                </a:lnTo>
                <a:lnTo>
                  <a:pt x="74675" y="400811"/>
                </a:lnTo>
                <a:lnTo>
                  <a:pt x="76199" y="400811"/>
                </a:lnTo>
                <a:lnTo>
                  <a:pt x="109727" y="390143"/>
                </a:lnTo>
                <a:close/>
              </a:path>
              <a:path w="1710054" h="402589">
                <a:moveTo>
                  <a:pt x="342087" y="32973"/>
                </a:moveTo>
                <a:lnTo>
                  <a:pt x="374903" y="77723"/>
                </a:lnTo>
                <a:lnTo>
                  <a:pt x="408431" y="134111"/>
                </a:lnTo>
                <a:lnTo>
                  <a:pt x="443483" y="190499"/>
                </a:lnTo>
                <a:lnTo>
                  <a:pt x="477011" y="240791"/>
                </a:lnTo>
                <a:lnTo>
                  <a:pt x="510539" y="283463"/>
                </a:lnTo>
                <a:lnTo>
                  <a:pt x="510539" y="284987"/>
                </a:lnTo>
                <a:lnTo>
                  <a:pt x="545591" y="318515"/>
                </a:lnTo>
                <a:lnTo>
                  <a:pt x="580643" y="342899"/>
                </a:lnTo>
                <a:lnTo>
                  <a:pt x="614171" y="361187"/>
                </a:lnTo>
                <a:lnTo>
                  <a:pt x="614171" y="362711"/>
                </a:lnTo>
                <a:lnTo>
                  <a:pt x="615695" y="362711"/>
                </a:lnTo>
                <a:lnTo>
                  <a:pt x="649223" y="374903"/>
                </a:lnTo>
                <a:lnTo>
                  <a:pt x="684275" y="384047"/>
                </a:lnTo>
                <a:lnTo>
                  <a:pt x="717803" y="390143"/>
                </a:lnTo>
                <a:lnTo>
                  <a:pt x="751331" y="394715"/>
                </a:lnTo>
                <a:lnTo>
                  <a:pt x="787907" y="396239"/>
                </a:lnTo>
                <a:lnTo>
                  <a:pt x="821435" y="399287"/>
                </a:lnTo>
                <a:lnTo>
                  <a:pt x="854963" y="399287"/>
                </a:lnTo>
                <a:lnTo>
                  <a:pt x="888491" y="400811"/>
                </a:lnTo>
                <a:lnTo>
                  <a:pt x="957071" y="400811"/>
                </a:lnTo>
                <a:lnTo>
                  <a:pt x="990599" y="402335"/>
                </a:lnTo>
                <a:lnTo>
                  <a:pt x="1706879" y="402335"/>
                </a:lnTo>
                <a:lnTo>
                  <a:pt x="1709927" y="399287"/>
                </a:lnTo>
                <a:lnTo>
                  <a:pt x="1709927" y="393191"/>
                </a:lnTo>
                <a:lnTo>
                  <a:pt x="1706879" y="390143"/>
                </a:lnTo>
                <a:lnTo>
                  <a:pt x="990599" y="390143"/>
                </a:lnTo>
                <a:lnTo>
                  <a:pt x="957071" y="388619"/>
                </a:lnTo>
                <a:lnTo>
                  <a:pt x="888491" y="388619"/>
                </a:lnTo>
                <a:lnTo>
                  <a:pt x="854963" y="387095"/>
                </a:lnTo>
                <a:lnTo>
                  <a:pt x="821435" y="387095"/>
                </a:lnTo>
                <a:lnTo>
                  <a:pt x="787907" y="384047"/>
                </a:lnTo>
                <a:lnTo>
                  <a:pt x="754379" y="382523"/>
                </a:lnTo>
                <a:lnTo>
                  <a:pt x="720851" y="377951"/>
                </a:lnTo>
                <a:lnTo>
                  <a:pt x="687323" y="371855"/>
                </a:lnTo>
                <a:lnTo>
                  <a:pt x="652271" y="362711"/>
                </a:lnTo>
                <a:lnTo>
                  <a:pt x="618743" y="350519"/>
                </a:lnTo>
                <a:lnTo>
                  <a:pt x="620267" y="350519"/>
                </a:lnTo>
                <a:lnTo>
                  <a:pt x="586739" y="333755"/>
                </a:lnTo>
                <a:lnTo>
                  <a:pt x="554735" y="309371"/>
                </a:lnTo>
                <a:lnTo>
                  <a:pt x="519683" y="275843"/>
                </a:lnTo>
                <a:lnTo>
                  <a:pt x="486155" y="234695"/>
                </a:lnTo>
                <a:lnTo>
                  <a:pt x="452627" y="184403"/>
                </a:lnTo>
                <a:lnTo>
                  <a:pt x="417575" y="128015"/>
                </a:lnTo>
                <a:lnTo>
                  <a:pt x="384047" y="71627"/>
                </a:lnTo>
                <a:lnTo>
                  <a:pt x="356107" y="33527"/>
                </a:lnTo>
                <a:lnTo>
                  <a:pt x="342899" y="33527"/>
                </a:lnTo>
                <a:lnTo>
                  <a:pt x="342087" y="32973"/>
                </a:lnTo>
                <a:close/>
              </a:path>
              <a:path w="1710054" h="402589">
                <a:moveTo>
                  <a:pt x="104241" y="378727"/>
                </a:moveTo>
                <a:lnTo>
                  <a:pt x="73151" y="388619"/>
                </a:lnTo>
                <a:lnTo>
                  <a:pt x="74675" y="388619"/>
                </a:lnTo>
                <a:lnTo>
                  <a:pt x="39623" y="390143"/>
                </a:lnTo>
                <a:lnTo>
                  <a:pt x="111251" y="390143"/>
                </a:lnTo>
                <a:lnTo>
                  <a:pt x="112775" y="388619"/>
                </a:lnTo>
                <a:lnTo>
                  <a:pt x="112775" y="387095"/>
                </a:lnTo>
                <a:lnTo>
                  <a:pt x="118984" y="379475"/>
                </a:lnTo>
                <a:lnTo>
                  <a:pt x="103631" y="379475"/>
                </a:lnTo>
                <a:lnTo>
                  <a:pt x="104241" y="378727"/>
                </a:lnTo>
                <a:close/>
              </a:path>
              <a:path w="1710054" h="402589">
                <a:moveTo>
                  <a:pt x="106679" y="377951"/>
                </a:moveTo>
                <a:lnTo>
                  <a:pt x="104241" y="378727"/>
                </a:lnTo>
                <a:lnTo>
                  <a:pt x="103631" y="379475"/>
                </a:lnTo>
                <a:lnTo>
                  <a:pt x="106679" y="377951"/>
                </a:lnTo>
                <a:close/>
              </a:path>
              <a:path w="1710054" h="402589">
                <a:moveTo>
                  <a:pt x="120226" y="377951"/>
                </a:moveTo>
                <a:lnTo>
                  <a:pt x="106679" y="377951"/>
                </a:lnTo>
                <a:lnTo>
                  <a:pt x="103631" y="379475"/>
                </a:lnTo>
                <a:lnTo>
                  <a:pt x="118984" y="379475"/>
                </a:lnTo>
                <a:lnTo>
                  <a:pt x="120226" y="377951"/>
                </a:lnTo>
                <a:close/>
              </a:path>
              <a:path w="1710054" h="402589">
                <a:moveTo>
                  <a:pt x="151051" y="338327"/>
                </a:moveTo>
                <a:lnTo>
                  <a:pt x="137159" y="338327"/>
                </a:lnTo>
                <a:lnTo>
                  <a:pt x="104241" y="378727"/>
                </a:lnTo>
                <a:lnTo>
                  <a:pt x="106679" y="377951"/>
                </a:lnTo>
                <a:lnTo>
                  <a:pt x="120226" y="377951"/>
                </a:lnTo>
                <a:lnTo>
                  <a:pt x="146303" y="345947"/>
                </a:lnTo>
                <a:lnTo>
                  <a:pt x="147827" y="345947"/>
                </a:lnTo>
                <a:lnTo>
                  <a:pt x="151051" y="338327"/>
                </a:lnTo>
                <a:close/>
              </a:path>
              <a:path w="1710054" h="402589">
                <a:moveTo>
                  <a:pt x="313943" y="0"/>
                </a:moveTo>
                <a:lnTo>
                  <a:pt x="310895" y="0"/>
                </a:lnTo>
                <a:lnTo>
                  <a:pt x="275843" y="13715"/>
                </a:lnTo>
                <a:lnTo>
                  <a:pt x="274319" y="15239"/>
                </a:lnTo>
                <a:lnTo>
                  <a:pt x="272795" y="15239"/>
                </a:lnTo>
                <a:lnTo>
                  <a:pt x="272795" y="16763"/>
                </a:lnTo>
                <a:lnTo>
                  <a:pt x="239267" y="71627"/>
                </a:lnTo>
                <a:lnTo>
                  <a:pt x="237743" y="71627"/>
                </a:lnTo>
                <a:lnTo>
                  <a:pt x="237743" y="73151"/>
                </a:lnTo>
                <a:lnTo>
                  <a:pt x="204215" y="163067"/>
                </a:lnTo>
                <a:lnTo>
                  <a:pt x="169163" y="260603"/>
                </a:lnTo>
                <a:lnTo>
                  <a:pt x="135635" y="339851"/>
                </a:lnTo>
                <a:lnTo>
                  <a:pt x="137159" y="338327"/>
                </a:lnTo>
                <a:lnTo>
                  <a:pt x="151051" y="338327"/>
                </a:lnTo>
                <a:lnTo>
                  <a:pt x="181355" y="266699"/>
                </a:lnTo>
                <a:lnTo>
                  <a:pt x="216407" y="166115"/>
                </a:lnTo>
                <a:lnTo>
                  <a:pt x="249367" y="77723"/>
                </a:lnTo>
                <a:lnTo>
                  <a:pt x="248411" y="77723"/>
                </a:lnTo>
                <a:lnTo>
                  <a:pt x="280077" y="25907"/>
                </a:lnTo>
                <a:lnTo>
                  <a:pt x="278891" y="25907"/>
                </a:lnTo>
                <a:lnTo>
                  <a:pt x="281939" y="22859"/>
                </a:lnTo>
                <a:lnTo>
                  <a:pt x="286681" y="22859"/>
                </a:lnTo>
                <a:lnTo>
                  <a:pt x="312459" y="12772"/>
                </a:lnTo>
                <a:lnTo>
                  <a:pt x="309371" y="10667"/>
                </a:lnTo>
                <a:lnTo>
                  <a:pt x="328879" y="10667"/>
                </a:lnTo>
                <a:lnTo>
                  <a:pt x="315467" y="1523"/>
                </a:lnTo>
                <a:lnTo>
                  <a:pt x="313943" y="0"/>
                </a:lnTo>
                <a:close/>
              </a:path>
              <a:path w="1710054" h="402589">
                <a:moveTo>
                  <a:pt x="249935" y="76199"/>
                </a:moveTo>
                <a:lnTo>
                  <a:pt x="248411" y="77723"/>
                </a:lnTo>
                <a:lnTo>
                  <a:pt x="249367" y="77723"/>
                </a:lnTo>
                <a:lnTo>
                  <a:pt x="249935" y="76199"/>
                </a:lnTo>
                <a:close/>
              </a:path>
              <a:path w="1710054" h="402589">
                <a:moveTo>
                  <a:pt x="341375" y="32003"/>
                </a:moveTo>
                <a:lnTo>
                  <a:pt x="342087" y="32973"/>
                </a:lnTo>
                <a:lnTo>
                  <a:pt x="342899" y="33527"/>
                </a:lnTo>
                <a:lnTo>
                  <a:pt x="341375" y="32003"/>
                </a:lnTo>
                <a:close/>
              </a:path>
              <a:path w="1710054" h="402589">
                <a:moveTo>
                  <a:pt x="354990" y="32003"/>
                </a:moveTo>
                <a:lnTo>
                  <a:pt x="341375" y="32003"/>
                </a:lnTo>
                <a:lnTo>
                  <a:pt x="342899" y="33527"/>
                </a:lnTo>
                <a:lnTo>
                  <a:pt x="356107" y="33527"/>
                </a:lnTo>
                <a:lnTo>
                  <a:pt x="354990" y="32003"/>
                </a:lnTo>
                <a:close/>
              </a:path>
              <a:path w="1710054" h="402589">
                <a:moveTo>
                  <a:pt x="328879" y="10667"/>
                </a:moveTo>
                <a:lnTo>
                  <a:pt x="309371" y="10667"/>
                </a:lnTo>
                <a:lnTo>
                  <a:pt x="313943" y="12191"/>
                </a:lnTo>
                <a:lnTo>
                  <a:pt x="312459" y="12772"/>
                </a:lnTo>
                <a:lnTo>
                  <a:pt x="342087" y="32973"/>
                </a:lnTo>
                <a:lnTo>
                  <a:pt x="341375" y="32003"/>
                </a:lnTo>
                <a:lnTo>
                  <a:pt x="354990" y="32003"/>
                </a:lnTo>
                <a:lnTo>
                  <a:pt x="350519" y="25907"/>
                </a:lnTo>
                <a:lnTo>
                  <a:pt x="350519" y="24383"/>
                </a:lnTo>
                <a:lnTo>
                  <a:pt x="348995" y="24383"/>
                </a:lnTo>
                <a:lnTo>
                  <a:pt x="328879" y="10667"/>
                </a:lnTo>
                <a:close/>
              </a:path>
              <a:path w="1710054" h="402589">
                <a:moveTo>
                  <a:pt x="281939" y="22859"/>
                </a:moveTo>
                <a:lnTo>
                  <a:pt x="278891" y="25907"/>
                </a:lnTo>
                <a:lnTo>
                  <a:pt x="280449" y="25298"/>
                </a:lnTo>
                <a:lnTo>
                  <a:pt x="281939" y="22859"/>
                </a:lnTo>
                <a:close/>
              </a:path>
              <a:path w="1710054" h="402589">
                <a:moveTo>
                  <a:pt x="280449" y="25298"/>
                </a:moveTo>
                <a:lnTo>
                  <a:pt x="278891" y="25907"/>
                </a:lnTo>
                <a:lnTo>
                  <a:pt x="280077" y="25907"/>
                </a:lnTo>
                <a:lnTo>
                  <a:pt x="280449" y="25298"/>
                </a:lnTo>
                <a:close/>
              </a:path>
              <a:path w="1710054" h="402589">
                <a:moveTo>
                  <a:pt x="286681" y="22859"/>
                </a:moveTo>
                <a:lnTo>
                  <a:pt x="281939" y="22859"/>
                </a:lnTo>
                <a:lnTo>
                  <a:pt x="280449" y="25298"/>
                </a:lnTo>
                <a:lnTo>
                  <a:pt x="286681" y="22859"/>
                </a:lnTo>
                <a:close/>
              </a:path>
              <a:path w="1710054" h="402589">
                <a:moveTo>
                  <a:pt x="309371" y="10667"/>
                </a:moveTo>
                <a:lnTo>
                  <a:pt x="312459" y="12772"/>
                </a:lnTo>
                <a:lnTo>
                  <a:pt x="313943" y="12191"/>
                </a:lnTo>
                <a:lnTo>
                  <a:pt x="309371" y="1066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00783" y="2907792"/>
            <a:ext cx="1710055" cy="541020"/>
          </a:xfrm>
          <a:custGeom>
            <a:avLst/>
            <a:gdLst/>
            <a:ahLst/>
            <a:cxnLst/>
            <a:rect l="l" t="t" r="r" b="b"/>
            <a:pathLst>
              <a:path w="1710054" h="541020">
                <a:moveTo>
                  <a:pt x="140643" y="525878"/>
                </a:moveTo>
                <a:lnTo>
                  <a:pt x="108203" y="528827"/>
                </a:lnTo>
                <a:lnTo>
                  <a:pt x="3047" y="528827"/>
                </a:lnTo>
                <a:lnTo>
                  <a:pt x="0" y="531875"/>
                </a:lnTo>
                <a:lnTo>
                  <a:pt x="0" y="537971"/>
                </a:lnTo>
                <a:lnTo>
                  <a:pt x="3047" y="541019"/>
                </a:lnTo>
                <a:lnTo>
                  <a:pt x="108203" y="541019"/>
                </a:lnTo>
                <a:lnTo>
                  <a:pt x="141731" y="537971"/>
                </a:lnTo>
                <a:lnTo>
                  <a:pt x="144779" y="537971"/>
                </a:lnTo>
                <a:lnTo>
                  <a:pt x="144779" y="536447"/>
                </a:lnTo>
                <a:lnTo>
                  <a:pt x="157352" y="527303"/>
                </a:lnTo>
                <a:lnTo>
                  <a:pt x="138683" y="527303"/>
                </a:lnTo>
                <a:lnTo>
                  <a:pt x="140643" y="525878"/>
                </a:lnTo>
                <a:close/>
              </a:path>
              <a:path w="1710054" h="541020">
                <a:moveTo>
                  <a:pt x="341438" y="19133"/>
                </a:moveTo>
                <a:lnTo>
                  <a:pt x="373379" y="97535"/>
                </a:lnTo>
                <a:lnTo>
                  <a:pt x="406907" y="208787"/>
                </a:lnTo>
                <a:lnTo>
                  <a:pt x="441959" y="313943"/>
                </a:lnTo>
                <a:lnTo>
                  <a:pt x="475487" y="396239"/>
                </a:lnTo>
                <a:lnTo>
                  <a:pt x="475487" y="397763"/>
                </a:lnTo>
                <a:lnTo>
                  <a:pt x="477011" y="397763"/>
                </a:lnTo>
                <a:lnTo>
                  <a:pt x="510539" y="454151"/>
                </a:lnTo>
                <a:lnTo>
                  <a:pt x="510539" y="455675"/>
                </a:lnTo>
                <a:lnTo>
                  <a:pt x="545591" y="492251"/>
                </a:lnTo>
                <a:lnTo>
                  <a:pt x="547115" y="492251"/>
                </a:lnTo>
                <a:lnTo>
                  <a:pt x="580643" y="513587"/>
                </a:lnTo>
                <a:lnTo>
                  <a:pt x="580643" y="515111"/>
                </a:lnTo>
                <a:lnTo>
                  <a:pt x="582167" y="515111"/>
                </a:lnTo>
                <a:lnTo>
                  <a:pt x="615695" y="527303"/>
                </a:lnTo>
                <a:lnTo>
                  <a:pt x="649223" y="533399"/>
                </a:lnTo>
                <a:lnTo>
                  <a:pt x="719327" y="539495"/>
                </a:lnTo>
                <a:lnTo>
                  <a:pt x="752855" y="539495"/>
                </a:lnTo>
                <a:lnTo>
                  <a:pt x="787907" y="541019"/>
                </a:lnTo>
                <a:lnTo>
                  <a:pt x="1706879" y="541019"/>
                </a:lnTo>
                <a:lnTo>
                  <a:pt x="1709927" y="537971"/>
                </a:lnTo>
                <a:lnTo>
                  <a:pt x="1709927" y="531875"/>
                </a:lnTo>
                <a:lnTo>
                  <a:pt x="1706879" y="528827"/>
                </a:lnTo>
                <a:lnTo>
                  <a:pt x="787907" y="528827"/>
                </a:lnTo>
                <a:lnTo>
                  <a:pt x="752855" y="527303"/>
                </a:lnTo>
                <a:lnTo>
                  <a:pt x="719327" y="527303"/>
                </a:lnTo>
                <a:lnTo>
                  <a:pt x="652271" y="521207"/>
                </a:lnTo>
                <a:lnTo>
                  <a:pt x="618743" y="515111"/>
                </a:lnTo>
                <a:lnTo>
                  <a:pt x="589406" y="504443"/>
                </a:lnTo>
                <a:lnTo>
                  <a:pt x="586739" y="504443"/>
                </a:lnTo>
                <a:lnTo>
                  <a:pt x="553211" y="483107"/>
                </a:lnTo>
                <a:lnTo>
                  <a:pt x="554735" y="483107"/>
                </a:lnTo>
                <a:lnTo>
                  <a:pt x="521144" y="448055"/>
                </a:lnTo>
                <a:lnTo>
                  <a:pt x="519683" y="448055"/>
                </a:lnTo>
                <a:lnTo>
                  <a:pt x="486155" y="391667"/>
                </a:lnTo>
                <a:lnTo>
                  <a:pt x="487679" y="391667"/>
                </a:lnTo>
                <a:lnTo>
                  <a:pt x="454151" y="310895"/>
                </a:lnTo>
                <a:lnTo>
                  <a:pt x="419099" y="205739"/>
                </a:lnTo>
                <a:lnTo>
                  <a:pt x="385571" y="92963"/>
                </a:lnTo>
                <a:lnTo>
                  <a:pt x="355769" y="19811"/>
                </a:lnTo>
                <a:lnTo>
                  <a:pt x="344423" y="19811"/>
                </a:lnTo>
                <a:lnTo>
                  <a:pt x="341438" y="19133"/>
                </a:lnTo>
                <a:close/>
              </a:path>
              <a:path w="1710054" h="541020">
                <a:moveTo>
                  <a:pt x="141731" y="525779"/>
                </a:moveTo>
                <a:lnTo>
                  <a:pt x="140643" y="525878"/>
                </a:lnTo>
                <a:lnTo>
                  <a:pt x="138683" y="527303"/>
                </a:lnTo>
                <a:lnTo>
                  <a:pt x="141731" y="525779"/>
                </a:lnTo>
                <a:close/>
              </a:path>
              <a:path w="1710054" h="541020">
                <a:moveTo>
                  <a:pt x="159448" y="525779"/>
                </a:moveTo>
                <a:lnTo>
                  <a:pt x="141731" y="525779"/>
                </a:lnTo>
                <a:lnTo>
                  <a:pt x="138683" y="527303"/>
                </a:lnTo>
                <a:lnTo>
                  <a:pt x="157352" y="527303"/>
                </a:lnTo>
                <a:lnTo>
                  <a:pt x="159448" y="525779"/>
                </a:lnTo>
                <a:close/>
              </a:path>
              <a:path w="1710054" h="541020">
                <a:moveTo>
                  <a:pt x="183859" y="502919"/>
                </a:moveTo>
                <a:lnTo>
                  <a:pt x="172211" y="502919"/>
                </a:lnTo>
                <a:lnTo>
                  <a:pt x="140643" y="525878"/>
                </a:lnTo>
                <a:lnTo>
                  <a:pt x="141731" y="525779"/>
                </a:lnTo>
                <a:lnTo>
                  <a:pt x="159448" y="525779"/>
                </a:lnTo>
                <a:lnTo>
                  <a:pt x="178307" y="512063"/>
                </a:lnTo>
                <a:lnTo>
                  <a:pt x="179831" y="512063"/>
                </a:lnTo>
                <a:lnTo>
                  <a:pt x="179831" y="510539"/>
                </a:lnTo>
                <a:lnTo>
                  <a:pt x="181355" y="509015"/>
                </a:lnTo>
                <a:lnTo>
                  <a:pt x="183859" y="502919"/>
                </a:lnTo>
                <a:close/>
              </a:path>
              <a:path w="1710054" h="541020">
                <a:moveTo>
                  <a:pt x="204215" y="419099"/>
                </a:moveTo>
                <a:lnTo>
                  <a:pt x="169163" y="504443"/>
                </a:lnTo>
                <a:lnTo>
                  <a:pt x="172211" y="502919"/>
                </a:lnTo>
                <a:lnTo>
                  <a:pt x="183859" y="502919"/>
                </a:lnTo>
                <a:lnTo>
                  <a:pt x="216407" y="423671"/>
                </a:lnTo>
                <a:lnTo>
                  <a:pt x="217059" y="420623"/>
                </a:lnTo>
                <a:lnTo>
                  <a:pt x="204215" y="420623"/>
                </a:lnTo>
                <a:lnTo>
                  <a:pt x="204215" y="419099"/>
                </a:lnTo>
                <a:close/>
              </a:path>
              <a:path w="1710054" h="541020">
                <a:moveTo>
                  <a:pt x="585215" y="502919"/>
                </a:moveTo>
                <a:lnTo>
                  <a:pt x="586739" y="504443"/>
                </a:lnTo>
                <a:lnTo>
                  <a:pt x="589406" y="504443"/>
                </a:lnTo>
                <a:lnTo>
                  <a:pt x="585215" y="502919"/>
                </a:lnTo>
                <a:close/>
              </a:path>
              <a:path w="1710054" h="541020">
                <a:moveTo>
                  <a:pt x="519683" y="446531"/>
                </a:moveTo>
                <a:lnTo>
                  <a:pt x="519683" y="448055"/>
                </a:lnTo>
                <a:lnTo>
                  <a:pt x="521144" y="448055"/>
                </a:lnTo>
                <a:lnTo>
                  <a:pt x="519683" y="446531"/>
                </a:lnTo>
                <a:close/>
              </a:path>
              <a:path w="1710054" h="541020">
                <a:moveTo>
                  <a:pt x="313943" y="0"/>
                </a:moveTo>
                <a:lnTo>
                  <a:pt x="310895" y="0"/>
                </a:lnTo>
                <a:lnTo>
                  <a:pt x="307847" y="1523"/>
                </a:lnTo>
                <a:lnTo>
                  <a:pt x="306323" y="4571"/>
                </a:lnTo>
                <a:lnTo>
                  <a:pt x="271271" y="97535"/>
                </a:lnTo>
                <a:lnTo>
                  <a:pt x="237743" y="263651"/>
                </a:lnTo>
                <a:lnTo>
                  <a:pt x="204215" y="420623"/>
                </a:lnTo>
                <a:lnTo>
                  <a:pt x="217059" y="420623"/>
                </a:lnTo>
                <a:lnTo>
                  <a:pt x="249935" y="266699"/>
                </a:lnTo>
                <a:lnTo>
                  <a:pt x="283463" y="100583"/>
                </a:lnTo>
                <a:lnTo>
                  <a:pt x="316326" y="13426"/>
                </a:lnTo>
                <a:lnTo>
                  <a:pt x="310895" y="12191"/>
                </a:lnTo>
                <a:lnTo>
                  <a:pt x="318515" y="7619"/>
                </a:lnTo>
                <a:lnTo>
                  <a:pt x="347471" y="7619"/>
                </a:lnTo>
                <a:lnTo>
                  <a:pt x="313943" y="0"/>
                </a:lnTo>
                <a:close/>
              </a:path>
              <a:path w="1710054" h="541020">
                <a:moveTo>
                  <a:pt x="339851" y="15239"/>
                </a:moveTo>
                <a:lnTo>
                  <a:pt x="341438" y="19133"/>
                </a:lnTo>
                <a:lnTo>
                  <a:pt x="344423" y="19811"/>
                </a:lnTo>
                <a:lnTo>
                  <a:pt x="339851" y="15239"/>
                </a:lnTo>
                <a:close/>
              </a:path>
              <a:path w="1710054" h="541020">
                <a:moveTo>
                  <a:pt x="353906" y="15239"/>
                </a:moveTo>
                <a:lnTo>
                  <a:pt x="339851" y="15239"/>
                </a:lnTo>
                <a:lnTo>
                  <a:pt x="344423" y="19811"/>
                </a:lnTo>
                <a:lnTo>
                  <a:pt x="355769" y="19811"/>
                </a:lnTo>
                <a:lnTo>
                  <a:pt x="353906" y="15239"/>
                </a:lnTo>
                <a:close/>
              </a:path>
              <a:path w="1710054" h="541020">
                <a:moveTo>
                  <a:pt x="348995" y="7619"/>
                </a:moveTo>
                <a:lnTo>
                  <a:pt x="318515" y="7619"/>
                </a:lnTo>
                <a:lnTo>
                  <a:pt x="316326" y="13426"/>
                </a:lnTo>
                <a:lnTo>
                  <a:pt x="341438" y="19133"/>
                </a:lnTo>
                <a:lnTo>
                  <a:pt x="339851" y="15239"/>
                </a:lnTo>
                <a:lnTo>
                  <a:pt x="353906" y="15239"/>
                </a:lnTo>
                <a:lnTo>
                  <a:pt x="352043" y="10667"/>
                </a:lnTo>
                <a:lnTo>
                  <a:pt x="348995" y="7619"/>
                </a:lnTo>
                <a:close/>
              </a:path>
              <a:path w="1710054" h="541020">
                <a:moveTo>
                  <a:pt x="318515" y="7619"/>
                </a:moveTo>
                <a:lnTo>
                  <a:pt x="310895" y="12191"/>
                </a:lnTo>
                <a:lnTo>
                  <a:pt x="316326" y="13426"/>
                </a:lnTo>
                <a:lnTo>
                  <a:pt x="3185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00783" y="2796540"/>
            <a:ext cx="1710055" cy="652780"/>
          </a:xfrm>
          <a:custGeom>
            <a:avLst/>
            <a:gdLst/>
            <a:ahLst/>
            <a:cxnLst/>
            <a:rect l="l" t="t" r="r" b="b"/>
            <a:pathLst>
              <a:path w="1710054" h="652779">
                <a:moveTo>
                  <a:pt x="171754" y="637350"/>
                </a:moveTo>
                <a:lnTo>
                  <a:pt x="141731" y="640079"/>
                </a:lnTo>
                <a:lnTo>
                  <a:pt x="3047" y="640079"/>
                </a:lnTo>
                <a:lnTo>
                  <a:pt x="0" y="643127"/>
                </a:lnTo>
                <a:lnTo>
                  <a:pt x="0" y="649223"/>
                </a:lnTo>
                <a:lnTo>
                  <a:pt x="3047" y="652271"/>
                </a:lnTo>
                <a:lnTo>
                  <a:pt x="141731" y="652271"/>
                </a:lnTo>
                <a:lnTo>
                  <a:pt x="175259" y="649223"/>
                </a:lnTo>
                <a:lnTo>
                  <a:pt x="176783" y="649223"/>
                </a:lnTo>
                <a:lnTo>
                  <a:pt x="178307" y="647699"/>
                </a:lnTo>
                <a:lnTo>
                  <a:pt x="179831" y="647699"/>
                </a:lnTo>
                <a:lnTo>
                  <a:pt x="187920" y="638555"/>
                </a:lnTo>
                <a:lnTo>
                  <a:pt x="170687" y="638555"/>
                </a:lnTo>
                <a:lnTo>
                  <a:pt x="171754" y="637350"/>
                </a:lnTo>
                <a:close/>
              </a:path>
              <a:path w="1710054" h="652779">
                <a:moveTo>
                  <a:pt x="1706879" y="640079"/>
                </a:moveTo>
                <a:lnTo>
                  <a:pt x="582167" y="640079"/>
                </a:lnTo>
                <a:lnTo>
                  <a:pt x="615695" y="647699"/>
                </a:lnTo>
                <a:lnTo>
                  <a:pt x="617219" y="647699"/>
                </a:lnTo>
                <a:lnTo>
                  <a:pt x="719327" y="652271"/>
                </a:lnTo>
                <a:lnTo>
                  <a:pt x="1706879" y="652271"/>
                </a:lnTo>
                <a:lnTo>
                  <a:pt x="1709927" y="649223"/>
                </a:lnTo>
                <a:lnTo>
                  <a:pt x="1709927" y="643127"/>
                </a:lnTo>
                <a:lnTo>
                  <a:pt x="1706879" y="640079"/>
                </a:lnTo>
                <a:close/>
              </a:path>
              <a:path w="1710054" h="652779">
                <a:moveTo>
                  <a:pt x="352892" y="7619"/>
                </a:moveTo>
                <a:lnTo>
                  <a:pt x="339851" y="7619"/>
                </a:lnTo>
                <a:lnTo>
                  <a:pt x="348995" y="10667"/>
                </a:lnTo>
                <a:lnTo>
                  <a:pt x="341949" y="15152"/>
                </a:lnTo>
                <a:lnTo>
                  <a:pt x="373379" y="128015"/>
                </a:lnTo>
                <a:lnTo>
                  <a:pt x="406907" y="295655"/>
                </a:lnTo>
                <a:lnTo>
                  <a:pt x="441959" y="438911"/>
                </a:lnTo>
                <a:lnTo>
                  <a:pt x="475487" y="536447"/>
                </a:lnTo>
                <a:lnTo>
                  <a:pt x="475487" y="537971"/>
                </a:lnTo>
                <a:lnTo>
                  <a:pt x="477011" y="537971"/>
                </a:lnTo>
                <a:lnTo>
                  <a:pt x="510539" y="594359"/>
                </a:lnTo>
                <a:lnTo>
                  <a:pt x="510539" y="595883"/>
                </a:lnTo>
                <a:lnTo>
                  <a:pt x="545591" y="624839"/>
                </a:lnTo>
                <a:lnTo>
                  <a:pt x="547115" y="624839"/>
                </a:lnTo>
                <a:lnTo>
                  <a:pt x="547115" y="626363"/>
                </a:lnTo>
                <a:lnTo>
                  <a:pt x="580643" y="640079"/>
                </a:lnTo>
                <a:lnTo>
                  <a:pt x="719327" y="640079"/>
                </a:lnTo>
                <a:lnTo>
                  <a:pt x="617219" y="635507"/>
                </a:lnTo>
                <a:lnTo>
                  <a:pt x="618743" y="635507"/>
                </a:lnTo>
                <a:lnTo>
                  <a:pt x="585215" y="627887"/>
                </a:lnTo>
                <a:lnTo>
                  <a:pt x="555413" y="615695"/>
                </a:lnTo>
                <a:lnTo>
                  <a:pt x="554735" y="615695"/>
                </a:lnTo>
                <a:lnTo>
                  <a:pt x="551687" y="614171"/>
                </a:lnTo>
                <a:lnTo>
                  <a:pt x="552891" y="614171"/>
                </a:lnTo>
                <a:lnTo>
                  <a:pt x="521528" y="588263"/>
                </a:lnTo>
                <a:lnTo>
                  <a:pt x="519683" y="588263"/>
                </a:lnTo>
                <a:lnTo>
                  <a:pt x="486155" y="531875"/>
                </a:lnTo>
                <a:lnTo>
                  <a:pt x="487156" y="531875"/>
                </a:lnTo>
                <a:lnTo>
                  <a:pt x="454151" y="435863"/>
                </a:lnTo>
                <a:lnTo>
                  <a:pt x="419099" y="292607"/>
                </a:lnTo>
                <a:lnTo>
                  <a:pt x="385571" y="124967"/>
                </a:lnTo>
                <a:lnTo>
                  <a:pt x="352892" y="7619"/>
                </a:lnTo>
                <a:close/>
              </a:path>
              <a:path w="1710054" h="652779">
                <a:moveTo>
                  <a:pt x="175259" y="637031"/>
                </a:moveTo>
                <a:lnTo>
                  <a:pt x="171754" y="637350"/>
                </a:lnTo>
                <a:lnTo>
                  <a:pt x="170687" y="638555"/>
                </a:lnTo>
                <a:lnTo>
                  <a:pt x="175259" y="637031"/>
                </a:lnTo>
                <a:close/>
              </a:path>
              <a:path w="1710054" h="652779">
                <a:moveTo>
                  <a:pt x="189269" y="637031"/>
                </a:moveTo>
                <a:lnTo>
                  <a:pt x="175259" y="637031"/>
                </a:lnTo>
                <a:lnTo>
                  <a:pt x="170687" y="638555"/>
                </a:lnTo>
                <a:lnTo>
                  <a:pt x="187920" y="638555"/>
                </a:lnTo>
                <a:lnTo>
                  <a:pt x="189269" y="637031"/>
                </a:lnTo>
                <a:close/>
              </a:path>
              <a:path w="1710054" h="652779">
                <a:moveTo>
                  <a:pt x="204631" y="600184"/>
                </a:moveTo>
                <a:lnTo>
                  <a:pt x="171754" y="637350"/>
                </a:lnTo>
                <a:lnTo>
                  <a:pt x="175259" y="637031"/>
                </a:lnTo>
                <a:lnTo>
                  <a:pt x="189269" y="637031"/>
                </a:lnTo>
                <a:lnTo>
                  <a:pt x="214883" y="608075"/>
                </a:lnTo>
                <a:lnTo>
                  <a:pt x="214883" y="606551"/>
                </a:lnTo>
                <a:lnTo>
                  <a:pt x="216407" y="606551"/>
                </a:lnTo>
                <a:lnTo>
                  <a:pt x="216407" y="605027"/>
                </a:lnTo>
                <a:lnTo>
                  <a:pt x="217113" y="601979"/>
                </a:lnTo>
                <a:lnTo>
                  <a:pt x="204215" y="601979"/>
                </a:lnTo>
                <a:lnTo>
                  <a:pt x="204631" y="600184"/>
                </a:lnTo>
                <a:close/>
              </a:path>
              <a:path w="1710054" h="652779">
                <a:moveTo>
                  <a:pt x="551687" y="614171"/>
                </a:moveTo>
                <a:lnTo>
                  <a:pt x="554735" y="615695"/>
                </a:lnTo>
                <a:lnTo>
                  <a:pt x="554071" y="615147"/>
                </a:lnTo>
                <a:lnTo>
                  <a:pt x="551687" y="614171"/>
                </a:lnTo>
                <a:close/>
              </a:path>
              <a:path w="1710054" h="652779">
                <a:moveTo>
                  <a:pt x="554071" y="615147"/>
                </a:moveTo>
                <a:lnTo>
                  <a:pt x="554735" y="615695"/>
                </a:lnTo>
                <a:lnTo>
                  <a:pt x="555413" y="615695"/>
                </a:lnTo>
                <a:lnTo>
                  <a:pt x="554071" y="615147"/>
                </a:lnTo>
                <a:close/>
              </a:path>
              <a:path w="1710054" h="652779">
                <a:moveTo>
                  <a:pt x="552891" y="614171"/>
                </a:moveTo>
                <a:lnTo>
                  <a:pt x="551687" y="614171"/>
                </a:lnTo>
                <a:lnTo>
                  <a:pt x="554071" y="615147"/>
                </a:lnTo>
                <a:lnTo>
                  <a:pt x="552891" y="614171"/>
                </a:lnTo>
                <a:close/>
              </a:path>
              <a:path w="1710054" h="652779">
                <a:moveTo>
                  <a:pt x="205739" y="598931"/>
                </a:moveTo>
                <a:lnTo>
                  <a:pt x="204631" y="600184"/>
                </a:lnTo>
                <a:lnTo>
                  <a:pt x="204215" y="601979"/>
                </a:lnTo>
                <a:lnTo>
                  <a:pt x="205739" y="598931"/>
                </a:lnTo>
                <a:close/>
              </a:path>
              <a:path w="1710054" h="652779">
                <a:moveTo>
                  <a:pt x="217819" y="598931"/>
                </a:moveTo>
                <a:lnTo>
                  <a:pt x="205739" y="598931"/>
                </a:lnTo>
                <a:lnTo>
                  <a:pt x="204215" y="601979"/>
                </a:lnTo>
                <a:lnTo>
                  <a:pt x="217113" y="601979"/>
                </a:lnTo>
                <a:lnTo>
                  <a:pt x="217819" y="598931"/>
                </a:lnTo>
                <a:close/>
              </a:path>
              <a:path w="1710054" h="652779">
                <a:moveTo>
                  <a:pt x="347471" y="0"/>
                </a:moveTo>
                <a:lnTo>
                  <a:pt x="344423" y="0"/>
                </a:lnTo>
                <a:lnTo>
                  <a:pt x="342899" y="1523"/>
                </a:lnTo>
                <a:lnTo>
                  <a:pt x="309371" y="22859"/>
                </a:lnTo>
                <a:lnTo>
                  <a:pt x="307847" y="22859"/>
                </a:lnTo>
                <a:lnTo>
                  <a:pt x="306323" y="24383"/>
                </a:lnTo>
                <a:lnTo>
                  <a:pt x="306323" y="25907"/>
                </a:lnTo>
                <a:lnTo>
                  <a:pt x="271271" y="214883"/>
                </a:lnTo>
                <a:lnTo>
                  <a:pt x="237743" y="457199"/>
                </a:lnTo>
                <a:lnTo>
                  <a:pt x="204631" y="600184"/>
                </a:lnTo>
                <a:lnTo>
                  <a:pt x="205739" y="598931"/>
                </a:lnTo>
                <a:lnTo>
                  <a:pt x="217819" y="598931"/>
                </a:lnTo>
                <a:lnTo>
                  <a:pt x="249935" y="460247"/>
                </a:lnTo>
                <a:lnTo>
                  <a:pt x="283463" y="217931"/>
                </a:lnTo>
                <a:lnTo>
                  <a:pt x="317950" y="32003"/>
                </a:lnTo>
                <a:lnTo>
                  <a:pt x="315467" y="32003"/>
                </a:lnTo>
                <a:lnTo>
                  <a:pt x="318515" y="28955"/>
                </a:lnTo>
                <a:lnTo>
                  <a:pt x="320257" y="28955"/>
                </a:lnTo>
                <a:lnTo>
                  <a:pt x="341949" y="15152"/>
                </a:lnTo>
                <a:lnTo>
                  <a:pt x="339851" y="7619"/>
                </a:lnTo>
                <a:lnTo>
                  <a:pt x="352892" y="7619"/>
                </a:lnTo>
                <a:lnTo>
                  <a:pt x="352043" y="4571"/>
                </a:lnTo>
                <a:lnTo>
                  <a:pt x="350519" y="3047"/>
                </a:lnTo>
                <a:lnTo>
                  <a:pt x="350519" y="1523"/>
                </a:lnTo>
                <a:lnTo>
                  <a:pt x="347471" y="0"/>
                </a:lnTo>
                <a:close/>
              </a:path>
              <a:path w="1710054" h="652779">
                <a:moveTo>
                  <a:pt x="519683" y="586739"/>
                </a:moveTo>
                <a:lnTo>
                  <a:pt x="519683" y="588263"/>
                </a:lnTo>
                <a:lnTo>
                  <a:pt x="521528" y="588263"/>
                </a:lnTo>
                <a:lnTo>
                  <a:pt x="519683" y="586739"/>
                </a:lnTo>
                <a:close/>
              </a:path>
              <a:path w="1710054" h="652779">
                <a:moveTo>
                  <a:pt x="487156" y="531875"/>
                </a:moveTo>
                <a:lnTo>
                  <a:pt x="486155" y="531875"/>
                </a:lnTo>
                <a:lnTo>
                  <a:pt x="487679" y="533399"/>
                </a:lnTo>
                <a:lnTo>
                  <a:pt x="487156" y="531875"/>
                </a:lnTo>
                <a:close/>
              </a:path>
              <a:path w="1710054" h="652779">
                <a:moveTo>
                  <a:pt x="318515" y="28955"/>
                </a:moveTo>
                <a:lnTo>
                  <a:pt x="315467" y="32003"/>
                </a:lnTo>
                <a:lnTo>
                  <a:pt x="318282" y="30212"/>
                </a:lnTo>
                <a:lnTo>
                  <a:pt x="318515" y="28955"/>
                </a:lnTo>
                <a:close/>
              </a:path>
              <a:path w="1710054" h="652779">
                <a:moveTo>
                  <a:pt x="318282" y="30212"/>
                </a:moveTo>
                <a:lnTo>
                  <a:pt x="315467" y="32003"/>
                </a:lnTo>
                <a:lnTo>
                  <a:pt x="317950" y="32003"/>
                </a:lnTo>
                <a:lnTo>
                  <a:pt x="318282" y="30212"/>
                </a:lnTo>
                <a:close/>
              </a:path>
              <a:path w="1710054" h="652779">
                <a:moveTo>
                  <a:pt x="320257" y="28955"/>
                </a:moveTo>
                <a:lnTo>
                  <a:pt x="318515" y="28955"/>
                </a:lnTo>
                <a:lnTo>
                  <a:pt x="318282" y="30212"/>
                </a:lnTo>
                <a:lnTo>
                  <a:pt x="320257" y="28955"/>
                </a:lnTo>
                <a:close/>
              </a:path>
              <a:path w="1710054" h="652779">
                <a:moveTo>
                  <a:pt x="339851" y="7619"/>
                </a:moveTo>
                <a:lnTo>
                  <a:pt x="341949" y="15152"/>
                </a:lnTo>
                <a:lnTo>
                  <a:pt x="348995" y="10667"/>
                </a:lnTo>
                <a:lnTo>
                  <a:pt x="339851" y="7619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22325" y="2569629"/>
            <a:ext cx="271145" cy="95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2.50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spc="-10" dirty="0">
                <a:latin typeface="Arial"/>
                <a:cs typeface="Arial"/>
              </a:rPr>
              <a:t>2.00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10" dirty="0">
                <a:latin typeface="Arial"/>
                <a:cs typeface="Arial"/>
              </a:rPr>
              <a:t>1.50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spc="-10" dirty="0">
                <a:latin typeface="Arial"/>
                <a:cs typeface="Arial"/>
              </a:rPr>
              <a:t>1.00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10" dirty="0">
                <a:latin typeface="Arial"/>
                <a:cs typeface="Arial"/>
              </a:rPr>
              <a:t>0.50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44566" y="3505986"/>
            <a:ext cx="1851660" cy="201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01600" algn="ctr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000" spc="-5" dirty="0">
                <a:latin typeface="Arial"/>
                <a:cs typeface="Arial"/>
              </a:rPr>
              <a:t>0.</a:t>
            </a: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01600" algn="ctr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000" spc="-5" dirty="0">
                <a:latin typeface="Arial"/>
                <a:cs typeface="Arial"/>
              </a:rPr>
              <a:t>1.</a:t>
            </a: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01600" algn="ctr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000" spc="-5" dirty="0">
                <a:latin typeface="Arial"/>
                <a:cs typeface="Arial"/>
              </a:rPr>
              <a:t>2.</a:t>
            </a: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01600" algn="ctr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000" spc="-5" dirty="0">
                <a:latin typeface="Arial"/>
                <a:cs typeface="Arial"/>
              </a:rPr>
              <a:t>3.</a:t>
            </a: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01600" algn="ctr">
              <a:lnSpc>
                <a:spcPct val="100000"/>
              </a:lnSpc>
              <a:spcBef>
                <a:spcPts val="145"/>
              </a:spcBef>
            </a:pPr>
            <a:r>
              <a:rPr sz="100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000" spc="-5" dirty="0">
                <a:latin typeface="Arial"/>
                <a:cs typeface="Arial"/>
              </a:rPr>
              <a:t>4.</a:t>
            </a: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01600" algn="ctr">
              <a:lnSpc>
                <a:spcPct val="100000"/>
              </a:lnSpc>
              <a:spcBef>
                <a:spcPts val="145"/>
              </a:spcBef>
            </a:pP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73254" y="2944405"/>
            <a:ext cx="152400" cy="223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f(</a:t>
            </a: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09522" y="374178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50085" y="2318071"/>
            <a:ext cx="10147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F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14927" y="283616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8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14927" y="305257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F68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14927" y="326897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14927" y="348538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14927" y="370179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A4C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79599" y="2769273"/>
            <a:ext cx="924560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000"/>
              </a:lnSpc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5" dirty="0">
                <a:latin typeface="Arial"/>
                <a:cs typeface="Arial"/>
              </a:rPr>
              <a:t>) (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5" dirty="0">
                <a:latin typeface="Arial"/>
                <a:cs typeface="Arial"/>
              </a:rPr>
              <a:t>) (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5" dirty="0">
                <a:latin typeface="Arial"/>
                <a:cs typeface="Arial"/>
              </a:rPr>
              <a:t>) (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50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5" dirty="0">
                <a:latin typeface="Arial"/>
                <a:cs typeface="Arial"/>
              </a:rPr>
              <a:t>) (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86015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504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600" y="4571"/>
                </a:lnTo>
                <a:lnTo>
                  <a:pt x="3941076" y="1523"/>
                </a:lnTo>
                <a:lnTo>
                  <a:pt x="3936504" y="0"/>
                </a:lnTo>
                <a:close/>
              </a:path>
              <a:path w="3942715" h="1681479">
                <a:moveTo>
                  <a:pt x="3931932" y="4571"/>
                </a:moveTo>
                <a:lnTo>
                  <a:pt x="3931932" y="1680971"/>
                </a:lnTo>
                <a:lnTo>
                  <a:pt x="3942600" y="1680971"/>
                </a:lnTo>
                <a:lnTo>
                  <a:pt x="3942600" y="10667"/>
                </a:lnTo>
                <a:lnTo>
                  <a:pt x="3936504" y="10667"/>
                </a:lnTo>
                <a:lnTo>
                  <a:pt x="3931932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32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32" y="10667"/>
                </a:lnTo>
                <a:lnTo>
                  <a:pt x="3931932" y="4571"/>
                </a:lnTo>
                <a:close/>
              </a:path>
              <a:path w="3942715" h="1681479">
                <a:moveTo>
                  <a:pt x="3942600" y="4571"/>
                </a:moveTo>
                <a:lnTo>
                  <a:pt x="3931932" y="4571"/>
                </a:lnTo>
                <a:lnTo>
                  <a:pt x="3936504" y="10667"/>
                </a:lnTo>
                <a:lnTo>
                  <a:pt x="3942600" y="10667"/>
                </a:lnTo>
                <a:lnTo>
                  <a:pt x="3942600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28715" y="2639568"/>
            <a:ext cx="0" cy="845819"/>
          </a:xfrm>
          <a:custGeom>
            <a:avLst/>
            <a:gdLst/>
            <a:ahLst/>
            <a:cxnLst/>
            <a:rect l="l" t="t" r="r" b="b"/>
            <a:pathLst>
              <a:path h="845820">
                <a:moveTo>
                  <a:pt x="0" y="0"/>
                </a:moveTo>
                <a:lnTo>
                  <a:pt x="0" y="84581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90615" y="3442716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3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90615" y="327660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90615" y="31165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90615" y="295656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90615" y="279501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90615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93307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63995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33159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03847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73011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42176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12864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82028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52716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21879" y="344271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39383" y="3287267"/>
            <a:ext cx="1710055" cy="161925"/>
          </a:xfrm>
          <a:custGeom>
            <a:avLst/>
            <a:gdLst/>
            <a:ahLst/>
            <a:cxnLst/>
            <a:rect l="l" t="t" r="r" b="b"/>
            <a:pathLst>
              <a:path w="1710054" h="161925">
                <a:moveTo>
                  <a:pt x="48137" y="117347"/>
                </a:moveTo>
                <a:lnTo>
                  <a:pt x="35051" y="117347"/>
                </a:lnTo>
                <a:lnTo>
                  <a:pt x="1523" y="150875"/>
                </a:lnTo>
                <a:lnTo>
                  <a:pt x="0" y="153923"/>
                </a:lnTo>
                <a:lnTo>
                  <a:pt x="0" y="156971"/>
                </a:lnTo>
                <a:lnTo>
                  <a:pt x="1523" y="160019"/>
                </a:lnTo>
                <a:lnTo>
                  <a:pt x="4571" y="161543"/>
                </a:lnTo>
                <a:lnTo>
                  <a:pt x="7619" y="161543"/>
                </a:lnTo>
                <a:lnTo>
                  <a:pt x="10667" y="160019"/>
                </a:lnTo>
                <a:lnTo>
                  <a:pt x="44195" y="126491"/>
                </a:lnTo>
                <a:lnTo>
                  <a:pt x="44195" y="124967"/>
                </a:lnTo>
                <a:lnTo>
                  <a:pt x="45719" y="123443"/>
                </a:lnTo>
                <a:lnTo>
                  <a:pt x="48137" y="117347"/>
                </a:lnTo>
                <a:close/>
              </a:path>
              <a:path w="1710054" h="161925">
                <a:moveTo>
                  <a:pt x="1466087" y="135635"/>
                </a:moveTo>
                <a:lnTo>
                  <a:pt x="888491" y="135635"/>
                </a:lnTo>
                <a:lnTo>
                  <a:pt x="990599" y="140207"/>
                </a:lnTo>
                <a:lnTo>
                  <a:pt x="1025651" y="140207"/>
                </a:lnTo>
                <a:lnTo>
                  <a:pt x="1059179" y="141731"/>
                </a:lnTo>
                <a:lnTo>
                  <a:pt x="1092707" y="141731"/>
                </a:lnTo>
                <a:lnTo>
                  <a:pt x="1126235" y="143255"/>
                </a:lnTo>
                <a:lnTo>
                  <a:pt x="1161287" y="143255"/>
                </a:lnTo>
                <a:lnTo>
                  <a:pt x="1194815" y="144779"/>
                </a:lnTo>
                <a:lnTo>
                  <a:pt x="1228343" y="144779"/>
                </a:lnTo>
                <a:lnTo>
                  <a:pt x="1263395" y="146303"/>
                </a:lnTo>
                <a:lnTo>
                  <a:pt x="1330451" y="146303"/>
                </a:lnTo>
                <a:lnTo>
                  <a:pt x="1363979" y="147827"/>
                </a:lnTo>
                <a:lnTo>
                  <a:pt x="1466087" y="147827"/>
                </a:lnTo>
                <a:lnTo>
                  <a:pt x="1501139" y="149351"/>
                </a:lnTo>
                <a:lnTo>
                  <a:pt x="1601723" y="149351"/>
                </a:lnTo>
                <a:lnTo>
                  <a:pt x="1636775" y="150875"/>
                </a:lnTo>
                <a:lnTo>
                  <a:pt x="1706879" y="150875"/>
                </a:lnTo>
                <a:lnTo>
                  <a:pt x="1709927" y="147827"/>
                </a:lnTo>
                <a:lnTo>
                  <a:pt x="1709927" y="141731"/>
                </a:lnTo>
                <a:lnTo>
                  <a:pt x="1706879" y="138683"/>
                </a:lnTo>
                <a:lnTo>
                  <a:pt x="1636775" y="138683"/>
                </a:lnTo>
                <a:lnTo>
                  <a:pt x="1601723" y="137159"/>
                </a:lnTo>
                <a:lnTo>
                  <a:pt x="1501139" y="137159"/>
                </a:lnTo>
                <a:lnTo>
                  <a:pt x="1466087" y="135635"/>
                </a:lnTo>
                <a:close/>
              </a:path>
              <a:path w="1710054" h="161925">
                <a:moveTo>
                  <a:pt x="160019" y="10667"/>
                </a:moveTo>
                <a:lnTo>
                  <a:pt x="112775" y="10667"/>
                </a:lnTo>
                <a:lnTo>
                  <a:pt x="110308" y="12686"/>
                </a:lnTo>
                <a:lnTo>
                  <a:pt x="140207" y="16763"/>
                </a:lnTo>
                <a:lnTo>
                  <a:pt x="173735" y="28955"/>
                </a:lnTo>
                <a:lnTo>
                  <a:pt x="242315" y="54863"/>
                </a:lnTo>
                <a:lnTo>
                  <a:pt x="310895" y="76199"/>
                </a:lnTo>
                <a:lnTo>
                  <a:pt x="377951" y="91439"/>
                </a:lnTo>
                <a:lnTo>
                  <a:pt x="548639" y="115823"/>
                </a:lnTo>
                <a:lnTo>
                  <a:pt x="617219" y="121919"/>
                </a:lnTo>
                <a:lnTo>
                  <a:pt x="650747" y="123443"/>
                </a:lnTo>
                <a:lnTo>
                  <a:pt x="685799" y="126491"/>
                </a:lnTo>
                <a:lnTo>
                  <a:pt x="752855" y="129539"/>
                </a:lnTo>
                <a:lnTo>
                  <a:pt x="787907" y="132587"/>
                </a:lnTo>
                <a:lnTo>
                  <a:pt x="854963" y="135635"/>
                </a:lnTo>
                <a:lnTo>
                  <a:pt x="1363979" y="135635"/>
                </a:lnTo>
                <a:lnTo>
                  <a:pt x="1330451" y="134111"/>
                </a:lnTo>
                <a:lnTo>
                  <a:pt x="1263395" y="134111"/>
                </a:lnTo>
                <a:lnTo>
                  <a:pt x="1228343" y="132587"/>
                </a:lnTo>
                <a:lnTo>
                  <a:pt x="1194815" y="132587"/>
                </a:lnTo>
                <a:lnTo>
                  <a:pt x="1161287" y="131063"/>
                </a:lnTo>
                <a:lnTo>
                  <a:pt x="1126235" y="131063"/>
                </a:lnTo>
                <a:lnTo>
                  <a:pt x="1092707" y="129539"/>
                </a:lnTo>
                <a:lnTo>
                  <a:pt x="1059179" y="129539"/>
                </a:lnTo>
                <a:lnTo>
                  <a:pt x="1025651" y="128015"/>
                </a:lnTo>
                <a:lnTo>
                  <a:pt x="990599" y="128015"/>
                </a:lnTo>
                <a:lnTo>
                  <a:pt x="888491" y="123443"/>
                </a:lnTo>
                <a:lnTo>
                  <a:pt x="854963" y="123443"/>
                </a:lnTo>
                <a:lnTo>
                  <a:pt x="787907" y="120395"/>
                </a:lnTo>
                <a:lnTo>
                  <a:pt x="752855" y="117347"/>
                </a:lnTo>
                <a:lnTo>
                  <a:pt x="685799" y="114299"/>
                </a:lnTo>
                <a:lnTo>
                  <a:pt x="650747" y="111251"/>
                </a:lnTo>
                <a:lnTo>
                  <a:pt x="617219" y="109727"/>
                </a:lnTo>
                <a:lnTo>
                  <a:pt x="550163" y="103631"/>
                </a:lnTo>
                <a:lnTo>
                  <a:pt x="414527" y="85343"/>
                </a:lnTo>
                <a:lnTo>
                  <a:pt x="313943" y="64007"/>
                </a:lnTo>
                <a:lnTo>
                  <a:pt x="245363" y="42671"/>
                </a:lnTo>
                <a:lnTo>
                  <a:pt x="176783" y="16763"/>
                </a:lnTo>
                <a:lnTo>
                  <a:pt x="160019" y="10667"/>
                </a:lnTo>
                <a:close/>
              </a:path>
              <a:path w="1710054" h="161925">
                <a:moveTo>
                  <a:pt x="109727" y="0"/>
                </a:moveTo>
                <a:lnTo>
                  <a:pt x="105155" y="0"/>
                </a:lnTo>
                <a:lnTo>
                  <a:pt x="103631" y="1523"/>
                </a:lnTo>
                <a:lnTo>
                  <a:pt x="70103" y="28955"/>
                </a:lnTo>
                <a:lnTo>
                  <a:pt x="70103" y="30479"/>
                </a:lnTo>
                <a:lnTo>
                  <a:pt x="68579" y="30479"/>
                </a:lnTo>
                <a:lnTo>
                  <a:pt x="33527" y="118871"/>
                </a:lnTo>
                <a:lnTo>
                  <a:pt x="35051" y="117347"/>
                </a:lnTo>
                <a:lnTo>
                  <a:pt x="48137" y="117347"/>
                </a:lnTo>
                <a:lnTo>
                  <a:pt x="79563" y="38099"/>
                </a:lnTo>
                <a:lnTo>
                  <a:pt x="79247" y="38099"/>
                </a:lnTo>
                <a:lnTo>
                  <a:pt x="80771" y="35051"/>
                </a:lnTo>
                <a:lnTo>
                  <a:pt x="82973" y="35051"/>
                </a:lnTo>
                <a:lnTo>
                  <a:pt x="110308" y="12686"/>
                </a:lnTo>
                <a:lnTo>
                  <a:pt x="106679" y="12191"/>
                </a:lnTo>
                <a:lnTo>
                  <a:pt x="112775" y="10667"/>
                </a:lnTo>
                <a:lnTo>
                  <a:pt x="160019" y="10667"/>
                </a:lnTo>
                <a:lnTo>
                  <a:pt x="143255" y="4571"/>
                </a:lnTo>
                <a:lnTo>
                  <a:pt x="109727" y="0"/>
                </a:lnTo>
                <a:close/>
              </a:path>
              <a:path w="1710054" h="161925">
                <a:moveTo>
                  <a:pt x="80771" y="35051"/>
                </a:moveTo>
                <a:lnTo>
                  <a:pt x="79247" y="38099"/>
                </a:lnTo>
                <a:lnTo>
                  <a:pt x="79714" y="37718"/>
                </a:lnTo>
                <a:lnTo>
                  <a:pt x="80771" y="35051"/>
                </a:lnTo>
                <a:close/>
              </a:path>
              <a:path w="1710054" h="161925">
                <a:moveTo>
                  <a:pt x="79714" y="37718"/>
                </a:moveTo>
                <a:lnTo>
                  <a:pt x="79247" y="38099"/>
                </a:lnTo>
                <a:lnTo>
                  <a:pt x="79563" y="38099"/>
                </a:lnTo>
                <a:lnTo>
                  <a:pt x="79714" y="37718"/>
                </a:lnTo>
                <a:close/>
              </a:path>
              <a:path w="1710054" h="161925">
                <a:moveTo>
                  <a:pt x="82973" y="35051"/>
                </a:moveTo>
                <a:lnTo>
                  <a:pt x="80771" y="35051"/>
                </a:lnTo>
                <a:lnTo>
                  <a:pt x="79714" y="37718"/>
                </a:lnTo>
                <a:lnTo>
                  <a:pt x="82973" y="35051"/>
                </a:lnTo>
                <a:close/>
              </a:path>
              <a:path w="1710054" h="161925">
                <a:moveTo>
                  <a:pt x="112775" y="10667"/>
                </a:moveTo>
                <a:lnTo>
                  <a:pt x="106679" y="12191"/>
                </a:lnTo>
                <a:lnTo>
                  <a:pt x="110308" y="12686"/>
                </a:lnTo>
                <a:lnTo>
                  <a:pt x="112775" y="10667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39383" y="3137916"/>
            <a:ext cx="1710055" cy="311150"/>
          </a:xfrm>
          <a:custGeom>
            <a:avLst/>
            <a:gdLst/>
            <a:ahLst/>
            <a:cxnLst/>
            <a:rect l="l" t="t" r="r" b="b"/>
            <a:pathLst>
              <a:path w="1710054" h="311150">
                <a:moveTo>
                  <a:pt x="105507" y="289879"/>
                </a:moveTo>
                <a:lnTo>
                  <a:pt x="73151" y="298703"/>
                </a:lnTo>
                <a:lnTo>
                  <a:pt x="3047" y="298703"/>
                </a:lnTo>
                <a:lnTo>
                  <a:pt x="0" y="301751"/>
                </a:lnTo>
                <a:lnTo>
                  <a:pt x="0" y="307847"/>
                </a:lnTo>
                <a:lnTo>
                  <a:pt x="3047" y="310895"/>
                </a:lnTo>
                <a:lnTo>
                  <a:pt x="76199" y="310895"/>
                </a:lnTo>
                <a:lnTo>
                  <a:pt x="109727" y="301751"/>
                </a:lnTo>
                <a:lnTo>
                  <a:pt x="111251" y="301751"/>
                </a:lnTo>
                <a:lnTo>
                  <a:pt x="112775" y="300227"/>
                </a:lnTo>
                <a:lnTo>
                  <a:pt x="112775" y="298703"/>
                </a:lnTo>
                <a:lnTo>
                  <a:pt x="116966" y="292607"/>
                </a:lnTo>
                <a:lnTo>
                  <a:pt x="103631" y="292607"/>
                </a:lnTo>
                <a:lnTo>
                  <a:pt x="105507" y="289879"/>
                </a:lnTo>
                <a:close/>
              </a:path>
              <a:path w="1710054" h="311150">
                <a:moveTo>
                  <a:pt x="328879" y="18287"/>
                </a:moveTo>
                <a:lnTo>
                  <a:pt x="309371" y="18287"/>
                </a:lnTo>
                <a:lnTo>
                  <a:pt x="342899" y="41147"/>
                </a:lnTo>
                <a:lnTo>
                  <a:pt x="408431" y="100583"/>
                </a:lnTo>
                <a:lnTo>
                  <a:pt x="443483" y="131063"/>
                </a:lnTo>
                <a:lnTo>
                  <a:pt x="478535" y="156971"/>
                </a:lnTo>
                <a:lnTo>
                  <a:pt x="512063" y="181355"/>
                </a:lnTo>
                <a:lnTo>
                  <a:pt x="547115" y="201167"/>
                </a:lnTo>
                <a:lnTo>
                  <a:pt x="580643" y="219455"/>
                </a:lnTo>
                <a:lnTo>
                  <a:pt x="649223" y="246887"/>
                </a:lnTo>
                <a:lnTo>
                  <a:pt x="684275" y="256031"/>
                </a:lnTo>
                <a:lnTo>
                  <a:pt x="717803" y="265175"/>
                </a:lnTo>
                <a:lnTo>
                  <a:pt x="786383" y="277367"/>
                </a:lnTo>
                <a:lnTo>
                  <a:pt x="853439" y="286511"/>
                </a:lnTo>
                <a:lnTo>
                  <a:pt x="957071" y="295655"/>
                </a:lnTo>
                <a:lnTo>
                  <a:pt x="1126235" y="303275"/>
                </a:lnTo>
                <a:lnTo>
                  <a:pt x="1161287" y="303275"/>
                </a:lnTo>
                <a:lnTo>
                  <a:pt x="1194815" y="304799"/>
                </a:lnTo>
                <a:lnTo>
                  <a:pt x="1228343" y="304799"/>
                </a:lnTo>
                <a:lnTo>
                  <a:pt x="1263395" y="306323"/>
                </a:lnTo>
                <a:lnTo>
                  <a:pt x="1296923" y="306323"/>
                </a:lnTo>
                <a:lnTo>
                  <a:pt x="1330451" y="307847"/>
                </a:lnTo>
                <a:lnTo>
                  <a:pt x="1466087" y="307847"/>
                </a:lnTo>
                <a:lnTo>
                  <a:pt x="1501139" y="309371"/>
                </a:lnTo>
                <a:lnTo>
                  <a:pt x="1706879" y="309371"/>
                </a:lnTo>
                <a:lnTo>
                  <a:pt x="1709927" y="306323"/>
                </a:lnTo>
                <a:lnTo>
                  <a:pt x="1709927" y="300227"/>
                </a:lnTo>
                <a:lnTo>
                  <a:pt x="1706879" y="297179"/>
                </a:lnTo>
                <a:lnTo>
                  <a:pt x="1501139" y="297179"/>
                </a:lnTo>
                <a:lnTo>
                  <a:pt x="1466087" y="295655"/>
                </a:lnTo>
                <a:lnTo>
                  <a:pt x="1330451" y="295655"/>
                </a:lnTo>
                <a:lnTo>
                  <a:pt x="1296923" y="294131"/>
                </a:lnTo>
                <a:lnTo>
                  <a:pt x="1263395" y="294131"/>
                </a:lnTo>
                <a:lnTo>
                  <a:pt x="1228343" y="292607"/>
                </a:lnTo>
                <a:lnTo>
                  <a:pt x="1194815" y="292607"/>
                </a:lnTo>
                <a:lnTo>
                  <a:pt x="1161287" y="291083"/>
                </a:lnTo>
                <a:lnTo>
                  <a:pt x="1126235" y="291083"/>
                </a:lnTo>
                <a:lnTo>
                  <a:pt x="957071" y="283463"/>
                </a:lnTo>
                <a:lnTo>
                  <a:pt x="856487" y="274319"/>
                </a:lnTo>
                <a:lnTo>
                  <a:pt x="789431" y="265175"/>
                </a:lnTo>
                <a:lnTo>
                  <a:pt x="720851" y="252983"/>
                </a:lnTo>
                <a:lnTo>
                  <a:pt x="687323" y="243839"/>
                </a:lnTo>
                <a:lnTo>
                  <a:pt x="652271" y="234695"/>
                </a:lnTo>
                <a:lnTo>
                  <a:pt x="586739" y="207263"/>
                </a:lnTo>
                <a:lnTo>
                  <a:pt x="518159" y="172211"/>
                </a:lnTo>
                <a:lnTo>
                  <a:pt x="484631" y="147827"/>
                </a:lnTo>
                <a:lnTo>
                  <a:pt x="452627" y="121919"/>
                </a:lnTo>
                <a:lnTo>
                  <a:pt x="417575" y="91439"/>
                </a:lnTo>
                <a:lnTo>
                  <a:pt x="384047" y="60959"/>
                </a:lnTo>
                <a:lnTo>
                  <a:pt x="348995" y="32003"/>
                </a:lnTo>
                <a:lnTo>
                  <a:pt x="328879" y="18287"/>
                </a:lnTo>
                <a:close/>
              </a:path>
              <a:path w="1710054" h="311150">
                <a:moveTo>
                  <a:pt x="106679" y="289559"/>
                </a:moveTo>
                <a:lnTo>
                  <a:pt x="105507" y="289879"/>
                </a:lnTo>
                <a:lnTo>
                  <a:pt x="103631" y="292607"/>
                </a:lnTo>
                <a:lnTo>
                  <a:pt x="106679" y="289559"/>
                </a:lnTo>
                <a:close/>
              </a:path>
              <a:path w="1710054" h="311150">
                <a:moveTo>
                  <a:pt x="119062" y="289559"/>
                </a:moveTo>
                <a:lnTo>
                  <a:pt x="106679" y="289559"/>
                </a:lnTo>
                <a:lnTo>
                  <a:pt x="103631" y="292607"/>
                </a:lnTo>
                <a:lnTo>
                  <a:pt x="116966" y="292607"/>
                </a:lnTo>
                <a:lnTo>
                  <a:pt x="119062" y="289559"/>
                </a:lnTo>
                <a:close/>
              </a:path>
              <a:path w="1710054" h="311150">
                <a:moveTo>
                  <a:pt x="149624" y="243839"/>
                </a:moveTo>
                <a:lnTo>
                  <a:pt x="137159" y="243839"/>
                </a:lnTo>
                <a:lnTo>
                  <a:pt x="105507" y="289879"/>
                </a:lnTo>
                <a:lnTo>
                  <a:pt x="106679" y="289559"/>
                </a:lnTo>
                <a:lnTo>
                  <a:pt x="119062" y="289559"/>
                </a:lnTo>
                <a:lnTo>
                  <a:pt x="146303" y="249935"/>
                </a:lnTo>
                <a:lnTo>
                  <a:pt x="147827" y="249935"/>
                </a:lnTo>
                <a:lnTo>
                  <a:pt x="147827" y="248411"/>
                </a:lnTo>
                <a:lnTo>
                  <a:pt x="149624" y="243839"/>
                </a:lnTo>
                <a:close/>
              </a:path>
              <a:path w="1710054" h="311150">
                <a:moveTo>
                  <a:pt x="278891" y="0"/>
                </a:moveTo>
                <a:lnTo>
                  <a:pt x="275843" y="0"/>
                </a:lnTo>
                <a:lnTo>
                  <a:pt x="274319" y="1523"/>
                </a:lnTo>
                <a:lnTo>
                  <a:pt x="240791" y="21335"/>
                </a:lnTo>
                <a:lnTo>
                  <a:pt x="239267" y="21335"/>
                </a:lnTo>
                <a:lnTo>
                  <a:pt x="239267" y="22859"/>
                </a:lnTo>
                <a:lnTo>
                  <a:pt x="205739" y="74675"/>
                </a:lnTo>
                <a:lnTo>
                  <a:pt x="204215" y="74675"/>
                </a:lnTo>
                <a:lnTo>
                  <a:pt x="169163" y="160019"/>
                </a:lnTo>
                <a:lnTo>
                  <a:pt x="135635" y="245363"/>
                </a:lnTo>
                <a:lnTo>
                  <a:pt x="137159" y="243839"/>
                </a:lnTo>
                <a:lnTo>
                  <a:pt x="149624" y="243839"/>
                </a:lnTo>
                <a:lnTo>
                  <a:pt x="181355" y="163067"/>
                </a:lnTo>
                <a:lnTo>
                  <a:pt x="216407" y="80771"/>
                </a:lnTo>
                <a:lnTo>
                  <a:pt x="214883" y="80771"/>
                </a:lnTo>
                <a:lnTo>
                  <a:pt x="247425" y="30479"/>
                </a:lnTo>
                <a:lnTo>
                  <a:pt x="246887" y="30479"/>
                </a:lnTo>
                <a:lnTo>
                  <a:pt x="248411" y="28955"/>
                </a:lnTo>
                <a:lnTo>
                  <a:pt x="249467" y="28955"/>
                </a:lnTo>
                <a:lnTo>
                  <a:pt x="277300" y="12508"/>
                </a:lnTo>
                <a:lnTo>
                  <a:pt x="275843" y="12191"/>
                </a:lnTo>
                <a:lnTo>
                  <a:pt x="280415" y="10667"/>
                </a:lnTo>
                <a:lnTo>
                  <a:pt x="317703" y="10667"/>
                </a:lnTo>
                <a:lnTo>
                  <a:pt x="315467" y="9143"/>
                </a:lnTo>
                <a:lnTo>
                  <a:pt x="315467" y="7619"/>
                </a:lnTo>
                <a:lnTo>
                  <a:pt x="313943" y="7619"/>
                </a:lnTo>
                <a:lnTo>
                  <a:pt x="278891" y="0"/>
                </a:lnTo>
                <a:close/>
              </a:path>
              <a:path w="1710054" h="311150">
                <a:moveTo>
                  <a:pt x="248411" y="28955"/>
                </a:moveTo>
                <a:lnTo>
                  <a:pt x="246887" y="30479"/>
                </a:lnTo>
                <a:lnTo>
                  <a:pt x="247758" y="29965"/>
                </a:lnTo>
                <a:lnTo>
                  <a:pt x="248411" y="28955"/>
                </a:lnTo>
                <a:close/>
              </a:path>
              <a:path w="1710054" h="311150">
                <a:moveTo>
                  <a:pt x="247758" y="29965"/>
                </a:moveTo>
                <a:lnTo>
                  <a:pt x="246887" y="30479"/>
                </a:lnTo>
                <a:lnTo>
                  <a:pt x="247425" y="30479"/>
                </a:lnTo>
                <a:lnTo>
                  <a:pt x="247758" y="29965"/>
                </a:lnTo>
                <a:close/>
              </a:path>
              <a:path w="1710054" h="311150">
                <a:moveTo>
                  <a:pt x="249467" y="28955"/>
                </a:moveTo>
                <a:lnTo>
                  <a:pt x="248411" y="28955"/>
                </a:lnTo>
                <a:lnTo>
                  <a:pt x="247758" y="29965"/>
                </a:lnTo>
                <a:lnTo>
                  <a:pt x="249467" y="28955"/>
                </a:lnTo>
                <a:close/>
              </a:path>
              <a:path w="1710054" h="311150">
                <a:moveTo>
                  <a:pt x="317703" y="10667"/>
                </a:moveTo>
                <a:lnTo>
                  <a:pt x="280415" y="10667"/>
                </a:lnTo>
                <a:lnTo>
                  <a:pt x="277300" y="12508"/>
                </a:lnTo>
                <a:lnTo>
                  <a:pt x="310895" y="19811"/>
                </a:lnTo>
                <a:lnTo>
                  <a:pt x="309371" y="18287"/>
                </a:lnTo>
                <a:lnTo>
                  <a:pt x="328879" y="18287"/>
                </a:lnTo>
                <a:lnTo>
                  <a:pt x="317703" y="10667"/>
                </a:lnTo>
                <a:close/>
              </a:path>
              <a:path w="1710054" h="311150">
                <a:moveTo>
                  <a:pt x="280415" y="10667"/>
                </a:moveTo>
                <a:lnTo>
                  <a:pt x="275843" y="12191"/>
                </a:lnTo>
                <a:lnTo>
                  <a:pt x="277300" y="12508"/>
                </a:lnTo>
                <a:lnTo>
                  <a:pt x="280415" y="10667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39383" y="3048000"/>
            <a:ext cx="1710055" cy="401320"/>
          </a:xfrm>
          <a:custGeom>
            <a:avLst/>
            <a:gdLst/>
            <a:ahLst/>
            <a:cxnLst/>
            <a:rect l="l" t="t" r="r" b="b"/>
            <a:pathLst>
              <a:path w="1710054" h="401320">
                <a:moveTo>
                  <a:pt x="136619" y="376209"/>
                </a:moveTo>
                <a:lnTo>
                  <a:pt x="106679" y="387095"/>
                </a:lnTo>
                <a:lnTo>
                  <a:pt x="108203" y="387095"/>
                </a:lnTo>
                <a:lnTo>
                  <a:pt x="74675" y="388619"/>
                </a:lnTo>
                <a:lnTo>
                  <a:pt x="3047" y="388619"/>
                </a:lnTo>
                <a:lnTo>
                  <a:pt x="0" y="391667"/>
                </a:lnTo>
                <a:lnTo>
                  <a:pt x="0" y="397763"/>
                </a:lnTo>
                <a:lnTo>
                  <a:pt x="3047" y="400811"/>
                </a:lnTo>
                <a:lnTo>
                  <a:pt x="74675" y="400811"/>
                </a:lnTo>
                <a:lnTo>
                  <a:pt x="108203" y="399287"/>
                </a:lnTo>
                <a:lnTo>
                  <a:pt x="109727" y="399287"/>
                </a:lnTo>
                <a:lnTo>
                  <a:pt x="143255" y="387095"/>
                </a:lnTo>
                <a:lnTo>
                  <a:pt x="144779" y="385571"/>
                </a:lnTo>
                <a:lnTo>
                  <a:pt x="146303" y="385571"/>
                </a:lnTo>
                <a:lnTo>
                  <a:pt x="146303" y="384047"/>
                </a:lnTo>
                <a:lnTo>
                  <a:pt x="149742" y="377951"/>
                </a:lnTo>
                <a:lnTo>
                  <a:pt x="135635" y="377951"/>
                </a:lnTo>
                <a:lnTo>
                  <a:pt x="136619" y="376209"/>
                </a:lnTo>
                <a:close/>
              </a:path>
              <a:path w="1710054" h="401320">
                <a:moveTo>
                  <a:pt x="342137" y="31519"/>
                </a:moveTo>
                <a:lnTo>
                  <a:pt x="374903" y="76199"/>
                </a:lnTo>
                <a:lnTo>
                  <a:pt x="408431" y="129539"/>
                </a:lnTo>
                <a:lnTo>
                  <a:pt x="443483" y="182879"/>
                </a:lnTo>
                <a:lnTo>
                  <a:pt x="477011" y="228599"/>
                </a:lnTo>
                <a:lnTo>
                  <a:pt x="510539" y="268223"/>
                </a:lnTo>
                <a:lnTo>
                  <a:pt x="545591" y="298703"/>
                </a:lnTo>
                <a:lnTo>
                  <a:pt x="580643" y="323087"/>
                </a:lnTo>
                <a:lnTo>
                  <a:pt x="614171" y="341375"/>
                </a:lnTo>
                <a:lnTo>
                  <a:pt x="684275" y="367283"/>
                </a:lnTo>
                <a:lnTo>
                  <a:pt x="751331" y="380999"/>
                </a:lnTo>
                <a:lnTo>
                  <a:pt x="819911" y="390143"/>
                </a:lnTo>
                <a:lnTo>
                  <a:pt x="854963" y="391667"/>
                </a:lnTo>
                <a:lnTo>
                  <a:pt x="888491" y="394715"/>
                </a:lnTo>
                <a:lnTo>
                  <a:pt x="923543" y="396239"/>
                </a:lnTo>
                <a:lnTo>
                  <a:pt x="957071" y="396239"/>
                </a:lnTo>
                <a:lnTo>
                  <a:pt x="990599" y="397763"/>
                </a:lnTo>
                <a:lnTo>
                  <a:pt x="1025651" y="397763"/>
                </a:lnTo>
                <a:lnTo>
                  <a:pt x="1059179" y="399287"/>
                </a:lnTo>
                <a:lnTo>
                  <a:pt x="1228343" y="399287"/>
                </a:lnTo>
                <a:lnTo>
                  <a:pt x="1263395" y="400811"/>
                </a:lnTo>
                <a:lnTo>
                  <a:pt x="1706879" y="400811"/>
                </a:lnTo>
                <a:lnTo>
                  <a:pt x="1709927" y="397763"/>
                </a:lnTo>
                <a:lnTo>
                  <a:pt x="1709927" y="391667"/>
                </a:lnTo>
                <a:lnTo>
                  <a:pt x="1706879" y="388619"/>
                </a:lnTo>
                <a:lnTo>
                  <a:pt x="1263395" y="388619"/>
                </a:lnTo>
                <a:lnTo>
                  <a:pt x="1228343" y="387095"/>
                </a:lnTo>
                <a:lnTo>
                  <a:pt x="1059179" y="387095"/>
                </a:lnTo>
                <a:lnTo>
                  <a:pt x="1025651" y="385571"/>
                </a:lnTo>
                <a:lnTo>
                  <a:pt x="990599" y="385571"/>
                </a:lnTo>
                <a:lnTo>
                  <a:pt x="957071" y="384047"/>
                </a:lnTo>
                <a:lnTo>
                  <a:pt x="923543" y="384047"/>
                </a:lnTo>
                <a:lnTo>
                  <a:pt x="888491" y="382523"/>
                </a:lnTo>
                <a:lnTo>
                  <a:pt x="854963" y="379475"/>
                </a:lnTo>
                <a:lnTo>
                  <a:pt x="822959" y="377951"/>
                </a:lnTo>
                <a:lnTo>
                  <a:pt x="754379" y="368807"/>
                </a:lnTo>
                <a:lnTo>
                  <a:pt x="687323" y="355091"/>
                </a:lnTo>
                <a:lnTo>
                  <a:pt x="620267" y="330707"/>
                </a:lnTo>
                <a:lnTo>
                  <a:pt x="554735" y="289559"/>
                </a:lnTo>
                <a:lnTo>
                  <a:pt x="519683" y="259079"/>
                </a:lnTo>
                <a:lnTo>
                  <a:pt x="486155" y="222503"/>
                </a:lnTo>
                <a:lnTo>
                  <a:pt x="452627" y="176783"/>
                </a:lnTo>
                <a:lnTo>
                  <a:pt x="417575" y="123443"/>
                </a:lnTo>
                <a:lnTo>
                  <a:pt x="384047" y="70103"/>
                </a:lnTo>
                <a:lnTo>
                  <a:pt x="356107" y="32003"/>
                </a:lnTo>
                <a:lnTo>
                  <a:pt x="342899" y="32003"/>
                </a:lnTo>
                <a:lnTo>
                  <a:pt x="342137" y="31519"/>
                </a:lnTo>
                <a:close/>
              </a:path>
              <a:path w="1710054" h="401320">
                <a:moveTo>
                  <a:pt x="140207" y="374903"/>
                </a:moveTo>
                <a:lnTo>
                  <a:pt x="136619" y="376209"/>
                </a:lnTo>
                <a:lnTo>
                  <a:pt x="135635" y="377951"/>
                </a:lnTo>
                <a:lnTo>
                  <a:pt x="140207" y="374903"/>
                </a:lnTo>
                <a:close/>
              </a:path>
              <a:path w="1710054" h="401320">
                <a:moveTo>
                  <a:pt x="151462" y="374903"/>
                </a:moveTo>
                <a:lnTo>
                  <a:pt x="140207" y="374903"/>
                </a:lnTo>
                <a:lnTo>
                  <a:pt x="135635" y="377951"/>
                </a:lnTo>
                <a:lnTo>
                  <a:pt x="149742" y="377951"/>
                </a:lnTo>
                <a:lnTo>
                  <a:pt x="151462" y="374903"/>
                </a:lnTo>
                <a:close/>
              </a:path>
              <a:path w="1710054" h="401320">
                <a:moveTo>
                  <a:pt x="169163" y="318515"/>
                </a:moveTo>
                <a:lnTo>
                  <a:pt x="136619" y="376209"/>
                </a:lnTo>
                <a:lnTo>
                  <a:pt x="140207" y="374903"/>
                </a:lnTo>
                <a:lnTo>
                  <a:pt x="151462" y="374903"/>
                </a:lnTo>
                <a:lnTo>
                  <a:pt x="179831" y="324611"/>
                </a:lnTo>
                <a:lnTo>
                  <a:pt x="181355" y="324611"/>
                </a:lnTo>
                <a:lnTo>
                  <a:pt x="181355" y="323087"/>
                </a:lnTo>
                <a:lnTo>
                  <a:pt x="182343" y="320039"/>
                </a:lnTo>
                <a:lnTo>
                  <a:pt x="169163" y="320039"/>
                </a:lnTo>
                <a:lnTo>
                  <a:pt x="169163" y="318515"/>
                </a:lnTo>
                <a:close/>
              </a:path>
              <a:path w="1710054" h="401320">
                <a:moveTo>
                  <a:pt x="313943" y="0"/>
                </a:moveTo>
                <a:lnTo>
                  <a:pt x="309371" y="0"/>
                </a:lnTo>
                <a:lnTo>
                  <a:pt x="274319" y="19811"/>
                </a:lnTo>
                <a:lnTo>
                  <a:pt x="272795" y="21335"/>
                </a:lnTo>
                <a:lnTo>
                  <a:pt x="272795" y="22859"/>
                </a:lnTo>
                <a:lnTo>
                  <a:pt x="271271" y="22859"/>
                </a:lnTo>
                <a:lnTo>
                  <a:pt x="237743" y="96011"/>
                </a:lnTo>
                <a:lnTo>
                  <a:pt x="237743" y="97535"/>
                </a:lnTo>
                <a:lnTo>
                  <a:pt x="204215" y="211835"/>
                </a:lnTo>
                <a:lnTo>
                  <a:pt x="169163" y="320039"/>
                </a:lnTo>
                <a:lnTo>
                  <a:pt x="182343" y="320039"/>
                </a:lnTo>
                <a:lnTo>
                  <a:pt x="216407" y="214883"/>
                </a:lnTo>
                <a:lnTo>
                  <a:pt x="249935" y="100583"/>
                </a:lnTo>
                <a:lnTo>
                  <a:pt x="250634" y="100583"/>
                </a:lnTo>
                <a:lnTo>
                  <a:pt x="282765" y="30479"/>
                </a:lnTo>
                <a:lnTo>
                  <a:pt x="280415" y="30479"/>
                </a:lnTo>
                <a:lnTo>
                  <a:pt x="312239" y="12492"/>
                </a:lnTo>
                <a:lnTo>
                  <a:pt x="309371" y="10667"/>
                </a:lnTo>
                <a:lnTo>
                  <a:pt x="329837" y="10667"/>
                </a:lnTo>
                <a:lnTo>
                  <a:pt x="315467" y="1523"/>
                </a:lnTo>
                <a:lnTo>
                  <a:pt x="313943" y="0"/>
                </a:lnTo>
                <a:close/>
              </a:path>
              <a:path w="1710054" h="401320">
                <a:moveTo>
                  <a:pt x="250634" y="100583"/>
                </a:moveTo>
                <a:lnTo>
                  <a:pt x="249935" y="100583"/>
                </a:lnTo>
                <a:lnTo>
                  <a:pt x="249935" y="102107"/>
                </a:lnTo>
                <a:lnTo>
                  <a:pt x="250634" y="100583"/>
                </a:lnTo>
                <a:close/>
              </a:path>
              <a:path w="1710054" h="401320">
                <a:moveTo>
                  <a:pt x="341375" y="30479"/>
                </a:moveTo>
                <a:lnTo>
                  <a:pt x="342137" y="31519"/>
                </a:lnTo>
                <a:lnTo>
                  <a:pt x="342899" y="32003"/>
                </a:lnTo>
                <a:lnTo>
                  <a:pt x="341375" y="30479"/>
                </a:lnTo>
                <a:close/>
              </a:path>
              <a:path w="1710054" h="401320">
                <a:moveTo>
                  <a:pt x="354990" y="30479"/>
                </a:moveTo>
                <a:lnTo>
                  <a:pt x="341375" y="30479"/>
                </a:lnTo>
                <a:lnTo>
                  <a:pt x="342899" y="32003"/>
                </a:lnTo>
                <a:lnTo>
                  <a:pt x="356107" y="32003"/>
                </a:lnTo>
                <a:lnTo>
                  <a:pt x="354990" y="30479"/>
                </a:lnTo>
                <a:close/>
              </a:path>
              <a:path w="1710054" h="401320">
                <a:moveTo>
                  <a:pt x="329837" y="10667"/>
                </a:moveTo>
                <a:lnTo>
                  <a:pt x="315467" y="10667"/>
                </a:lnTo>
                <a:lnTo>
                  <a:pt x="312239" y="12492"/>
                </a:lnTo>
                <a:lnTo>
                  <a:pt x="342137" y="31519"/>
                </a:lnTo>
                <a:lnTo>
                  <a:pt x="341375" y="30479"/>
                </a:lnTo>
                <a:lnTo>
                  <a:pt x="354990" y="30479"/>
                </a:lnTo>
                <a:lnTo>
                  <a:pt x="350519" y="24383"/>
                </a:lnTo>
                <a:lnTo>
                  <a:pt x="350519" y="22859"/>
                </a:lnTo>
                <a:lnTo>
                  <a:pt x="348995" y="22859"/>
                </a:lnTo>
                <a:lnTo>
                  <a:pt x="329837" y="10667"/>
                </a:lnTo>
                <a:close/>
              </a:path>
              <a:path w="1710054" h="401320">
                <a:moveTo>
                  <a:pt x="283463" y="28955"/>
                </a:moveTo>
                <a:lnTo>
                  <a:pt x="280415" y="30479"/>
                </a:lnTo>
                <a:lnTo>
                  <a:pt x="282765" y="30479"/>
                </a:lnTo>
                <a:lnTo>
                  <a:pt x="283463" y="28955"/>
                </a:lnTo>
                <a:close/>
              </a:path>
              <a:path w="1710054" h="401320">
                <a:moveTo>
                  <a:pt x="315467" y="10667"/>
                </a:moveTo>
                <a:lnTo>
                  <a:pt x="309371" y="10667"/>
                </a:lnTo>
                <a:lnTo>
                  <a:pt x="312239" y="12492"/>
                </a:lnTo>
                <a:lnTo>
                  <a:pt x="315467" y="1066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39383" y="2909316"/>
            <a:ext cx="1710055" cy="539750"/>
          </a:xfrm>
          <a:custGeom>
            <a:avLst/>
            <a:gdLst/>
            <a:ahLst/>
            <a:cxnLst/>
            <a:rect l="l" t="t" r="r" b="b"/>
            <a:pathLst>
              <a:path w="1710054" h="539750">
                <a:moveTo>
                  <a:pt x="170237" y="512871"/>
                </a:moveTo>
                <a:lnTo>
                  <a:pt x="138683" y="525779"/>
                </a:lnTo>
                <a:lnTo>
                  <a:pt x="141731" y="525779"/>
                </a:lnTo>
                <a:lnTo>
                  <a:pt x="108203" y="527303"/>
                </a:lnTo>
                <a:lnTo>
                  <a:pt x="3047" y="527303"/>
                </a:lnTo>
                <a:lnTo>
                  <a:pt x="0" y="530351"/>
                </a:lnTo>
                <a:lnTo>
                  <a:pt x="0" y="536447"/>
                </a:lnTo>
                <a:lnTo>
                  <a:pt x="3047" y="539495"/>
                </a:lnTo>
                <a:lnTo>
                  <a:pt x="108203" y="539495"/>
                </a:lnTo>
                <a:lnTo>
                  <a:pt x="141731" y="537971"/>
                </a:lnTo>
                <a:lnTo>
                  <a:pt x="143255" y="537971"/>
                </a:lnTo>
                <a:lnTo>
                  <a:pt x="176783" y="524255"/>
                </a:lnTo>
                <a:lnTo>
                  <a:pt x="178307" y="522731"/>
                </a:lnTo>
                <a:lnTo>
                  <a:pt x="179831" y="522731"/>
                </a:lnTo>
                <a:lnTo>
                  <a:pt x="181355" y="521207"/>
                </a:lnTo>
                <a:lnTo>
                  <a:pt x="184276" y="515111"/>
                </a:lnTo>
                <a:lnTo>
                  <a:pt x="169163" y="515111"/>
                </a:lnTo>
                <a:lnTo>
                  <a:pt x="170237" y="512871"/>
                </a:lnTo>
                <a:close/>
              </a:path>
              <a:path w="1710054" h="539750">
                <a:moveTo>
                  <a:pt x="340847" y="17637"/>
                </a:moveTo>
                <a:lnTo>
                  <a:pt x="373379" y="96011"/>
                </a:lnTo>
                <a:lnTo>
                  <a:pt x="406907" y="202691"/>
                </a:lnTo>
                <a:lnTo>
                  <a:pt x="441959" y="304799"/>
                </a:lnTo>
                <a:lnTo>
                  <a:pt x="475487" y="385571"/>
                </a:lnTo>
                <a:lnTo>
                  <a:pt x="510539" y="441959"/>
                </a:lnTo>
                <a:lnTo>
                  <a:pt x="510539" y="443483"/>
                </a:lnTo>
                <a:lnTo>
                  <a:pt x="545591" y="480059"/>
                </a:lnTo>
                <a:lnTo>
                  <a:pt x="547115" y="480059"/>
                </a:lnTo>
                <a:lnTo>
                  <a:pt x="580643" y="502919"/>
                </a:lnTo>
                <a:lnTo>
                  <a:pt x="580643" y="504443"/>
                </a:lnTo>
                <a:lnTo>
                  <a:pt x="614171" y="519683"/>
                </a:lnTo>
                <a:lnTo>
                  <a:pt x="615695" y="519683"/>
                </a:lnTo>
                <a:lnTo>
                  <a:pt x="649223" y="527303"/>
                </a:lnTo>
                <a:lnTo>
                  <a:pt x="684275" y="531875"/>
                </a:lnTo>
                <a:lnTo>
                  <a:pt x="719327" y="534923"/>
                </a:lnTo>
                <a:lnTo>
                  <a:pt x="787907" y="537971"/>
                </a:lnTo>
                <a:lnTo>
                  <a:pt x="821435" y="537971"/>
                </a:lnTo>
                <a:lnTo>
                  <a:pt x="854963" y="539495"/>
                </a:lnTo>
                <a:lnTo>
                  <a:pt x="1706879" y="539495"/>
                </a:lnTo>
                <a:lnTo>
                  <a:pt x="1709927" y="536447"/>
                </a:lnTo>
                <a:lnTo>
                  <a:pt x="1709927" y="530351"/>
                </a:lnTo>
                <a:lnTo>
                  <a:pt x="1706879" y="527303"/>
                </a:lnTo>
                <a:lnTo>
                  <a:pt x="854963" y="527303"/>
                </a:lnTo>
                <a:lnTo>
                  <a:pt x="821435" y="525779"/>
                </a:lnTo>
                <a:lnTo>
                  <a:pt x="787907" y="525779"/>
                </a:lnTo>
                <a:lnTo>
                  <a:pt x="719327" y="522731"/>
                </a:lnTo>
                <a:lnTo>
                  <a:pt x="685799" y="519683"/>
                </a:lnTo>
                <a:lnTo>
                  <a:pt x="652271" y="515111"/>
                </a:lnTo>
                <a:lnTo>
                  <a:pt x="618743" y="507491"/>
                </a:lnTo>
                <a:lnTo>
                  <a:pt x="620267" y="507491"/>
                </a:lnTo>
                <a:lnTo>
                  <a:pt x="590092" y="493775"/>
                </a:lnTo>
                <a:lnTo>
                  <a:pt x="586739" y="493775"/>
                </a:lnTo>
                <a:lnTo>
                  <a:pt x="553211" y="470915"/>
                </a:lnTo>
                <a:lnTo>
                  <a:pt x="554735" y="470915"/>
                </a:lnTo>
                <a:lnTo>
                  <a:pt x="521144" y="435863"/>
                </a:lnTo>
                <a:lnTo>
                  <a:pt x="519683" y="435863"/>
                </a:lnTo>
                <a:lnTo>
                  <a:pt x="487679" y="379475"/>
                </a:lnTo>
                <a:lnTo>
                  <a:pt x="454151" y="301751"/>
                </a:lnTo>
                <a:lnTo>
                  <a:pt x="419099" y="199643"/>
                </a:lnTo>
                <a:lnTo>
                  <a:pt x="385571" y="89915"/>
                </a:lnTo>
                <a:lnTo>
                  <a:pt x="355839" y="18287"/>
                </a:lnTo>
                <a:lnTo>
                  <a:pt x="344423" y="18287"/>
                </a:lnTo>
                <a:lnTo>
                  <a:pt x="340847" y="17637"/>
                </a:lnTo>
                <a:close/>
              </a:path>
              <a:path w="1710054" h="539750">
                <a:moveTo>
                  <a:pt x="172211" y="512063"/>
                </a:moveTo>
                <a:lnTo>
                  <a:pt x="170237" y="512871"/>
                </a:lnTo>
                <a:lnTo>
                  <a:pt x="169163" y="515111"/>
                </a:lnTo>
                <a:lnTo>
                  <a:pt x="172211" y="512063"/>
                </a:lnTo>
                <a:close/>
              </a:path>
              <a:path w="1710054" h="539750">
                <a:moveTo>
                  <a:pt x="185737" y="512063"/>
                </a:moveTo>
                <a:lnTo>
                  <a:pt x="172211" y="512063"/>
                </a:lnTo>
                <a:lnTo>
                  <a:pt x="169163" y="515111"/>
                </a:lnTo>
                <a:lnTo>
                  <a:pt x="184276" y="515111"/>
                </a:lnTo>
                <a:lnTo>
                  <a:pt x="185737" y="512063"/>
                </a:lnTo>
                <a:close/>
              </a:path>
              <a:path w="1710054" h="539750">
                <a:moveTo>
                  <a:pt x="204215" y="441959"/>
                </a:moveTo>
                <a:lnTo>
                  <a:pt x="170237" y="512871"/>
                </a:lnTo>
                <a:lnTo>
                  <a:pt x="172211" y="512063"/>
                </a:lnTo>
                <a:lnTo>
                  <a:pt x="185737" y="512063"/>
                </a:lnTo>
                <a:lnTo>
                  <a:pt x="216407" y="448055"/>
                </a:lnTo>
                <a:lnTo>
                  <a:pt x="216407" y="446531"/>
                </a:lnTo>
                <a:lnTo>
                  <a:pt x="217046" y="443483"/>
                </a:lnTo>
                <a:lnTo>
                  <a:pt x="204215" y="443483"/>
                </a:lnTo>
                <a:lnTo>
                  <a:pt x="204215" y="441959"/>
                </a:lnTo>
                <a:close/>
              </a:path>
              <a:path w="1710054" h="539750">
                <a:moveTo>
                  <a:pt x="586739" y="492251"/>
                </a:moveTo>
                <a:lnTo>
                  <a:pt x="586739" y="493775"/>
                </a:lnTo>
                <a:lnTo>
                  <a:pt x="590092" y="493775"/>
                </a:lnTo>
                <a:lnTo>
                  <a:pt x="586739" y="492251"/>
                </a:lnTo>
                <a:close/>
              </a:path>
              <a:path w="1710054" h="539750">
                <a:moveTo>
                  <a:pt x="313943" y="0"/>
                </a:moveTo>
                <a:lnTo>
                  <a:pt x="310895" y="0"/>
                </a:lnTo>
                <a:lnTo>
                  <a:pt x="307847" y="1523"/>
                </a:lnTo>
                <a:lnTo>
                  <a:pt x="306323" y="4571"/>
                </a:lnTo>
                <a:lnTo>
                  <a:pt x="271271" y="105155"/>
                </a:lnTo>
                <a:lnTo>
                  <a:pt x="237743" y="283463"/>
                </a:lnTo>
                <a:lnTo>
                  <a:pt x="204215" y="443483"/>
                </a:lnTo>
                <a:lnTo>
                  <a:pt x="217046" y="443483"/>
                </a:lnTo>
                <a:lnTo>
                  <a:pt x="249935" y="286511"/>
                </a:lnTo>
                <a:lnTo>
                  <a:pt x="283463" y="108203"/>
                </a:lnTo>
                <a:lnTo>
                  <a:pt x="316563" y="13222"/>
                </a:lnTo>
                <a:lnTo>
                  <a:pt x="310895" y="12191"/>
                </a:lnTo>
                <a:lnTo>
                  <a:pt x="318515" y="7619"/>
                </a:lnTo>
                <a:lnTo>
                  <a:pt x="350519" y="7619"/>
                </a:lnTo>
                <a:lnTo>
                  <a:pt x="348995" y="6095"/>
                </a:lnTo>
                <a:lnTo>
                  <a:pt x="347471" y="6095"/>
                </a:lnTo>
                <a:lnTo>
                  <a:pt x="313943" y="0"/>
                </a:lnTo>
                <a:close/>
              </a:path>
              <a:path w="1710054" h="539750">
                <a:moveTo>
                  <a:pt x="519683" y="434339"/>
                </a:moveTo>
                <a:lnTo>
                  <a:pt x="519683" y="435863"/>
                </a:lnTo>
                <a:lnTo>
                  <a:pt x="521144" y="435863"/>
                </a:lnTo>
                <a:lnTo>
                  <a:pt x="519683" y="434339"/>
                </a:lnTo>
                <a:close/>
              </a:path>
              <a:path w="1710054" h="539750">
                <a:moveTo>
                  <a:pt x="339851" y="15239"/>
                </a:moveTo>
                <a:lnTo>
                  <a:pt x="340847" y="17637"/>
                </a:lnTo>
                <a:lnTo>
                  <a:pt x="344423" y="18287"/>
                </a:lnTo>
                <a:lnTo>
                  <a:pt x="339851" y="15239"/>
                </a:lnTo>
                <a:close/>
              </a:path>
              <a:path w="1710054" h="539750">
                <a:moveTo>
                  <a:pt x="354574" y="15239"/>
                </a:moveTo>
                <a:lnTo>
                  <a:pt x="339851" y="15239"/>
                </a:lnTo>
                <a:lnTo>
                  <a:pt x="344423" y="18287"/>
                </a:lnTo>
                <a:lnTo>
                  <a:pt x="355839" y="18287"/>
                </a:lnTo>
                <a:lnTo>
                  <a:pt x="354574" y="15239"/>
                </a:lnTo>
                <a:close/>
              </a:path>
              <a:path w="1710054" h="539750">
                <a:moveTo>
                  <a:pt x="350519" y="7619"/>
                </a:moveTo>
                <a:lnTo>
                  <a:pt x="318515" y="7619"/>
                </a:lnTo>
                <a:lnTo>
                  <a:pt x="316563" y="13222"/>
                </a:lnTo>
                <a:lnTo>
                  <a:pt x="340847" y="17637"/>
                </a:lnTo>
                <a:lnTo>
                  <a:pt x="339851" y="15239"/>
                </a:lnTo>
                <a:lnTo>
                  <a:pt x="354574" y="15239"/>
                </a:lnTo>
                <a:lnTo>
                  <a:pt x="352043" y="9143"/>
                </a:lnTo>
                <a:lnTo>
                  <a:pt x="350519" y="7619"/>
                </a:lnTo>
                <a:close/>
              </a:path>
              <a:path w="1710054" h="539750">
                <a:moveTo>
                  <a:pt x="318515" y="7619"/>
                </a:moveTo>
                <a:lnTo>
                  <a:pt x="310895" y="12191"/>
                </a:lnTo>
                <a:lnTo>
                  <a:pt x="316563" y="13222"/>
                </a:lnTo>
                <a:lnTo>
                  <a:pt x="3185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39383" y="2796540"/>
            <a:ext cx="1710055" cy="652780"/>
          </a:xfrm>
          <a:custGeom>
            <a:avLst/>
            <a:gdLst/>
            <a:ahLst/>
            <a:cxnLst/>
            <a:rect l="l" t="t" r="r" b="b"/>
            <a:pathLst>
              <a:path w="1710054" h="652779">
                <a:moveTo>
                  <a:pt x="171754" y="637350"/>
                </a:moveTo>
                <a:lnTo>
                  <a:pt x="141731" y="640079"/>
                </a:lnTo>
                <a:lnTo>
                  <a:pt x="3047" y="640079"/>
                </a:lnTo>
                <a:lnTo>
                  <a:pt x="0" y="643127"/>
                </a:lnTo>
                <a:lnTo>
                  <a:pt x="0" y="649223"/>
                </a:lnTo>
                <a:lnTo>
                  <a:pt x="3047" y="652271"/>
                </a:lnTo>
                <a:lnTo>
                  <a:pt x="141731" y="652271"/>
                </a:lnTo>
                <a:lnTo>
                  <a:pt x="175259" y="649223"/>
                </a:lnTo>
                <a:lnTo>
                  <a:pt x="176783" y="649223"/>
                </a:lnTo>
                <a:lnTo>
                  <a:pt x="178307" y="647699"/>
                </a:lnTo>
                <a:lnTo>
                  <a:pt x="179831" y="647699"/>
                </a:lnTo>
                <a:lnTo>
                  <a:pt x="187920" y="638555"/>
                </a:lnTo>
                <a:lnTo>
                  <a:pt x="170687" y="638555"/>
                </a:lnTo>
                <a:lnTo>
                  <a:pt x="171754" y="637350"/>
                </a:lnTo>
                <a:close/>
              </a:path>
              <a:path w="1710054" h="652779">
                <a:moveTo>
                  <a:pt x="1706879" y="640079"/>
                </a:moveTo>
                <a:lnTo>
                  <a:pt x="582167" y="640079"/>
                </a:lnTo>
                <a:lnTo>
                  <a:pt x="615695" y="647699"/>
                </a:lnTo>
                <a:lnTo>
                  <a:pt x="617219" y="647699"/>
                </a:lnTo>
                <a:lnTo>
                  <a:pt x="719327" y="652271"/>
                </a:lnTo>
                <a:lnTo>
                  <a:pt x="1706879" y="652271"/>
                </a:lnTo>
                <a:lnTo>
                  <a:pt x="1709927" y="649223"/>
                </a:lnTo>
                <a:lnTo>
                  <a:pt x="1709927" y="643127"/>
                </a:lnTo>
                <a:lnTo>
                  <a:pt x="1706879" y="640079"/>
                </a:lnTo>
                <a:close/>
              </a:path>
              <a:path w="1710054" h="652779">
                <a:moveTo>
                  <a:pt x="352892" y="7619"/>
                </a:moveTo>
                <a:lnTo>
                  <a:pt x="339851" y="7619"/>
                </a:lnTo>
                <a:lnTo>
                  <a:pt x="348995" y="10667"/>
                </a:lnTo>
                <a:lnTo>
                  <a:pt x="341949" y="15152"/>
                </a:lnTo>
                <a:lnTo>
                  <a:pt x="373379" y="128015"/>
                </a:lnTo>
                <a:lnTo>
                  <a:pt x="406907" y="295655"/>
                </a:lnTo>
                <a:lnTo>
                  <a:pt x="441959" y="438911"/>
                </a:lnTo>
                <a:lnTo>
                  <a:pt x="475487" y="536447"/>
                </a:lnTo>
                <a:lnTo>
                  <a:pt x="475487" y="537971"/>
                </a:lnTo>
                <a:lnTo>
                  <a:pt x="477011" y="537971"/>
                </a:lnTo>
                <a:lnTo>
                  <a:pt x="510539" y="594359"/>
                </a:lnTo>
                <a:lnTo>
                  <a:pt x="510539" y="595883"/>
                </a:lnTo>
                <a:lnTo>
                  <a:pt x="545591" y="624839"/>
                </a:lnTo>
                <a:lnTo>
                  <a:pt x="547115" y="624839"/>
                </a:lnTo>
                <a:lnTo>
                  <a:pt x="547115" y="626363"/>
                </a:lnTo>
                <a:lnTo>
                  <a:pt x="580643" y="640079"/>
                </a:lnTo>
                <a:lnTo>
                  <a:pt x="719327" y="640079"/>
                </a:lnTo>
                <a:lnTo>
                  <a:pt x="617219" y="635507"/>
                </a:lnTo>
                <a:lnTo>
                  <a:pt x="618743" y="635507"/>
                </a:lnTo>
                <a:lnTo>
                  <a:pt x="585215" y="627887"/>
                </a:lnTo>
                <a:lnTo>
                  <a:pt x="555413" y="615695"/>
                </a:lnTo>
                <a:lnTo>
                  <a:pt x="554735" y="615695"/>
                </a:lnTo>
                <a:lnTo>
                  <a:pt x="551687" y="614171"/>
                </a:lnTo>
                <a:lnTo>
                  <a:pt x="552891" y="614171"/>
                </a:lnTo>
                <a:lnTo>
                  <a:pt x="521528" y="588263"/>
                </a:lnTo>
                <a:lnTo>
                  <a:pt x="519683" y="588263"/>
                </a:lnTo>
                <a:lnTo>
                  <a:pt x="486155" y="531875"/>
                </a:lnTo>
                <a:lnTo>
                  <a:pt x="487156" y="531875"/>
                </a:lnTo>
                <a:lnTo>
                  <a:pt x="454151" y="435863"/>
                </a:lnTo>
                <a:lnTo>
                  <a:pt x="419099" y="292607"/>
                </a:lnTo>
                <a:lnTo>
                  <a:pt x="385571" y="124967"/>
                </a:lnTo>
                <a:lnTo>
                  <a:pt x="352892" y="7619"/>
                </a:lnTo>
                <a:close/>
              </a:path>
              <a:path w="1710054" h="652779">
                <a:moveTo>
                  <a:pt x="175259" y="637031"/>
                </a:moveTo>
                <a:lnTo>
                  <a:pt x="171754" y="637350"/>
                </a:lnTo>
                <a:lnTo>
                  <a:pt x="170687" y="638555"/>
                </a:lnTo>
                <a:lnTo>
                  <a:pt x="175259" y="637031"/>
                </a:lnTo>
                <a:close/>
              </a:path>
              <a:path w="1710054" h="652779">
                <a:moveTo>
                  <a:pt x="189269" y="637031"/>
                </a:moveTo>
                <a:lnTo>
                  <a:pt x="175259" y="637031"/>
                </a:lnTo>
                <a:lnTo>
                  <a:pt x="170687" y="638555"/>
                </a:lnTo>
                <a:lnTo>
                  <a:pt x="187920" y="638555"/>
                </a:lnTo>
                <a:lnTo>
                  <a:pt x="189269" y="637031"/>
                </a:lnTo>
                <a:close/>
              </a:path>
              <a:path w="1710054" h="652779">
                <a:moveTo>
                  <a:pt x="204631" y="600184"/>
                </a:moveTo>
                <a:lnTo>
                  <a:pt x="171754" y="637350"/>
                </a:lnTo>
                <a:lnTo>
                  <a:pt x="175259" y="637031"/>
                </a:lnTo>
                <a:lnTo>
                  <a:pt x="189269" y="637031"/>
                </a:lnTo>
                <a:lnTo>
                  <a:pt x="214883" y="608075"/>
                </a:lnTo>
                <a:lnTo>
                  <a:pt x="214883" y="606551"/>
                </a:lnTo>
                <a:lnTo>
                  <a:pt x="216407" y="606551"/>
                </a:lnTo>
                <a:lnTo>
                  <a:pt x="216407" y="605027"/>
                </a:lnTo>
                <a:lnTo>
                  <a:pt x="217113" y="601979"/>
                </a:lnTo>
                <a:lnTo>
                  <a:pt x="204215" y="601979"/>
                </a:lnTo>
                <a:lnTo>
                  <a:pt x="204631" y="600184"/>
                </a:lnTo>
                <a:close/>
              </a:path>
              <a:path w="1710054" h="652779">
                <a:moveTo>
                  <a:pt x="551687" y="614171"/>
                </a:moveTo>
                <a:lnTo>
                  <a:pt x="554735" y="615695"/>
                </a:lnTo>
                <a:lnTo>
                  <a:pt x="554071" y="615147"/>
                </a:lnTo>
                <a:lnTo>
                  <a:pt x="551687" y="614171"/>
                </a:lnTo>
                <a:close/>
              </a:path>
              <a:path w="1710054" h="652779">
                <a:moveTo>
                  <a:pt x="554071" y="615147"/>
                </a:moveTo>
                <a:lnTo>
                  <a:pt x="554735" y="615695"/>
                </a:lnTo>
                <a:lnTo>
                  <a:pt x="555413" y="615695"/>
                </a:lnTo>
                <a:lnTo>
                  <a:pt x="554071" y="615147"/>
                </a:lnTo>
                <a:close/>
              </a:path>
              <a:path w="1710054" h="652779">
                <a:moveTo>
                  <a:pt x="552891" y="614171"/>
                </a:moveTo>
                <a:lnTo>
                  <a:pt x="551687" y="614171"/>
                </a:lnTo>
                <a:lnTo>
                  <a:pt x="554071" y="615147"/>
                </a:lnTo>
                <a:lnTo>
                  <a:pt x="552891" y="614171"/>
                </a:lnTo>
                <a:close/>
              </a:path>
              <a:path w="1710054" h="652779">
                <a:moveTo>
                  <a:pt x="205739" y="598931"/>
                </a:moveTo>
                <a:lnTo>
                  <a:pt x="204631" y="600184"/>
                </a:lnTo>
                <a:lnTo>
                  <a:pt x="204215" y="601979"/>
                </a:lnTo>
                <a:lnTo>
                  <a:pt x="205739" y="598931"/>
                </a:lnTo>
                <a:close/>
              </a:path>
              <a:path w="1710054" h="652779">
                <a:moveTo>
                  <a:pt x="217819" y="598931"/>
                </a:moveTo>
                <a:lnTo>
                  <a:pt x="205739" y="598931"/>
                </a:lnTo>
                <a:lnTo>
                  <a:pt x="204215" y="601979"/>
                </a:lnTo>
                <a:lnTo>
                  <a:pt x="217113" y="601979"/>
                </a:lnTo>
                <a:lnTo>
                  <a:pt x="217819" y="598931"/>
                </a:lnTo>
                <a:close/>
              </a:path>
              <a:path w="1710054" h="652779">
                <a:moveTo>
                  <a:pt x="347471" y="0"/>
                </a:moveTo>
                <a:lnTo>
                  <a:pt x="344423" y="0"/>
                </a:lnTo>
                <a:lnTo>
                  <a:pt x="342899" y="1523"/>
                </a:lnTo>
                <a:lnTo>
                  <a:pt x="309371" y="22859"/>
                </a:lnTo>
                <a:lnTo>
                  <a:pt x="307847" y="22859"/>
                </a:lnTo>
                <a:lnTo>
                  <a:pt x="306323" y="24383"/>
                </a:lnTo>
                <a:lnTo>
                  <a:pt x="306323" y="25907"/>
                </a:lnTo>
                <a:lnTo>
                  <a:pt x="271271" y="214883"/>
                </a:lnTo>
                <a:lnTo>
                  <a:pt x="237743" y="457199"/>
                </a:lnTo>
                <a:lnTo>
                  <a:pt x="204631" y="600184"/>
                </a:lnTo>
                <a:lnTo>
                  <a:pt x="205739" y="598931"/>
                </a:lnTo>
                <a:lnTo>
                  <a:pt x="217819" y="598931"/>
                </a:lnTo>
                <a:lnTo>
                  <a:pt x="249935" y="460247"/>
                </a:lnTo>
                <a:lnTo>
                  <a:pt x="283463" y="217931"/>
                </a:lnTo>
                <a:lnTo>
                  <a:pt x="317950" y="32003"/>
                </a:lnTo>
                <a:lnTo>
                  <a:pt x="315467" y="32003"/>
                </a:lnTo>
                <a:lnTo>
                  <a:pt x="318515" y="28955"/>
                </a:lnTo>
                <a:lnTo>
                  <a:pt x="320257" y="28955"/>
                </a:lnTo>
                <a:lnTo>
                  <a:pt x="341949" y="15152"/>
                </a:lnTo>
                <a:lnTo>
                  <a:pt x="339851" y="7619"/>
                </a:lnTo>
                <a:lnTo>
                  <a:pt x="352892" y="7619"/>
                </a:lnTo>
                <a:lnTo>
                  <a:pt x="352043" y="4571"/>
                </a:lnTo>
                <a:lnTo>
                  <a:pt x="350519" y="3047"/>
                </a:lnTo>
                <a:lnTo>
                  <a:pt x="350519" y="1523"/>
                </a:lnTo>
                <a:lnTo>
                  <a:pt x="347471" y="0"/>
                </a:lnTo>
                <a:close/>
              </a:path>
              <a:path w="1710054" h="652779">
                <a:moveTo>
                  <a:pt x="519683" y="586739"/>
                </a:moveTo>
                <a:lnTo>
                  <a:pt x="519683" y="588263"/>
                </a:lnTo>
                <a:lnTo>
                  <a:pt x="521528" y="588263"/>
                </a:lnTo>
                <a:lnTo>
                  <a:pt x="519683" y="586739"/>
                </a:lnTo>
                <a:close/>
              </a:path>
              <a:path w="1710054" h="652779">
                <a:moveTo>
                  <a:pt x="487156" y="531875"/>
                </a:moveTo>
                <a:lnTo>
                  <a:pt x="486155" y="531875"/>
                </a:lnTo>
                <a:lnTo>
                  <a:pt x="487679" y="533399"/>
                </a:lnTo>
                <a:lnTo>
                  <a:pt x="487156" y="531875"/>
                </a:lnTo>
                <a:close/>
              </a:path>
              <a:path w="1710054" h="652779">
                <a:moveTo>
                  <a:pt x="318515" y="28955"/>
                </a:moveTo>
                <a:lnTo>
                  <a:pt x="315467" y="32003"/>
                </a:lnTo>
                <a:lnTo>
                  <a:pt x="318282" y="30212"/>
                </a:lnTo>
                <a:lnTo>
                  <a:pt x="318515" y="28955"/>
                </a:lnTo>
                <a:close/>
              </a:path>
              <a:path w="1710054" h="652779">
                <a:moveTo>
                  <a:pt x="318282" y="30212"/>
                </a:moveTo>
                <a:lnTo>
                  <a:pt x="315467" y="32003"/>
                </a:lnTo>
                <a:lnTo>
                  <a:pt x="317950" y="32003"/>
                </a:lnTo>
                <a:lnTo>
                  <a:pt x="318282" y="30212"/>
                </a:lnTo>
                <a:close/>
              </a:path>
              <a:path w="1710054" h="652779">
                <a:moveTo>
                  <a:pt x="320257" y="28955"/>
                </a:moveTo>
                <a:lnTo>
                  <a:pt x="318515" y="28955"/>
                </a:lnTo>
                <a:lnTo>
                  <a:pt x="318282" y="30212"/>
                </a:lnTo>
                <a:lnTo>
                  <a:pt x="320257" y="28955"/>
                </a:lnTo>
                <a:close/>
              </a:path>
              <a:path w="1710054" h="652779">
                <a:moveTo>
                  <a:pt x="339851" y="7619"/>
                </a:moveTo>
                <a:lnTo>
                  <a:pt x="341949" y="15152"/>
                </a:lnTo>
                <a:lnTo>
                  <a:pt x="348995" y="10667"/>
                </a:lnTo>
                <a:lnTo>
                  <a:pt x="339851" y="7619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360928" y="2569629"/>
            <a:ext cx="271145" cy="95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2.50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spc="-10" dirty="0">
                <a:latin typeface="Arial"/>
                <a:cs typeface="Arial"/>
              </a:rPr>
              <a:t>2.00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10" dirty="0">
                <a:latin typeface="Arial"/>
                <a:cs typeface="Arial"/>
              </a:rPr>
              <a:t>1.50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spc="-10" dirty="0">
                <a:latin typeface="Arial"/>
                <a:cs typeface="Arial"/>
              </a:rPr>
              <a:t>1.00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10" dirty="0">
                <a:latin typeface="Arial"/>
                <a:cs typeface="Arial"/>
              </a:rPr>
              <a:t>0.50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83169" y="3505986"/>
            <a:ext cx="1851660" cy="201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01600" algn="ctr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000" spc="-5" dirty="0">
                <a:latin typeface="Arial"/>
                <a:cs typeface="Arial"/>
              </a:rPr>
              <a:t>0.</a:t>
            </a: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01600" algn="ctr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000" spc="-5" dirty="0">
                <a:latin typeface="Arial"/>
                <a:cs typeface="Arial"/>
              </a:rPr>
              <a:t>1.</a:t>
            </a: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01600" algn="ctr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000" spc="-5" dirty="0">
                <a:latin typeface="Arial"/>
                <a:cs typeface="Arial"/>
              </a:rPr>
              <a:t>2.</a:t>
            </a: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01600" algn="ctr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000" spc="-5" dirty="0">
                <a:latin typeface="Arial"/>
                <a:cs typeface="Arial"/>
              </a:rPr>
              <a:t>3.</a:t>
            </a: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01600" algn="ctr">
              <a:lnSpc>
                <a:spcPct val="100000"/>
              </a:lnSpc>
              <a:spcBef>
                <a:spcPts val="145"/>
              </a:spcBef>
            </a:pPr>
            <a:r>
              <a:rPr sz="100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000" spc="-5" dirty="0">
                <a:latin typeface="Arial"/>
                <a:cs typeface="Arial"/>
              </a:rPr>
              <a:t>4.</a:t>
            </a: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01600" algn="ctr">
              <a:lnSpc>
                <a:spcPct val="100000"/>
              </a:lnSpc>
              <a:spcBef>
                <a:spcPts val="145"/>
              </a:spcBef>
            </a:pP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111869" y="2944405"/>
            <a:ext cx="152400" cy="223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f(</a:t>
            </a: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48125" y="374178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88689" y="2318071"/>
            <a:ext cx="10147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F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653528" y="283616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8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53528" y="305257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F68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53528" y="326897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53528" y="348538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53528" y="370179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A4C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918202" y="2769273"/>
            <a:ext cx="924560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000"/>
              </a:lnSpc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) (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</a:t>
            </a:r>
            <a:r>
              <a:rPr sz="1000" spc="-5" dirty="0">
                <a:latin typeface="Arial"/>
                <a:cs typeface="Arial"/>
              </a:rPr>
              <a:t>) (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20</a:t>
            </a:r>
            <a:r>
              <a:rPr sz="1000" spc="-5" dirty="0">
                <a:latin typeface="Arial"/>
                <a:cs typeface="Arial"/>
              </a:rPr>
              <a:t>) (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50</a:t>
            </a:r>
            <a:r>
              <a:rPr sz="1000" spc="-5" dirty="0">
                <a:latin typeface="Arial"/>
                <a:cs typeface="Arial"/>
              </a:rPr>
              <a:t>) (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4627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4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587" y="4571"/>
                </a:lnTo>
                <a:lnTo>
                  <a:pt x="3941063" y="1523"/>
                </a:lnTo>
                <a:lnTo>
                  <a:pt x="3936491" y="0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3931919" y="1680971"/>
                </a:lnTo>
                <a:lnTo>
                  <a:pt x="3942587" y="1680971"/>
                </a:lnTo>
                <a:lnTo>
                  <a:pt x="3942587" y="10667"/>
                </a:lnTo>
                <a:lnTo>
                  <a:pt x="3936491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19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3942587" y="4571"/>
                </a:moveTo>
                <a:lnTo>
                  <a:pt x="3931919" y="4571"/>
                </a:lnTo>
                <a:lnTo>
                  <a:pt x="3936491" y="10667"/>
                </a:lnTo>
                <a:lnTo>
                  <a:pt x="3942587" y="10667"/>
                </a:lnTo>
                <a:lnTo>
                  <a:pt x="394258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87160" y="4347743"/>
            <a:ext cx="24282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17213" y="5852159"/>
            <a:ext cx="100584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7213" y="6254496"/>
            <a:ext cx="100584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7213" y="6734556"/>
            <a:ext cx="100584" cy="7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87160" y="5554752"/>
            <a:ext cx="9085580" cy="130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 marR="508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baseline="-20833" dirty="0">
                <a:latin typeface="Arial"/>
                <a:cs typeface="Arial"/>
              </a:rPr>
              <a:t>1 </a:t>
            </a:r>
            <a:r>
              <a:rPr sz="1200" spc="-97" baseline="-2083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baseline="-20833" dirty="0">
                <a:latin typeface="Arial"/>
                <a:cs typeface="Arial"/>
              </a:rPr>
              <a:t>2 </a:t>
            </a:r>
            <a:r>
              <a:rPr sz="1200" spc="-97" baseline="-2083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depe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de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ut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i-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ua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df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ect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</a:t>
            </a:r>
            <a:r>
              <a:rPr sz="1200" spc="5" dirty="0">
                <a:latin typeface="Arial"/>
                <a:cs typeface="Arial"/>
              </a:rPr>
              <a:t>(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baseline="-20833" dirty="0">
                <a:latin typeface="Arial"/>
                <a:cs typeface="Arial"/>
              </a:rPr>
              <a:t>1 </a:t>
            </a:r>
            <a:r>
              <a:rPr sz="1200" spc="-82" baseline="-2083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(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baseline="-20833" dirty="0">
                <a:latin typeface="Arial"/>
                <a:cs typeface="Arial"/>
              </a:rPr>
              <a:t>2 </a:t>
            </a:r>
            <a:r>
              <a:rPr sz="1200" spc="-82" baseline="-2083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s </a:t>
            </a:r>
            <a:r>
              <a:rPr sz="1200" spc="-5" dirty="0">
                <a:latin typeface="Arial"/>
                <a:cs typeface="Arial"/>
              </a:rPr>
              <a:t>(Fi</a:t>
            </a:r>
            <a:r>
              <a:rPr sz="1200" dirty="0">
                <a:latin typeface="Arial"/>
                <a:cs typeface="Arial"/>
              </a:rPr>
              <a:t>she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s)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 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df</a:t>
            </a:r>
            <a:endParaRPr sz="1200">
              <a:latin typeface="Arial"/>
              <a:cs typeface="Arial"/>
            </a:endParaRPr>
          </a:p>
          <a:p>
            <a:pPr marL="12700" indent="34734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ke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80" dirty="0">
                <a:latin typeface="Arial"/>
                <a:cs typeface="Arial"/>
              </a:rPr>
              <a:t> </a:t>
            </a:r>
            <a:r>
              <a:rPr sz="1200" baseline="24305" dirty="0">
                <a:latin typeface="Arial"/>
                <a:cs typeface="Arial"/>
              </a:rPr>
              <a:t>2 </a:t>
            </a:r>
            <a:r>
              <a:rPr sz="1200" spc="-150" baseline="24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 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ske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ht. But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 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&amp;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beco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 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app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oac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5" dirty="0">
                <a:latin typeface="Arial"/>
                <a:cs typeface="Arial"/>
              </a:rPr>
              <a:t>ca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H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pothes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e.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.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e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ua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popu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on</a:t>
            </a:r>
            <a:r>
              <a:rPr sz="1200" dirty="0">
                <a:latin typeface="Arial"/>
                <a:cs typeface="Arial"/>
              </a:rPr>
              <a:t>s,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OVA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etc)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094219" y="523341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72171" y="5233416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0" y="0"/>
                </a:moveTo>
                <a:lnTo>
                  <a:pt x="945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53055" y="4724400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348483" y="5149596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707639" y="4921667"/>
            <a:ext cx="3893185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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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x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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mm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(</a:t>
            </a:r>
            <a:r>
              <a:rPr sz="1250" i="1" spc="-30" dirty="0">
                <a:latin typeface="Symbol"/>
                <a:cs typeface="Symbol"/>
              </a:rPr>
              <a:t></a:t>
            </a:r>
            <a:r>
              <a:rPr sz="1200" i="1" dirty="0">
                <a:latin typeface="Times New Roman"/>
                <a:cs typeface="Times New Roman"/>
              </a:rPr>
              <a:t>)</a:t>
            </a:r>
            <a:r>
              <a:rPr sz="1200" i="1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2700" spc="-412" baseline="-13888" dirty="0">
                <a:latin typeface="Verdana"/>
                <a:cs typeface="Verdana"/>
              </a:rPr>
              <a:t> </a:t>
            </a:r>
            <a:r>
              <a:rPr sz="1050" baseline="-51587" dirty="0">
                <a:latin typeface="Times New Roman"/>
                <a:cs typeface="Times New Roman"/>
              </a:rPr>
              <a:t>0  </a:t>
            </a:r>
            <a:r>
              <a:rPr sz="1050" spc="-75" baseline="-51587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	e </a:t>
            </a:r>
            <a:r>
              <a:rPr sz="1200" i="1" spc="14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</a:t>
            </a:r>
            <a:r>
              <a:rPr sz="1200" i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001008" y="4871697"/>
            <a:ext cx="4679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aseline="27777" dirty="0">
                <a:latin typeface="Symbol"/>
                <a:cs typeface="Symbol"/>
              </a:rPr>
              <a:t></a:t>
            </a:r>
            <a:r>
              <a:rPr sz="1050" baseline="27777" dirty="0">
                <a:latin typeface="Times New Roman"/>
                <a:cs typeface="Times New Roman"/>
              </a:rPr>
              <a:t>  </a:t>
            </a:r>
            <a:r>
              <a:rPr sz="1050" spc="44" baseline="27777" dirty="0">
                <a:latin typeface="Times New Roman"/>
                <a:cs typeface="Times New Roman"/>
              </a:rPr>
              <a:t> </a:t>
            </a:r>
            <a:r>
              <a:rPr sz="750" i="1" spc="-35" dirty="0">
                <a:latin typeface="Symbol"/>
                <a:cs typeface="Symbol"/>
              </a:rPr>
              <a:t></a:t>
            </a:r>
            <a:r>
              <a:rPr sz="750" i="1" spc="-70" dirty="0">
                <a:latin typeface="Times New Roman"/>
                <a:cs typeface="Times New Roman"/>
              </a:rPr>
              <a:t> </a:t>
            </a:r>
            <a:r>
              <a:rPr sz="700" spc="-50" dirty="0">
                <a:latin typeface="Symbol"/>
                <a:cs typeface="Symbol"/>
              </a:rPr>
              <a:t></a:t>
            </a:r>
            <a:r>
              <a:rPr sz="700" dirty="0">
                <a:latin typeface="Times New Roman"/>
                <a:cs typeface="Times New Roman"/>
              </a:rPr>
              <a:t>1  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Symbol"/>
                <a:cs typeface="Symbol"/>
              </a:rPr>
              <a:t></a:t>
            </a:r>
            <a:r>
              <a:rPr sz="700" i="1" dirty="0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341871" y="4938750"/>
            <a:ext cx="28638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i="1" spc="45" dirty="0">
                <a:latin typeface="Times New Roman"/>
                <a:cs typeface="Times New Roman"/>
              </a:rPr>
              <a:t>m</a:t>
            </a:r>
            <a:r>
              <a:rPr sz="700" spc="45" dirty="0">
                <a:latin typeface="Symbol"/>
                <a:cs typeface="Symbol"/>
              </a:rPr>
              <a:t></a:t>
            </a:r>
            <a:r>
              <a:rPr sz="700" i="1" dirty="0">
                <a:latin typeface="Times New Roman"/>
                <a:cs typeface="Times New Roman"/>
              </a:rPr>
              <a:t>n </a:t>
            </a:r>
            <a:r>
              <a:rPr sz="700" i="1" spc="65" dirty="0">
                <a:latin typeface="Times New Roman"/>
                <a:cs typeface="Times New Roman"/>
              </a:rPr>
              <a:t> </a:t>
            </a:r>
            <a:r>
              <a:rPr sz="1800" baseline="18518" dirty="0">
                <a:latin typeface="Times New Roman"/>
                <a:cs typeface="Times New Roman"/>
              </a:rPr>
              <a:t>,</a:t>
            </a:r>
            <a:endParaRPr sz="1800" baseline="18518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358635" y="4665957"/>
            <a:ext cx="179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90"/>
              </a:lnSpc>
            </a:pPr>
            <a:r>
              <a:rPr sz="700" spc="-40" dirty="0">
                <a:latin typeface="Symbol"/>
                <a:cs typeface="Symbol"/>
              </a:rPr>
              <a:t></a:t>
            </a:r>
            <a:r>
              <a:rPr sz="70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690"/>
              </a:lnSpc>
            </a:pPr>
            <a:r>
              <a:rPr sz="70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70254" y="5235728"/>
            <a:ext cx="8445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773430" y="5356124"/>
            <a:ext cx="58102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9270" algn="l"/>
              </a:tabLst>
            </a:pP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	</a:t>
            </a:r>
            <a:r>
              <a:rPr sz="1200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73430" y="5135346"/>
            <a:ext cx="70294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3845" algn="l"/>
              </a:tabLst>
            </a:pPr>
            <a:r>
              <a:rPr sz="1200" spc="40" dirty="0">
                <a:latin typeface="Verdana"/>
                <a:cs typeface="Verdana"/>
              </a:rPr>
              <a:t> </a:t>
            </a:r>
            <a:r>
              <a:rPr sz="1800" baseline="-30092" dirty="0">
                <a:latin typeface="Times New Roman"/>
                <a:cs typeface="Times New Roman"/>
              </a:rPr>
              <a:t>1	</a:t>
            </a:r>
            <a:r>
              <a:rPr sz="1800" u="sng" spc="-7" baseline="4629" dirty="0">
                <a:latin typeface="Times New Roman"/>
                <a:cs typeface="Times New Roman"/>
              </a:rPr>
              <a:t>m</a:t>
            </a:r>
            <a:r>
              <a:rPr sz="1800" u="sng" baseline="4629" dirty="0">
                <a:latin typeface="Times New Roman"/>
                <a:cs typeface="Times New Roman"/>
              </a:rPr>
              <a:t>x</a:t>
            </a:r>
            <a:r>
              <a:rPr sz="1800" spc="-97" baseline="4629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050" baseline="23809" dirty="0">
                <a:latin typeface="Times New Roman"/>
                <a:cs typeface="Times New Roman"/>
              </a:rPr>
              <a:t>2</a:t>
            </a:r>
            <a:endParaRPr sz="1050" baseline="23809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773430" y="5235728"/>
            <a:ext cx="8445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21258" y="5228087"/>
            <a:ext cx="10985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Symbol"/>
                <a:cs typeface="Symbol"/>
              </a:rPr>
              <a:t>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508254" y="4740428"/>
            <a:ext cx="58864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  <a:tab pos="516890" algn="l"/>
              </a:tabLst>
            </a:pP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	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	</a:t>
            </a:r>
            <a:r>
              <a:rPr sz="1200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787146" y="4850497"/>
            <a:ext cx="81661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3275" algn="l"/>
              </a:tabLst>
            </a:pPr>
            <a:r>
              <a:rPr sz="1200" u="sng" spc="35" dirty="0">
                <a:latin typeface="Verdana"/>
                <a:cs typeface="Verdana"/>
              </a:rPr>
              <a:t> </a:t>
            </a:r>
            <a:r>
              <a:rPr sz="1200" u="sng" spc="75" dirty="0">
                <a:latin typeface="Times New Roman"/>
                <a:cs typeface="Times New Roman"/>
              </a:rPr>
              <a:t> </a:t>
            </a:r>
            <a:r>
              <a:rPr sz="1800" i="1" u="sng" baseline="6944" dirty="0">
                <a:latin typeface="Times New Roman"/>
                <a:cs typeface="Times New Roman"/>
              </a:rPr>
              <a:t>n</a:t>
            </a:r>
            <a:r>
              <a:rPr sz="1800" i="1" u="sng" spc="44" baseline="6944" dirty="0">
                <a:latin typeface="Times New Roman"/>
                <a:cs typeface="Times New Roman"/>
              </a:rPr>
              <a:t> </a:t>
            </a:r>
            <a:r>
              <a:rPr sz="1200" u="sng" spc="35" dirty="0">
                <a:latin typeface="Verdana"/>
                <a:cs typeface="Verdana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069329" y="4634660"/>
            <a:ext cx="102743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0250" algn="l"/>
              </a:tabLst>
            </a:pP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800" i="1" u="sng" baseline="4629" dirty="0">
                <a:latin typeface="Times New Roman"/>
                <a:cs typeface="Times New Roman"/>
              </a:rPr>
              <a:t>m</a:t>
            </a:r>
            <a:r>
              <a:rPr sz="1800" i="1" u="sng" spc="-157" baseline="4629" dirty="0">
                <a:latin typeface="Times New Roman"/>
                <a:cs typeface="Times New Roman"/>
              </a:rPr>
              <a:t> </a:t>
            </a:r>
            <a:r>
              <a:rPr sz="1800" u="sng" baseline="4629" dirty="0">
                <a:latin typeface="Symbol"/>
                <a:cs typeface="Symbol"/>
              </a:rPr>
              <a:t></a:t>
            </a:r>
            <a:r>
              <a:rPr sz="1800" u="sng" spc="-112" baseline="4629" dirty="0">
                <a:latin typeface="Times New Roman"/>
                <a:cs typeface="Times New Roman"/>
              </a:rPr>
              <a:t> </a:t>
            </a:r>
            <a:r>
              <a:rPr sz="1800" i="1" u="sng" baseline="4629" dirty="0">
                <a:latin typeface="Times New Roman"/>
                <a:cs typeface="Times New Roman"/>
              </a:rPr>
              <a:t>n</a:t>
            </a:r>
            <a:r>
              <a:rPr sz="1800" i="1" spc="-150" baseline="4629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800" i="1" u="sng" baseline="4629" dirty="0">
                <a:latin typeface="Times New Roman"/>
                <a:cs typeface="Times New Roman"/>
              </a:rPr>
              <a:t>m</a:t>
            </a:r>
            <a:r>
              <a:rPr sz="1800" i="1" spc="-157" baseline="4629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03810" y="4937003"/>
            <a:ext cx="76644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200"/>
              </a:lnSpc>
            </a:pPr>
            <a:r>
              <a:rPr sz="1200" dirty="0">
                <a:latin typeface="Symbol"/>
                <a:cs typeface="Symbol"/>
              </a:rPr>
              <a:t></a:t>
            </a:r>
            <a:endParaRPr sz="1200">
              <a:latin typeface="Symbol"/>
              <a:cs typeface="Symbol"/>
            </a:endParaRPr>
          </a:p>
          <a:p>
            <a:pPr marL="12700">
              <a:lnSpc>
                <a:spcPts val="1200"/>
              </a:lnSpc>
            </a:pP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800" i="1" baseline="4629" dirty="0">
                <a:latin typeface="Times New Roman"/>
                <a:cs typeface="Times New Roman"/>
              </a:rPr>
              <a:t>m</a:t>
            </a:r>
            <a:r>
              <a:rPr sz="1800" i="1" spc="-135" baseline="4629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800" i="1" baseline="4629" dirty="0">
                <a:latin typeface="Times New Roman"/>
                <a:cs typeface="Times New Roman"/>
              </a:rPr>
              <a:t>n</a:t>
            </a:r>
            <a:r>
              <a:rPr sz="1800" i="1" spc="-135" baseline="4629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229361" y="5141219"/>
            <a:ext cx="42862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200" spc="40" dirty="0">
                <a:latin typeface="Verdana"/>
                <a:cs typeface="Verdana"/>
              </a:rPr>
              <a:t> </a:t>
            </a:r>
            <a:r>
              <a:rPr sz="1800" spc="7" baseline="4629" dirty="0">
                <a:latin typeface="Symbol"/>
                <a:cs typeface="Symbol"/>
              </a:rPr>
              <a:t>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03810" y="5260314"/>
            <a:ext cx="65405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800" baseline="6944" dirty="0">
                <a:latin typeface="Times New Roman"/>
                <a:cs typeface="Times New Roman"/>
              </a:rPr>
              <a:t>2</a:t>
            </a:r>
            <a:r>
              <a:rPr sz="1800" spc="44" baseline="6944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800" baseline="6944" dirty="0">
                <a:latin typeface="Times New Roman"/>
                <a:cs typeface="Times New Roman"/>
              </a:rPr>
              <a:t>2</a:t>
            </a:r>
            <a:r>
              <a:rPr sz="1800" spc="-150" baseline="6944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10846" y="5141219"/>
            <a:ext cx="17716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Symbol"/>
                <a:cs typeface="Symbol"/>
              </a:rPr>
              <a:t></a:t>
            </a:r>
            <a:r>
              <a:rPr sz="1800" spc="52" baseline="-4629" dirty="0">
                <a:latin typeface="Verdana"/>
                <a:cs typeface="Verdana"/>
              </a:rPr>
              <a:t> </a:t>
            </a:r>
            <a:endParaRPr sz="1800" baseline="-4629">
              <a:latin typeface="Verdana"/>
              <a:cs typeface="Verdan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01687" y="4851882"/>
            <a:ext cx="69088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9705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u="sng" spc="35" dirty="0">
                <a:latin typeface="Verdana"/>
                <a:cs typeface="Verdana"/>
              </a:rPr>
              <a:t> </a:t>
            </a:r>
            <a:r>
              <a:rPr sz="1200" u="sng" spc="35" dirty="0">
                <a:latin typeface="Times New Roman"/>
                <a:cs typeface="Times New Roman"/>
              </a:rPr>
              <a:t>   </a:t>
            </a:r>
            <a:r>
              <a:rPr sz="1200" u="sng" spc="15" dirty="0">
                <a:latin typeface="Times New Roman"/>
                <a:cs typeface="Times New Roman"/>
              </a:rPr>
              <a:t> </a:t>
            </a:r>
            <a:r>
              <a:rPr sz="1800" u="sng" baseline="6944" dirty="0">
                <a:latin typeface="Times New Roman"/>
                <a:cs typeface="Times New Roman"/>
              </a:rPr>
              <a:t>2   </a:t>
            </a:r>
            <a:r>
              <a:rPr sz="1800" u="sng" spc="-44" baseline="6944" dirty="0">
                <a:latin typeface="Times New Roman"/>
                <a:cs typeface="Times New Roman"/>
              </a:rPr>
              <a:t> </a:t>
            </a:r>
            <a:r>
              <a:rPr sz="1200" u="sng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76364" y="4732787"/>
            <a:ext cx="17716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Symbol"/>
                <a:cs typeface="Symbol"/>
              </a:rPr>
              <a:t></a:t>
            </a:r>
            <a:r>
              <a:rPr sz="1800" spc="52" baseline="-4629" dirty="0">
                <a:latin typeface="Verdana"/>
                <a:cs typeface="Verdana"/>
              </a:rPr>
              <a:t> </a:t>
            </a:r>
            <a:endParaRPr sz="1800" baseline="-4629">
              <a:latin typeface="Verdana"/>
              <a:cs typeface="Verdan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84115" y="4937003"/>
            <a:ext cx="407034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f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(</a:t>
            </a:r>
            <a:r>
              <a:rPr sz="1200" i="1" spc="2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078219" y="4596065"/>
            <a:ext cx="184785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i="1" dirty="0">
                <a:latin typeface="Times New Roman"/>
                <a:cs typeface="Times New Roman"/>
              </a:rPr>
              <a:t>m</a:t>
            </a:r>
            <a:r>
              <a:rPr sz="700" i="1" spc="-8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/</a:t>
            </a:r>
            <a:r>
              <a:rPr sz="700" spc="-7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104134" y="5347182"/>
            <a:ext cx="1022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262624" y="4733149"/>
            <a:ext cx="9334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347967" y="4609781"/>
            <a:ext cx="90170" cy="11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i="1" dirty="0">
                <a:latin typeface="Times New Roman"/>
                <a:cs typeface="Times New Roman"/>
              </a:rPr>
              <a:t>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785869" y="4854484"/>
            <a:ext cx="2848610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m</a:t>
            </a:r>
            <a:r>
              <a:rPr sz="1050" b="1" spc="-2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D</a:t>
            </a:r>
            <a:r>
              <a:rPr sz="1050" dirty="0">
                <a:latin typeface="Arial"/>
                <a:cs typeface="Arial"/>
              </a:rPr>
              <a:t>F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spc="-7" baseline="23809" dirty="0">
                <a:latin typeface="Arial"/>
                <a:cs typeface="Arial"/>
              </a:rPr>
              <a:t>2</a:t>
            </a:r>
            <a:r>
              <a:rPr sz="1050" spc="135" baseline="23809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andom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ab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or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n</a:t>
            </a:r>
            <a:r>
              <a:rPr sz="1050" b="1" spc="-3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D</a:t>
            </a:r>
            <a:r>
              <a:rPr sz="1050" dirty="0">
                <a:latin typeface="Arial"/>
                <a:cs typeface="Arial"/>
              </a:rPr>
              <a:t>F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spc="-7" baseline="23809" dirty="0">
                <a:latin typeface="Arial"/>
                <a:cs typeface="Arial"/>
              </a:rPr>
              <a:t>2</a:t>
            </a:r>
            <a:r>
              <a:rPr sz="1050" spc="135" baseline="23809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andom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ab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deno</a:t>
            </a:r>
            <a:r>
              <a:rPr sz="1050" spc="5" dirty="0">
                <a:latin typeface="Arial"/>
                <a:cs typeface="Arial"/>
              </a:rPr>
              <a:t>mi</a:t>
            </a:r>
            <a:r>
              <a:rPr sz="1050" dirty="0">
                <a:latin typeface="Arial"/>
                <a:cs typeface="Arial"/>
              </a:rPr>
              <a:t>na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86015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504" y="158496"/>
                </a:lnTo>
                <a:lnTo>
                  <a:pt x="3941076" y="156972"/>
                </a:lnTo>
                <a:lnTo>
                  <a:pt x="3942600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32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32" y="152400"/>
                </a:lnTo>
                <a:lnTo>
                  <a:pt x="3931932" y="147828"/>
                </a:lnTo>
                <a:close/>
              </a:path>
              <a:path w="3942715" h="158750">
                <a:moveTo>
                  <a:pt x="3942600" y="0"/>
                </a:moveTo>
                <a:lnTo>
                  <a:pt x="3931932" y="0"/>
                </a:lnTo>
                <a:lnTo>
                  <a:pt x="3931932" y="152400"/>
                </a:lnTo>
                <a:lnTo>
                  <a:pt x="3936504" y="147828"/>
                </a:lnTo>
                <a:lnTo>
                  <a:pt x="3942600" y="147828"/>
                </a:lnTo>
                <a:lnTo>
                  <a:pt x="3942600" y="0"/>
                </a:lnTo>
                <a:close/>
              </a:path>
              <a:path w="3942715" h="158750">
                <a:moveTo>
                  <a:pt x="3942600" y="147828"/>
                </a:moveTo>
                <a:lnTo>
                  <a:pt x="3936504" y="147828"/>
                </a:lnTo>
                <a:lnTo>
                  <a:pt x="3931932" y="152400"/>
                </a:lnTo>
                <a:lnTo>
                  <a:pt x="3942600" y="152400"/>
                </a:lnTo>
                <a:lnTo>
                  <a:pt x="3942600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24627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491" y="158496"/>
                </a:lnTo>
                <a:lnTo>
                  <a:pt x="3941063" y="156972"/>
                </a:lnTo>
                <a:lnTo>
                  <a:pt x="3942587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19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19" y="152400"/>
                </a:lnTo>
                <a:lnTo>
                  <a:pt x="3931919" y="147828"/>
                </a:lnTo>
                <a:close/>
              </a:path>
              <a:path w="3942715" h="158750">
                <a:moveTo>
                  <a:pt x="3942587" y="0"/>
                </a:moveTo>
                <a:lnTo>
                  <a:pt x="3931919" y="0"/>
                </a:lnTo>
                <a:lnTo>
                  <a:pt x="3931919" y="152400"/>
                </a:lnTo>
                <a:lnTo>
                  <a:pt x="3936491" y="147828"/>
                </a:lnTo>
                <a:lnTo>
                  <a:pt x="3942587" y="147828"/>
                </a:lnTo>
                <a:lnTo>
                  <a:pt x="3942587" y="0"/>
                </a:lnTo>
                <a:close/>
              </a:path>
              <a:path w="3942715" h="158750">
                <a:moveTo>
                  <a:pt x="3942587" y="147828"/>
                </a:moveTo>
                <a:lnTo>
                  <a:pt x="3936491" y="147828"/>
                </a:lnTo>
                <a:lnTo>
                  <a:pt x="3931919" y="152400"/>
                </a:lnTo>
                <a:lnTo>
                  <a:pt x="3942587" y="152400"/>
                </a:lnTo>
                <a:lnTo>
                  <a:pt x="3942587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3225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5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4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tud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nt’s</a:t>
            </a:r>
            <a:r>
              <a:rPr sz="1800" b="1" spc="-1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0186" y="1792557"/>
            <a:ext cx="1708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Ba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1355" y="199186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1650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7515" y="263956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9415" y="3473196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383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415" y="330098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9415" y="313486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9415" y="296875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9415" y="280111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415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9955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176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12791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940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2602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82639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64279" y="2936748"/>
            <a:ext cx="2240280" cy="497205"/>
          </a:xfrm>
          <a:custGeom>
            <a:avLst/>
            <a:gdLst/>
            <a:ahLst/>
            <a:cxnLst/>
            <a:rect l="l" t="t" r="r" b="b"/>
            <a:pathLst>
              <a:path w="2240279" h="497204">
                <a:moveTo>
                  <a:pt x="1178913" y="41147"/>
                </a:moveTo>
                <a:lnTo>
                  <a:pt x="1159763" y="41147"/>
                </a:lnTo>
                <a:lnTo>
                  <a:pt x="1203959" y="76199"/>
                </a:lnTo>
                <a:lnTo>
                  <a:pt x="1248155" y="115823"/>
                </a:lnTo>
                <a:lnTo>
                  <a:pt x="1293875" y="158495"/>
                </a:lnTo>
                <a:lnTo>
                  <a:pt x="1338071" y="201167"/>
                </a:lnTo>
                <a:lnTo>
                  <a:pt x="1382267" y="240791"/>
                </a:lnTo>
                <a:lnTo>
                  <a:pt x="1426463" y="275843"/>
                </a:lnTo>
                <a:lnTo>
                  <a:pt x="1473707" y="306323"/>
                </a:lnTo>
                <a:lnTo>
                  <a:pt x="1517903" y="333755"/>
                </a:lnTo>
                <a:lnTo>
                  <a:pt x="1562099" y="358139"/>
                </a:lnTo>
                <a:lnTo>
                  <a:pt x="1606295" y="379475"/>
                </a:lnTo>
                <a:lnTo>
                  <a:pt x="1653539" y="396239"/>
                </a:lnTo>
                <a:lnTo>
                  <a:pt x="1697735" y="411479"/>
                </a:lnTo>
                <a:lnTo>
                  <a:pt x="1741931" y="425195"/>
                </a:lnTo>
                <a:lnTo>
                  <a:pt x="1831847" y="446531"/>
                </a:lnTo>
                <a:lnTo>
                  <a:pt x="1964435" y="469391"/>
                </a:lnTo>
                <a:lnTo>
                  <a:pt x="2010155" y="475487"/>
                </a:lnTo>
                <a:lnTo>
                  <a:pt x="2189987" y="493775"/>
                </a:lnTo>
                <a:lnTo>
                  <a:pt x="2234183" y="496823"/>
                </a:lnTo>
                <a:lnTo>
                  <a:pt x="2237231" y="496823"/>
                </a:lnTo>
                <a:lnTo>
                  <a:pt x="2240279" y="493775"/>
                </a:lnTo>
                <a:lnTo>
                  <a:pt x="2240279" y="487679"/>
                </a:lnTo>
                <a:lnTo>
                  <a:pt x="2237231" y="484631"/>
                </a:lnTo>
                <a:lnTo>
                  <a:pt x="2234183" y="484631"/>
                </a:lnTo>
                <a:lnTo>
                  <a:pt x="2189987" y="481583"/>
                </a:lnTo>
                <a:lnTo>
                  <a:pt x="2011679" y="463295"/>
                </a:lnTo>
                <a:lnTo>
                  <a:pt x="1967483" y="457199"/>
                </a:lnTo>
                <a:lnTo>
                  <a:pt x="1834895" y="434339"/>
                </a:lnTo>
                <a:lnTo>
                  <a:pt x="1744979" y="413003"/>
                </a:lnTo>
                <a:lnTo>
                  <a:pt x="1700783" y="399287"/>
                </a:lnTo>
                <a:lnTo>
                  <a:pt x="1656587" y="384047"/>
                </a:lnTo>
                <a:lnTo>
                  <a:pt x="1612391" y="367283"/>
                </a:lnTo>
                <a:lnTo>
                  <a:pt x="1523999" y="324611"/>
                </a:lnTo>
                <a:lnTo>
                  <a:pt x="1479803" y="297179"/>
                </a:lnTo>
                <a:lnTo>
                  <a:pt x="1434083" y="266699"/>
                </a:lnTo>
                <a:lnTo>
                  <a:pt x="1391411" y="231647"/>
                </a:lnTo>
                <a:lnTo>
                  <a:pt x="1347215" y="192023"/>
                </a:lnTo>
                <a:lnTo>
                  <a:pt x="1303019" y="149351"/>
                </a:lnTo>
                <a:lnTo>
                  <a:pt x="1257299" y="106679"/>
                </a:lnTo>
                <a:lnTo>
                  <a:pt x="1211579" y="67055"/>
                </a:lnTo>
                <a:lnTo>
                  <a:pt x="1178913" y="41147"/>
                </a:lnTo>
                <a:close/>
              </a:path>
              <a:path w="2240279" h="497204">
                <a:moveTo>
                  <a:pt x="1123187" y="7619"/>
                </a:moveTo>
                <a:lnTo>
                  <a:pt x="1027175" y="7619"/>
                </a:lnTo>
                <a:lnTo>
                  <a:pt x="982979" y="30479"/>
                </a:lnTo>
                <a:lnTo>
                  <a:pt x="982979" y="32003"/>
                </a:lnTo>
                <a:lnTo>
                  <a:pt x="981455" y="32003"/>
                </a:lnTo>
                <a:lnTo>
                  <a:pt x="937259" y="67055"/>
                </a:lnTo>
                <a:lnTo>
                  <a:pt x="891539" y="106679"/>
                </a:lnTo>
                <a:lnTo>
                  <a:pt x="803147" y="192023"/>
                </a:lnTo>
                <a:lnTo>
                  <a:pt x="760475" y="231647"/>
                </a:lnTo>
                <a:lnTo>
                  <a:pt x="714755" y="266699"/>
                </a:lnTo>
                <a:lnTo>
                  <a:pt x="670559" y="297179"/>
                </a:lnTo>
                <a:lnTo>
                  <a:pt x="626363" y="323087"/>
                </a:lnTo>
                <a:lnTo>
                  <a:pt x="582167" y="345947"/>
                </a:lnTo>
                <a:lnTo>
                  <a:pt x="537971" y="367283"/>
                </a:lnTo>
                <a:lnTo>
                  <a:pt x="493775" y="384047"/>
                </a:lnTo>
                <a:lnTo>
                  <a:pt x="449579" y="399287"/>
                </a:lnTo>
                <a:lnTo>
                  <a:pt x="405383" y="413003"/>
                </a:lnTo>
                <a:lnTo>
                  <a:pt x="315467" y="434339"/>
                </a:lnTo>
                <a:lnTo>
                  <a:pt x="181355" y="457199"/>
                </a:lnTo>
                <a:lnTo>
                  <a:pt x="138683" y="463295"/>
                </a:lnTo>
                <a:lnTo>
                  <a:pt x="6095" y="477011"/>
                </a:lnTo>
                <a:lnTo>
                  <a:pt x="1523" y="477011"/>
                </a:lnTo>
                <a:lnTo>
                  <a:pt x="0" y="480059"/>
                </a:lnTo>
                <a:lnTo>
                  <a:pt x="0" y="487679"/>
                </a:lnTo>
                <a:lnTo>
                  <a:pt x="3047" y="489203"/>
                </a:lnTo>
                <a:lnTo>
                  <a:pt x="6095" y="489203"/>
                </a:lnTo>
                <a:lnTo>
                  <a:pt x="138683" y="475487"/>
                </a:lnTo>
                <a:lnTo>
                  <a:pt x="184403" y="469391"/>
                </a:lnTo>
                <a:lnTo>
                  <a:pt x="318515" y="446531"/>
                </a:lnTo>
                <a:lnTo>
                  <a:pt x="408431" y="425195"/>
                </a:lnTo>
                <a:lnTo>
                  <a:pt x="452627" y="411479"/>
                </a:lnTo>
                <a:lnTo>
                  <a:pt x="496823" y="396239"/>
                </a:lnTo>
                <a:lnTo>
                  <a:pt x="541019" y="379475"/>
                </a:lnTo>
                <a:lnTo>
                  <a:pt x="588263" y="358139"/>
                </a:lnTo>
                <a:lnTo>
                  <a:pt x="632459" y="335279"/>
                </a:lnTo>
                <a:lnTo>
                  <a:pt x="676655" y="306323"/>
                </a:lnTo>
                <a:lnTo>
                  <a:pt x="720851" y="275843"/>
                </a:lnTo>
                <a:lnTo>
                  <a:pt x="766571" y="240791"/>
                </a:lnTo>
                <a:lnTo>
                  <a:pt x="812291" y="201167"/>
                </a:lnTo>
                <a:lnTo>
                  <a:pt x="900683" y="115823"/>
                </a:lnTo>
                <a:lnTo>
                  <a:pt x="946403" y="76199"/>
                </a:lnTo>
                <a:lnTo>
                  <a:pt x="989075" y="41147"/>
                </a:lnTo>
                <a:lnTo>
                  <a:pt x="992022" y="41147"/>
                </a:lnTo>
                <a:lnTo>
                  <a:pt x="1033271" y="19811"/>
                </a:lnTo>
                <a:lnTo>
                  <a:pt x="1031747" y="19811"/>
                </a:lnTo>
                <a:lnTo>
                  <a:pt x="1074445" y="12450"/>
                </a:lnTo>
                <a:lnTo>
                  <a:pt x="1072895" y="12191"/>
                </a:lnTo>
                <a:lnTo>
                  <a:pt x="1132027" y="12191"/>
                </a:lnTo>
                <a:lnTo>
                  <a:pt x="1123187" y="7619"/>
                </a:lnTo>
                <a:close/>
              </a:path>
              <a:path w="2240279" h="497204">
                <a:moveTo>
                  <a:pt x="992022" y="41147"/>
                </a:moveTo>
                <a:lnTo>
                  <a:pt x="989075" y="41147"/>
                </a:lnTo>
                <a:lnTo>
                  <a:pt x="989075" y="42671"/>
                </a:lnTo>
                <a:lnTo>
                  <a:pt x="992022" y="41147"/>
                </a:lnTo>
                <a:close/>
              </a:path>
              <a:path w="2240279" h="497204">
                <a:moveTo>
                  <a:pt x="1132027" y="12191"/>
                </a:moveTo>
                <a:lnTo>
                  <a:pt x="1075943" y="12191"/>
                </a:lnTo>
                <a:lnTo>
                  <a:pt x="1074445" y="12450"/>
                </a:lnTo>
                <a:lnTo>
                  <a:pt x="1118615" y="19811"/>
                </a:lnTo>
                <a:lnTo>
                  <a:pt x="1117091" y="19811"/>
                </a:lnTo>
                <a:lnTo>
                  <a:pt x="1161287" y="42671"/>
                </a:lnTo>
                <a:lnTo>
                  <a:pt x="1159763" y="41147"/>
                </a:lnTo>
                <a:lnTo>
                  <a:pt x="1178913" y="41147"/>
                </a:lnTo>
                <a:lnTo>
                  <a:pt x="1167383" y="32003"/>
                </a:lnTo>
                <a:lnTo>
                  <a:pt x="1167383" y="30479"/>
                </a:lnTo>
                <a:lnTo>
                  <a:pt x="1132027" y="12191"/>
                </a:lnTo>
                <a:close/>
              </a:path>
              <a:path w="2240279" h="497204">
                <a:moveTo>
                  <a:pt x="1075943" y="12191"/>
                </a:moveTo>
                <a:lnTo>
                  <a:pt x="1072895" y="12191"/>
                </a:lnTo>
                <a:lnTo>
                  <a:pt x="1074445" y="12450"/>
                </a:lnTo>
                <a:lnTo>
                  <a:pt x="1075943" y="12191"/>
                </a:lnTo>
                <a:close/>
              </a:path>
              <a:path w="2240279" h="497204">
                <a:moveTo>
                  <a:pt x="1075943" y="0"/>
                </a:moveTo>
                <a:lnTo>
                  <a:pt x="1072895" y="0"/>
                </a:lnTo>
                <a:lnTo>
                  <a:pt x="1028699" y="7619"/>
                </a:lnTo>
                <a:lnTo>
                  <a:pt x="1121663" y="7619"/>
                </a:lnTo>
                <a:lnTo>
                  <a:pt x="1075943" y="0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64279" y="2877312"/>
            <a:ext cx="2240280" cy="563880"/>
          </a:xfrm>
          <a:custGeom>
            <a:avLst/>
            <a:gdLst/>
            <a:ahLst/>
            <a:cxnLst/>
            <a:rect l="l" t="t" r="r" b="b"/>
            <a:pathLst>
              <a:path w="2240279" h="563879">
                <a:moveTo>
                  <a:pt x="1180011" y="36575"/>
                </a:moveTo>
                <a:lnTo>
                  <a:pt x="1161287" y="36575"/>
                </a:lnTo>
                <a:lnTo>
                  <a:pt x="1205483" y="68579"/>
                </a:lnTo>
                <a:lnTo>
                  <a:pt x="1248155" y="106679"/>
                </a:lnTo>
                <a:lnTo>
                  <a:pt x="1293875" y="149351"/>
                </a:lnTo>
                <a:lnTo>
                  <a:pt x="1382267" y="237743"/>
                </a:lnTo>
                <a:lnTo>
                  <a:pt x="1426463" y="278891"/>
                </a:lnTo>
                <a:lnTo>
                  <a:pt x="1472183" y="316991"/>
                </a:lnTo>
                <a:lnTo>
                  <a:pt x="1516379" y="352043"/>
                </a:lnTo>
                <a:lnTo>
                  <a:pt x="1562099" y="382523"/>
                </a:lnTo>
                <a:lnTo>
                  <a:pt x="1606295" y="409955"/>
                </a:lnTo>
                <a:lnTo>
                  <a:pt x="1652015" y="434339"/>
                </a:lnTo>
                <a:lnTo>
                  <a:pt x="1696211" y="455675"/>
                </a:lnTo>
                <a:lnTo>
                  <a:pt x="1741931" y="472439"/>
                </a:lnTo>
                <a:lnTo>
                  <a:pt x="1786127" y="487679"/>
                </a:lnTo>
                <a:lnTo>
                  <a:pt x="1831847" y="501395"/>
                </a:lnTo>
                <a:lnTo>
                  <a:pt x="1876043" y="513587"/>
                </a:lnTo>
                <a:lnTo>
                  <a:pt x="1964435" y="531875"/>
                </a:lnTo>
                <a:lnTo>
                  <a:pt x="2010155" y="539495"/>
                </a:lnTo>
                <a:lnTo>
                  <a:pt x="2098547" y="551687"/>
                </a:lnTo>
                <a:lnTo>
                  <a:pt x="2189987" y="560831"/>
                </a:lnTo>
                <a:lnTo>
                  <a:pt x="2234183" y="563879"/>
                </a:lnTo>
                <a:lnTo>
                  <a:pt x="2237231" y="563879"/>
                </a:lnTo>
                <a:lnTo>
                  <a:pt x="2240279" y="560831"/>
                </a:lnTo>
                <a:lnTo>
                  <a:pt x="2240279" y="554735"/>
                </a:lnTo>
                <a:lnTo>
                  <a:pt x="2237231" y="551687"/>
                </a:lnTo>
                <a:lnTo>
                  <a:pt x="2234183" y="551687"/>
                </a:lnTo>
                <a:lnTo>
                  <a:pt x="2189987" y="548639"/>
                </a:lnTo>
                <a:lnTo>
                  <a:pt x="2101595" y="539495"/>
                </a:lnTo>
                <a:lnTo>
                  <a:pt x="2013203" y="527303"/>
                </a:lnTo>
                <a:lnTo>
                  <a:pt x="1967483" y="519683"/>
                </a:lnTo>
                <a:lnTo>
                  <a:pt x="1879091" y="501395"/>
                </a:lnTo>
                <a:lnTo>
                  <a:pt x="1834895" y="489203"/>
                </a:lnTo>
                <a:lnTo>
                  <a:pt x="1789175" y="475487"/>
                </a:lnTo>
                <a:lnTo>
                  <a:pt x="1744979" y="460247"/>
                </a:lnTo>
                <a:lnTo>
                  <a:pt x="1702307" y="443483"/>
                </a:lnTo>
                <a:lnTo>
                  <a:pt x="1658111" y="422147"/>
                </a:lnTo>
                <a:lnTo>
                  <a:pt x="1612391" y="400811"/>
                </a:lnTo>
                <a:lnTo>
                  <a:pt x="1568195" y="373379"/>
                </a:lnTo>
                <a:lnTo>
                  <a:pt x="1523999" y="342899"/>
                </a:lnTo>
                <a:lnTo>
                  <a:pt x="1481327" y="307847"/>
                </a:lnTo>
                <a:lnTo>
                  <a:pt x="1435607" y="269747"/>
                </a:lnTo>
                <a:lnTo>
                  <a:pt x="1391411" y="228599"/>
                </a:lnTo>
                <a:lnTo>
                  <a:pt x="1303019" y="140207"/>
                </a:lnTo>
                <a:lnTo>
                  <a:pt x="1257299" y="97535"/>
                </a:lnTo>
                <a:lnTo>
                  <a:pt x="1211579" y="59435"/>
                </a:lnTo>
                <a:lnTo>
                  <a:pt x="1180011" y="36575"/>
                </a:lnTo>
                <a:close/>
              </a:path>
              <a:path w="2240279" h="563879">
                <a:moveTo>
                  <a:pt x="1075943" y="0"/>
                </a:moveTo>
                <a:lnTo>
                  <a:pt x="1072895" y="0"/>
                </a:lnTo>
                <a:lnTo>
                  <a:pt x="1028699" y="7619"/>
                </a:lnTo>
                <a:lnTo>
                  <a:pt x="1027175" y="7619"/>
                </a:lnTo>
                <a:lnTo>
                  <a:pt x="982979" y="25907"/>
                </a:lnTo>
                <a:lnTo>
                  <a:pt x="982979" y="27431"/>
                </a:lnTo>
                <a:lnTo>
                  <a:pt x="937259" y="59435"/>
                </a:lnTo>
                <a:lnTo>
                  <a:pt x="891539" y="97535"/>
                </a:lnTo>
                <a:lnTo>
                  <a:pt x="847343" y="140207"/>
                </a:lnTo>
                <a:lnTo>
                  <a:pt x="758951" y="228599"/>
                </a:lnTo>
                <a:lnTo>
                  <a:pt x="713231" y="269747"/>
                </a:lnTo>
                <a:lnTo>
                  <a:pt x="669035" y="307847"/>
                </a:lnTo>
                <a:lnTo>
                  <a:pt x="626363" y="342899"/>
                </a:lnTo>
                <a:lnTo>
                  <a:pt x="582167" y="373379"/>
                </a:lnTo>
                <a:lnTo>
                  <a:pt x="536447" y="399287"/>
                </a:lnTo>
                <a:lnTo>
                  <a:pt x="492251" y="422147"/>
                </a:lnTo>
                <a:lnTo>
                  <a:pt x="449579" y="443483"/>
                </a:lnTo>
                <a:lnTo>
                  <a:pt x="405383" y="460247"/>
                </a:lnTo>
                <a:lnTo>
                  <a:pt x="359663" y="475487"/>
                </a:lnTo>
                <a:lnTo>
                  <a:pt x="315467" y="489203"/>
                </a:lnTo>
                <a:lnTo>
                  <a:pt x="271271" y="501395"/>
                </a:lnTo>
                <a:lnTo>
                  <a:pt x="181355" y="519683"/>
                </a:lnTo>
                <a:lnTo>
                  <a:pt x="137159" y="527303"/>
                </a:lnTo>
                <a:lnTo>
                  <a:pt x="50291" y="539495"/>
                </a:lnTo>
                <a:lnTo>
                  <a:pt x="6095" y="544067"/>
                </a:lnTo>
                <a:lnTo>
                  <a:pt x="1523" y="544067"/>
                </a:lnTo>
                <a:lnTo>
                  <a:pt x="0" y="547115"/>
                </a:lnTo>
                <a:lnTo>
                  <a:pt x="0" y="554735"/>
                </a:lnTo>
                <a:lnTo>
                  <a:pt x="3047" y="556259"/>
                </a:lnTo>
                <a:lnTo>
                  <a:pt x="6095" y="556259"/>
                </a:lnTo>
                <a:lnTo>
                  <a:pt x="50291" y="551687"/>
                </a:lnTo>
                <a:lnTo>
                  <a:pt x="140207" y="539495"/>
                </a:lnTo>
                <a:lnTo>
                  <a:pt x="184403" y="531875"/>
                </a:lnTo>
                <a:lnTo>
                  <a:pt x="274319" y="513587"/>
                </a:lnTo>
                <a:lnTo>
                  <a:pt x="318515" y="501395"/>
                </a:lnTo>
                <a:lnTo>
                  <a:pt x="362711" y="487679"/>
                </a:lnTo>
                <a:lnTo>
                  <a:pt x="408431" y="472439"/>
                </a:lnTo>
                <a:lnTo>
                  <a:pt x="452627" y="455675"/>
                </a:lnTo>
                <a:lnTo>
                  <a:pt x="498347" y="434339"/>
                </a:lnTo>
                <a:lnTo>
                  <a:pt x="542543" y="411479"/>
                </a:lnTo>
                <a:lnTo>
                  <a:pt x="588263" y="382523"/>
                </a:lnTo>
                <a:lnTo>
                  <a:pt x="632459" y="352043"/>
                </a:lnTo>
                <a:lnTo>
                  <a:pt x="676655" y="316991"/>
                </a:lnTo>
                <a:lnTo>
                  <a:pt x="722375" y="278891"/>
                </a:lnTo>
                <a:lnTo>
                  <a:pt x="768095" y="237743"/>
                </a:lnTo>
                <a:lnTo>
                  <a:pt x="856487" y="149351"/>
                </a:lnTo>
                <a:lnTo>
                  <a:pt x="900683" y="106679"/>
                </a:lnTo>
                <a:lnTo>
                  <a:pt x="946403" y="68579"/>
                </a:lnTo>
                <a:lnTo>
                  <a:pt x="989075" y="36575"/>
                </a:lnTo>
                <a:lnTo>
                  <a:pt x="991234" y="36575"/>
                </a:lnTo>
                <a:lnTo>
                  <a:pt x="1031747" y="19811"/>
                </a:lnTo>
                <a:lnTo>
                  <a:pt x="1074445" y="12450"/>
                </a:lnTo>
                <a:lnTo>
                  <a:pt x="1072895" y="12191"/>
                </a:lnTo>
                <a:lnTo>
                  <a:pt x="1132712" y="12191"/>
                </a:lnTo>
                <a:lnTo>
                  <a:pt x="1121663" y="7619"/>
                </a:lnTo>
                <a:lnTo>
                  <a:pt x="1075943" y="0"/>
                </a:lnTo>
                <a:close/>
              </a:path>
              <a:path w="2240279" h="563879">
                <a:moveTo>
                  <a:pt x="991234" y="36575"/>
                </a:moveTo>
                <a:lnTo>
                  <a:pt x="989075" y="36575"/>
                </a:lnTo>
                <a:lnTo>
                  <a:pt x="987551" y="38099"/>
                </a:lnTo>
                <a:lnTo>
                  <a:pt x="991234" y="36575"/>
                </a:lnTo>
                <a:close/>
              </a:path>
              <a:path w="2240279" h="563879">
                <a:moveTo>
                  <a:pt x="1132712" y="12191"/>
                </a:moveTo>
                <a:lnTo>
                  <a:pt x="1075943" y="12191"/>
                </a:lnTo>
                <a:lnTo>
                  <a:pt x="1074445" y="12450"/>
                </a:lnTo>
                <a:lnTo>
                  <a:pt x="1118615" y="19811"/>
                </a:lnTo>
                <a:lnTo>
                  <a:pt x="1117091" y="19811"/>
                </a:lnTo>
                <a:lnTo>
                  <a:pt x="1161287" y="38099"/>
                </a:lnTo>
                <a:lnTo>
                  <a:pt x="1161287" y="36575"/>
                </a:lnTo>
                <a:lnTo>
                  <a:pt x="1180011" y="36575"/>
                </a:lnTo>
                <a:lnTo>
                  <a:pt x="1167383" y="27431"/>
                </a:lnTo>
                <a:lnTo>
                  <a:pt x="1167383" y="25907"/>
                </a:lnTo>
                <a:lnTo>
                  <a:pt x="1165859" y="25907"/>
                </a:lnTo>
                <a:lnTo>
                  <a:pt x="1132712" y="12191"/>
                </a:lnTo>
                <a:close/>
              </a:path>
              <a:path w="2240279" h="563879">
                <a:moveTo>
                  <a:pt x="1075943" y="12191"/>
                </a:moveTo>
                <a:lnTo>
                  <a:pt x="1072895" y="12191"/>
                </a:lnTo>
                <a:lnTo>
                  <a:pt x="1074445" y="12450"/>
                </a:lnTo>
                <a:lnTo>
                  <a:pt x="1075943" y="1219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64279" y="2854452"/>
            <a:ext cx="2240280" cy="594360"/>
          </a:xfrm>
          <a:custGeom>
            <a:avLst/>
            <a:gdLst/>
            <a:ahLst/>
            <a:cxnLst/>
            <a:rect l="l" t="t" r="r" b="b"/>
            <a:pathLst>
              <a:path w="2240279" h="594360">
                <a:moveTo>
                  <a:pt x="1181340" y="35051"/>
                </a:moveTo>
                <a:lnTo>
                  <a:pt x="1161287" y="35051"/>
                </a:lnTo>
                <a:lnTo>
                  <a:pt x="1205483" y="64007"/>
                </a:lnTo>
                <a:lnTo>
                  <a:pt x="1248155" y="100583"/>
                </a:lnTo>
                <a:lnTo>
                  <a:pt x="1293875" y="143255"/>
                </a:lnTo>
                <a:lnTo>
                  <a:pt x="1382267" y="234695"/>
                </a:lnTo>
                <a:lnTo>
                  <a:pt x="1426463" y="278891"/>
                </a:lnTo>
                <a:lnTo>
                  <a:pt x="1472183" y="320039"/>
                </a:lnTo>
                <a:lnTo>
                  <a:pt x="1516379" y="358139"/>
                </a:lnTo>
                <a:lnTo>
                  <a:pt x="1560575" y="393191"/>
                </a:lnTo>
                <a:lnTo>
                  <a:pt x="1606295" y="423671"/>
                </a:lnTo>
                <a:lnTo>
                  <a:pt x="1652015" y="449579"/>
                </a:lnTo>
                <a:lnTo>
                  <a:pt x="1696211" y="473963"/>
                </a:lnTo>
                <a:lnTo>
                  <a:pt x="1740407" y="495299"/>
                </a:lnTo>
                <a:lnTo>
                  <a:pt x="1786127" y="512063"/>
                </a:lnTo>
                <a:lnTo>
                  <a:pt x="1831847" y="527303"/>
                </a:lnTo>
                <a:lnTo>
                  <a:pt x="1876043" y="539495"/>
                </a:lnTo>
                <a:lnTo>
                  <a:pt x="1964435" y="560831"/>
                </a:lnTo>
                <a:lnTo>
                  <a:pt x="2010155" y="568451"/>
                </a:lnTo>
                <a:lnTo>
                  <a:pt x="2142743" y="586739"/>
                </a:lnTo>
                <a:lnTo>
                  <a:pt x="2189987" y="591311"/>
                </a:lnTo>
                <a:lnTo>
                  <a:pt x="2234183" y="594359"/>
                </a:lnTo>
                <a:lnTo>
                  <a:pt x="2237231" y="594359"/>
                </a:lnTo>
                <a:lnTo>
                  <a:pt x="2240279" y="591311"/>
                </a:lnTo>
                <a:lnTo>
                  <a:pt x="2240279" y="585215"/>
                </a:lnTo>
                <a:lnTo>
                  <a:pt x="2237231" y="582167"/>
                </a:lnTo>
                <a:lnTo>
                  <a:pt x="2234183" y="582167"/>
                </a:lnTo>
                <a:lnTo>
                  <a:pt x="2189987" y="579119"/>
                </a:lnTo>
                <a:lnTo>
                  <a:pt x="2145791" y="574547"/>
                </a:lnTo>
                <a:lnTo>
                  <a:pt x="2013203" y="556259"/>
                </a:lnTo>
                <a:lnTo>
                  <a:pt x="1967483" y="548639"/>
                </a:lnTo>
                <a:lnTo>
                  <a:pt x="1879091" y="527303"/>
                </a:lnTo>
                <a:lnTo>
                  <a:pt x="1834895" y="515111"/>
                </a:lnTo>
                <a:lnTo>
                  <a:pt x="1789175" y="499871"/>
                </a:lnTo>
                <a:lnTo>
                  <a:pt x="1746503" y="483107"/>
                </a:lnTo>
                <a:lnTo>
                  <a:pt x="1702307" y="461771"/>
                </a:lnTo>
                <a:lnTo>
                  <a:pt x="1658111" y="438911"/>
                </a:lnTo>
                <a:lnTo>
                  <a:pt x="1612391" y="414527"/>
                </a:lnTo>
                <a:lnTo>
                  <a:pt x="1568195" y="384047"/>
                </a:lnTo>
                <a:lnTo>
                  <a:pt x="1525523" y="348995"/>
                </a:lnTo>
                <a:lnTo>
                  <a:pt x="1481327" y="310895"/>
                </a:lnTo>
                <a:lnTo>
                  <a:pt x="1435607" y="269747"/>
                </a:lnTo>
                <a:lnTo>
                  <a:pt x="1391411" y="225551"/>
                </a:lnTo>
                <a:lnTo>
                  <a:pt x="1303019" y="134111"/>
                </a:lnTo>
                <a:lnTo>
                  <a:pt x="1257299" y="91439"/>
                </a:lnTo>
                <a:lnTo>
                  <a:pt x="1211579" y="54863"/>
                </a:lnTo>
                <a:lnTo>
                  <a:pt x="1181340" y="35051"/>
                </a:lnTo>
                <a:close/>
              </a:path>
              <a:path w="2240279" h="594360">
                <a:moveTo>
                  <a:pt x="1121663" y="6095"/>
                </a:moveTo>
                <a:lnTo>
                  <a:pt x="1027175" y="6095"/>
                </a:lnTo>
                <a:lnTo>
                  <a:pt x="982979" y="24383"/>
                </a:lnTo>
                <a:lnTo>
                  <a:pt x="982979" y="25907"/>
                </a:lnTo>
                <a:lnTo>
                  <a:pt x="937259" y="54863"/>
                </a:lnTo>
                <a:lnTo>
                  <a:pt x="891539" y="91439"/>
                </a:lnTo>
                <a:lnTo>
                  <a:pt x="847343" y="134111"/>
                </a:lnTo>
                <a:lnTo>
                  <a:pt x="758951" y="225551"/>
                </a:lnTo>
                <a:lnTo>
                  <a:pt x="713231" y="269747"/>
                </a:lnTo>
                <a:lnTo>
                  <a:pt x="669035" y="310895"/>
                </a:lnTo>
                <a:lnTo>
                  <a:pt x="624839" y="348995"/>
                </a:lnTo>
                <a:lnTo>
                  <a:pt x="582167" y="384047"/>
                </a:lnTo>
                <a:lnTo>
                  <a:pt x="536447" y="414527"/>
                </a:lnTo>
                <a:lnTo>
                  <a:pt x="492251" y="438911"/>
                </a:lnTo>
                <a:lnTo>
                  <a:pt x="448055" y="461771"/>
                </a:lnTo>
                <a:lnTo>
                  <a:pt x="405383" y="483107"/>
                </a:lnTo>
                <a:lnTo>
                  <a:pt x="359663" y="499871"/>
                </a:lnTo>
                <a:lnTo>
                  <a:pt x="315467" y="515111"/>
                </a:lnTo>
                <a:lnTo>
                  <a:pt x="271271" y="527303"/>
                </a:lnTo>
                <a:lnTo>
                  <a:pt x="181355" y="548639"/>
                </a:lnTo>
                <a:lnTo>
                  <a:pt x="137159" y="556259"/>
                </a:lnTo>
                <a:lnTo>
                  <a:pt x="4571" y="574547"/>
                </a:lnTo>
                <a:lnTo>
                  <a:pt x="1523" y="574547"/>
                </a:lnTo>
                <a:lnTo>
                  <a:pt x="0" y="577595"/>
                </a:lnTo>
                <a:lnTo>
                  <a:pt x="0" y="585215"/>
                </a:lnTo>
                <a:lnTo>
                  <a:pt x="3047" y="586739"/>
                </a:lnTo>
                <a:lnTo>
                  <a:pt x="7619" y="586739"/>
                </a:lnTo>
                <a:lnTo>
                  <a:pt x="140207" y="568451"/>
                </a:lnTo>
                <a:lnTo>
                  <a:pt x="184403" y="560831"/>
                </a:lnTo>
                <a:lnTo>
                  <a:pt x="274319" y="539495"/>
                </a:lnTo>
                <a:lnTo>
                  <a:pt x="318515" y="527303"/>
                </a:lnTo>
                <a:lnTo>
                  <a:pt x="362711" y="512063"/>
                </a:lnTo>
                <a:lnTo>
                  <a:pt x="408431" y="495299"/>
                </a:lnTo>
                <a:lnTo>
                  <a:pt x="454151" y="473963"/>
                </a:lnTo>
                <a:lnTo>
                  <a:pt x="498347" y="451103"/>
                </a:lnTo>
                <a:lnTo>
                  <a:pt x="542543" y="423671"/>
                </a:lnTo>
                <a:lnTo>
                  <a:pt x="588263" y="393191"/>
                </a:lnTo>
                <a:lnTo>
                  <a:pt x="632459" y="358139"/>
                </a:lnTo>
                <a:lnTo>
                  <a:pt x="678179" y="320039"/>
                </a:lnTo>
                <a:lnTo>
                  <a:pt x="722375" y="278891"/>
                </a:lnTo>
                <a:lnTo>
                  <a:pt x="768095" y="234695"/>
                </a:lnTo>
                <a:lnTo>
                  <a:pt x="856487" y="143255"/>
                </a:lnTo>
                <a:lnTo>
                  <a:pt x="900683" y="100583"/>
                </a:lnTo>
                <a:lnTo>
                  <a:pt x="944879" y="64007"/>
                </a:lnTo>
                <a:lnTo>
                  <a:pt x="989075" y="35051"/>
                </a:lnTo>
                <a:lnTo>
                  <a:pt x="991234" y="35051"/>
                </a:lnTo>
                <a:lnTo>
                  <a:pt x="1031747" y="18287"/>
                </a:lnTo>
                <a:lnTo>
                  <a:pt x="1074445" y="12398"/>
                </a:lnTo>
                <a:lnTo>
                  <a:pt x="1072895" y="12191"/>
                </a:lnTo>
                <a:lnTo>
                  <a:pt x="1136395" y="12191"/>
                </a:lnTo>
                <a:lnTo>
                  <a:pt x="1121663" y="6095"/>
                </a:lnTo>
                <a:close/>
              </a:path>
              <a:path w="2240279" h="594360">
                <a:moveTo>
                  <a:pt x="991234" y="35051"/>
                </a:moveTo>
                <a:lnTo>
                  <a:pt x="989075" y="35051"/>
                </a:lnTo>
                <a:lnTo>
                  <a:pt x="987551" y="36575"/>
                </a:lnTo>
                <a:lnTo>
                  <a:pt x="991234" y="35051"/>
                </a:lnTo>
                <a:close/>
              </a:path>
              <a:path w="2240279" h="594360">
                <a:moveTo>
                  <a:pt x="1136395" y="12191"/>
                </a:moveTo>
                <a:lnTo>
                  <a:pt x="1075943" y="12191"/>
                </a:lnTo>
                <a:lnTo>
                  <a:pt x="1074445" y="12398"/>
                </a:lnTo>
                <a:lnTo>
                  <a:pt x="1118615" y="18287"/>
                </a:lnTo>
                <a:lnTo>
                  <a:pt x="1117091" y="18287"/>
                </a:lnTo>
                <a:lnTo>
                  <a:pt x="1161287" y="36575"/>
                </a:lnTo>
                <a:lnTo>
                  <a:pt x="1161287" y="35051"/>
                </a:lnTo>
                <a:lnTo>
                  <a:pt x="1181340" y="35051"/>
                </a:lnTo>
                <a:lnTo>
                  <a:pt x="1167383" y="25907"/>
                </a:lnTo>
                <a:lnTo>
                  <a:pt x="1167383" y="24383"/>
                </a:lnTo>
                <a:lnTo>
                  <a:pt x="1165859" y="24383"/>
                </a:lnTo>
                <a:lnTo>
                  <a:pt x="1136395" y="12191"/>
                </a:lnTo>
                <a:close/>
              </a:path>
              <a:path w="2240279" h="594360">
                <a:moveTo>
                  <a:pt x="1075943" y="12191"/>
                </a:moveTo>
                <a:lnTo>
                  <a:pt x="1072895" y="12191"/>
                </a:lnTo>
                <a:lnTo>
                  <a:pt x="1074445" y="12398"/>
                </a:lnTo>
                <a:lnTo>
                  <a:pt x="1075943" y="12191"/>
                </a:lnTo>
                <a:close/>
              </a:path>
              <a:path w="2240279" h="594360">
                <a:moveTo>
                  <a:pt x="1074419" y="0"/>
                </a:moveTo>
                <a:lnTo>
                  <a:pt x="1072895" y="0"/>
                </a:lnTo>
                <a:lnTo>
                  <a:pt x="1028699" y="6095"/>
                </a:lnTo>
                <a:lnTo>
                  <a:pt x="1120139" y="6095"/>
                </a:lnTo>
                <a:lnTo>
                  <a:pt x="1074419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4279" y="2828544"/>
            <a:ext cx="2240280" cy="632460"/>
          </a:xfrm>
          <a:custGeom>
            <a:avLst/>
            <a:gdLst/>
            <a:ahLst/>
            <a:cxnLst/>
            <a:rect l="l" t="t" r="r" b="b"/>
            <a:pathLst>
              <a:path w="2240279" h="632460">
                <a:moveTo>
                  <a:pt x="1182115" y="33527"/>
                </a:moveTo>
                <a:lnTo>
                  <a:pt x="1161287" y="33527"/>
                </a:lnTo>
                <a:lnTo>
                  <a:pt x="1205483" y="60959"/>
                </a:lnTo>
                <a:lnTo>
                  <a:pt x="1248155" y="96011"/>
                </a:lnTo>
                <a:lnTo>
                  <a:pt x="1293875" y="137159"/>
                </a:lnTo>
                <a:lnTo>
                  <a:pt x="1338071" y="182879"/>
                </a:lnTo>
                <a:lnTo>
                  <a:pt x="1426463" y="277367"/>
                </a:lnTo>
                <a:lnTo>
                  <a:pt x="1472183" y="323087"/>
                </a:lnTo>
                <a:lnTo>
                  <a:pt x="1516379" y="365759"/>
                </a:lnTo>
                <a:lnTo>
                  <a:pt x="1560575" y="403859"/>
                </a:lnTo>
                <a:lnTo>
                  <a:pt x="1604771" y="438911"/>
                </a:lnTo>
                <a:lnTo>
                  <a:pt x="1652015" y="470915"/>
                </a:lnTo>
                <a:lnTo>
                  <a:pt x="1696211" y="498347"/>
                </a:lnTo>
                <a:lnTo>
                  <a:pt x="1740407" y="522731"/>
                </a:lnTo>
                <a:lnTo>
                  <a:pt x="1784603" y="544067"/>
                </a:lnTo>
                <a:lnTo>
                  <a:pt x="1831847" y="560831"/>
                </a:lnTo>
                <a:lnTo>
                  <a:pt x="1876043" y="576071"/>
                </a:lnTo>
                <a:lnTo>
                  <a:pt x="1920239" y="588263"/>
                </a:lnTo>
                <a:lnTo>
                  <a:pt x="2010155" y="606551"/>
                </a:lnTo>
                <a:lnTo>
                  <a:pt x="2054351" y="614171"/>
                </a:lnTo>
                <a:lnTo>
                  <a:pt x="2098547" y="620267"/>
                </a:lnTo>
                <a:lnTo>
                  <a:pt x="2189987" y="629411"/>
                </a:lnTo>
                <a:lnTo>
                  <a:pt x="2234183" y="632459"/>
                </a:lnTo>
                <a:lnTo>
                  <a:pt x="2237231" y="632459"/>
                </a:lnTo>
                <a:lnTo>
                  <a:pt x="2240279" y="629411"/>
                </a:lnTo>
                <a:lnTo>
                  <a:pt x="2240279" y="623315"/>
                </a:lnTo>
                <a:lnTo>
                  <a:pt x="2237231" y="620267"/>
                </a:lnTo>
                <a:lnTo>
                  <a:pt x="2234183" y="620267"/>
                </a:lnTo>
                <a:lnTo>
                  <a:pt x="2189987" y="617219"/>
                </a:lnTo>
                <a:lnTo>
                  <a:pt x="2101595" y="608075"/>
                </a:lnTo>
                <a:lnTo>
                  <a:pt x="2057399" y="601979"/>
                </a:lnTo>
                <a:lnTo>
                  <a:pt x="2013203" y="594359"/>
                </a:lnTo>
                <a:lnTo>
                  <a:pt x="1923287" y="576071"/>
                </a:lnTo>
                <a:lnTo>
                  <a:pt x="1879091" y="563879"/>
                </a:lnTo>
                <a:lnTo>
                  <a:pt x="1834895" y="548639"/>
                </a:lnTo>
                <a:lnTo>
                  <a:pt x="1790699" y="531875"/>
                </a:lnTo>
                <a:lnTo>
                  <a:pt x="1746503" y="512063"/>
                </a:lnTo>
                <a:lnTo>
                  <a:pt x="1702307" y="489203"/>
                </a:lnTo>
                <a:lnTo>
                  <a:pt x="1658111" y="461771"/>
                </a:lnTo>
                <a:lnTo>
                  <a:pt x="1612391" y="429767"/>
                </a:lnTo>
                <a:lnTo>
                  <a:pt x="1569719" y="394715"/>
                </a:lnTo>
                <a:lnTo>
                  <a:pt x="1525523" y="356615"/>
                </a:lnTo>
                <a:lnTo>
                  <a:pt x="1481327" y="313943"/>
                </a:lnTo>
                <a:lnTo>
                  <a:pt x="1435607" y="268223"/>
                </a:lnTo>
                <a:lnTo>
                  <a:pt x="1347215" y="173735"/>
                </a:lnTo>
                <a:lnTo>
                  <a:pt x="1303019" y="128015"/>
                </a:lnTo>
                <a:lnTo>
                  <a:pt x="1255775" y="86867"/>
                </a:lnTo>
                <a:lnTo>
                  <a:pt x="1211579" y="51815"/>
                </a:lnTo>
                <a:lnTo>
                  <a:pt x="1182115" y="33527"/>
                </a:lnTo>
                <a:close/>
              </a:path>
              <a:path w="2240279" h="632460">
                <a:moveTo>
                  <a:pt x="1074419" y="0"/>
                </a:moveTo>
                <a:lnTo>
                  <a:pt x="1072895" y="0"/>
                </a:lnTo>
                <a:lnTo>
                  <a:pt x="1028699" y="6095"/>
                </a:lnTo>
                <a:lnTo>
                  <a:pt x="984503" y="22859"/>
                </a:lnTo>
                <a:lnTo>
                  <a:pt x="982979" y="22859"/>
                </a:lnTo>
                <a:lnTo>
                  <a:pt x="982979" y="24383"/>
                </a:lnTo>
                <a:lnTo>
                  <a:pt x="938783" y="51815"/>
                </a:lnTo>
                <a:lnTo>
                  <a:pt x="891539" y="86867"/>
                </a:lnTo>
                <a:lnTo>
                  <a:pt x="847343" y="128015"/>
                </a:lnTo>
                <a:lnTo>
                  <a:pt x="803147" y="173735"/>
                </a:lnTo>
                <a:lnTo>
                  <a:pt x="758951" y="220979"/>
                </a:lnTo>
                <a:lnTo>
                  <a:pt x="669035" y="313943"/>
                </a:lnTo>
                <a:lnTo>
                  <a:pt x="624839" y="356615"/>
                </a:lnTo>
                <a:lnTo>
                  <a:pt x="582167" y="394715"/>
                </a:lnTo>
                <a:lnTo>
                  <a:pt x="536447" y="429767"/>
                </a:lnTo>
                <a:lnTo>
                  <a:pt x="492251" y="461771"/>
                </a:lnTo>
                <a:lnTo>
                  <a:pt x="448055" y="487679"/>
                </a:lnTo>
                <a:lnTo>
                  <a:pt x="403859" y="512063"/>
                </a:lnTo>
                <a:lnTo>
                  <a:pt x="359663" y="531875"/>
                </a:lnTo>
                <a:lnTo>
                  <a:pt x="315467" y="548639"/>
                </a:lnTo>
                <a:lnTo>
                  <a:pt x="271271" y="563879"/>
                </a:lnTo>
                <a:lnTo>
                  <a:pt x="227075" y="576071"/>
                </a:lnTo>
                <a:lnTo>
                  <a:pt x="137159" y="594359"/>
                </a:lnTo>
                <a:lnTo>
                  <a:pt x="92963" y="601979"/>
                </a:lnTo>
                <a:lnTo>
                  <a:pt x="50291" y="608075"/>
                </a:lnTo>
                <a:lnTo>
                  <a:pt x="6095" y="612647"/>
                </a:lnTo>
                <a:lnTo>
                  <a:pt x="1523" y="612647"/>
                </a:lnTo>
                <a:lnTo>
                  <a:pt x="0" y="615695"/>
                </a:lnTo>
                <a:lnTo>
                  <a:pt x="0" y="623315"/>
                </a:lnTo>
                <a:lnTo>
                  <a:pt x="3047" y="624839"/>
                </a:lnTo>
                <a:lnTo>
                  <a:pt x="6095" y="624839"/>
                </a:lnTo>
                <a:lnTo>
                  <a:pt x="50291" y="620267"/>
                </a:lnTo>
                <a:lnTo>
                  <a:pt x="96011" y="614171"/>
                </a:lnTo>
                <a:lnTo>
                  <a:pt x="140207" y="606551"/>
                </a:lnTo>
                <a:lnTo>
                  <a:pt x="230123" y="588263"/>
                </a:lnTo>
                <a:lnTo>
                  <a:pt x="274319" y="576071"/>
                </a:lnTo>
                <a:lnTo>
                  <a:pt x="318515" y="560831"/>
                </a:lnTo>
                <a:lnTo>
                  <a:pt x="362711" y="544067"/>
                </a:lnTo>
                <a:lnTo>
                  <a:pt x="409955" y="524255"/>
                </a:lnTo>
                <a:lnTo>
                  <a:pt x="454151" y="498347"/>
                </a:lnTo>
                <a:lnTo>
                  <a:pt x="498347" y="470915"/>
                </a:lnTo>
                <a:lnTo>
                  <a:pt x="542543" y="438911"/>
                </a:lnTo>
                <a:lnTo>
                  <a:pt x="588263" y="403859"/>
                </a:lnTo>
                <a:lnTo>
                  <a:pt x="633983" y="365759"/>
                </a:lnTo>
                <a:lnTo>
                  <a:pt x="678179" y="323087"/>
                </a:lnTo>
                <a:lnTo>
                  <a:pt x="768095" y="230123"/>
                </a:lnTo>
                <a:lnTo>
                  <a:pt x="812291" y="182879"/>
                </a:lnTo>
                <a:lnTo>
                  <a:pt x="856487" y="137159"/>
                </a:lnTo>
                <a:lnTo>
                  <a:pt x="900683" y="96011"/>
                </a:lnTo>
                <a:lnTo>
                  <a:pt x="944879" y="60959"/>
                </a:lnTo>
                <a:lnTo>
                  <a:pt x="989075" y="33527"/>
                </a:lnTo>
                <a:lnTo>
                  <a:pt x="991569" y="33527"/>
                </a:lnTo>
                <a:lnTo>
                  <a:pt x="1031747" y="18287"/>
                </a:lnTo>
                <a:lnTo>
                  <a:pt x="1074445" y="12398"/>
                </a:lnTo>
                <a:lnTo>
                  <a:pt x="1072895" y="12191"/>
                </a:lnTo>
                <a:lnTo>
                  <a:pt x="1137735" y="12191"/>
                </a:lnTo>
                <a:lnTo>
                  <a:pt x="1121663" y="6095"/>
                </a:lnTo>
                <a:lnTo>
                  <a:pt x="1120139" y="6095"/>
                </a:lnTo>
                <a:lnTo>
                  <a:pt x="1074419" y="0"/>
                </a:lnTo>
                <a:close/>
              </a:path>
              <a:path w="2240279" h="632460">
                <a:moveTo>
                  <a:pt x="991569" y="33527"/>
                </a:moveTo>
                <a:lnTo>
                  <a:pt x="989075" y="33527"/>
                </a:lnTo>
                <a:lnTo>
                  <a:pt x="987551" y="35051"/>
                </a:lnTo>
                <a:lnTo>
                  <a:pt x="991569" y="33527"/>
                </a:lnTo>
                <a:close/>
              </a:path>
              <a:path w="2240279" h="632460">
                <a:moveTo>
                  <a:pt x="1137735" y="12191"/>
                </a:moveTo>
                <a:lnTo>
                  <a:pt x="1075943" y="12191"/>
                </a:lnTo>
                <a:lnTo>
                  <a:pt x="1074445" y="12398"/>
                </a:lnTo>
                <a:lnTo>
                  <a:pt x="1118615" y="18287"/>
                </a:lnTo>
                <a:lnTo>
                  <a:pt x="1162811" y="35051"/>
                </a:lnTo>
                <a:lnTo>
                  <a:pt x="1161287" y="33527"/>
                </a:lnTo>
                <a:lnTo>
                  <a:pt x="1182115" y="33527"/>
                </a:lnTo>
                <a:lnTo>
                  <a:pt x="1167383" y="24383"/>
                </a:lnTo>
                <a:lnTo>
                  <a:pt x="1167383" y="22859"/>
                </a:lnTo>
                <a:lnTo>
                  <a:pt x="1165859" y="22859"/>
                </a:lnTo>
                <a:lnTo>
                  <a:pt x="1137735" y="12191"/>
                </a:lnTo>
                <a:close/>
              </a:path>
              <a:path w="2240279" h="632460">
                <a:moveTo>
                  <a:pt x="1075943" y="12191"/>
                </a:moveTo>
                <a:lnTo>
                  <a:pt x="1072895" y="12191"/>
                </a:lnTo>
                <a:lnTo>
                  <a:pt x="1074445" y="12398"/>
                </a:lnTo>
                <a:lnTo>
                  <a:pt x="107594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4279" y="2802636"/>
            <a:ext cx="2240280" cy="672465"/>
          </a:xfrm>
          <a:custGeom>
            <a:avLst/>
            <a:gdLst/>
            <a:ahLst/>
            <a:cxnLst/>
            <a:rect l="l" t="t" r="r" b="b"/>
            <a:pathLst>
              <a:path w="2240279" h="672464">
                <a:moveTo>
                  <a:pt x="1186719" y="32003"/>
                </a:moveTo>
                <a:lnTo>
                  <a:pt x="1161287" y="32003"/>
                </a:lnTo>
                <a:lnTo>
                  <a:pt x="1205483" y="56387"/>
                </a:lnTo>
                <a:lnTo>
                  <a:pt x="1249679" y="89915"/>
                </a:lnTo>
                <a:lnTo>
                  <a:pt x="1293875" y="129539"/>
                </a:lnTo>
                <a:lnTo>
                  <a:pt x="1338071" y="175259"/>
                </a:lnTo>
                <a:lnTo>
                  <a:pt x="1516379" y="371855"/>
                </a:lnTo>
                <a:lnTo>
                  <a:pt x="1560575" y="417575"/>
                </a:lnTo>
                <a:lnTo>
                  <a:pt x="1604771" y="458723"/>
                </a:lnTo>
                <a:lnTo>
                  <a:pt x="1650491" y="496823"/>
                </a:lnTo>
                <a:lnTo>
                  <a:pt x="1696211" y="530351"/>
                </a:lnTo>
                <a:lnTo>
                  <a:pt x="1740407" y="559307"/>
                </a:lnTo>
                <a:lnTo>
                  <a:pt x="1784603" y="583691"/>
                </a:lnTo>
                <a:lnTo>
                  <a:pt x="1830323" y="605027"/>
                </a:lnTo>
                <a:lnTo>
                  <a:pt x="1876043" y="621791"/>
                </a:lnTo>
                <a:lnTo>
                  <a:pt x="1920239" y="635507"/>
                </a:lnTo>
                <a:lnTo>
                  <a:pt x="2010155" y="653795"/>
                </a:lnTo>
                <a:lnTo>
                  <a:pt x="2054351" y="659891"/>
                </a:lnTo>
                <a:lnTo>
                  <a:pt x="2100071" y="664463"/>
                </a:lnTo>
                <a:lnTo>
                  <a:pt x="2189987" y="670559"/>
                </a:lnTo>
                <a:lnTo>
                  <a:pt x="2234183" y="672083"/>
                </a:lnTo>
                <a:lnTo>
                  <a:pt x="2237231" y="672083"/>
                </a:lnTo>
                <a:lnTo>
                  <a:pt x="2240279" y="669035"/>
                </a:lnTo>
                <a:lnTo>
                  <a:pt x="2240279" y="662939"/>
                </a:lnTo>
                <a:lnTo>
                  <a:pt x="2237231" y="659891"/>
                </a:lnTo>
                <a:lnTo>
                  <a:pt x="2234183" y="659891"/>
                </a:lnTo>
                <a:lnTo>
                  <a:pt x="2189987" y="658367"/>
                </a:lnTo>
                <a:lnTo>
                  <a:pt x="2100071" y="652271"/>
                </a:lnTo>
                <a:lnTo>
                  <a:pt x="2057399" y="647699"/>
                </a:lnTo>
                <a:lnTo>
                  <a:pt x="2013203" y="641603"/>
                </a:lnTo>
                <a:lnTo>
                  <a:pt x="1923287" y="623315"/>
                </a:lnTo>
                <a:lnTo>
                  <a:pt x="1879091" y="609599"/>
                </a:lnTo>
                <a:lnTo>
                  <a:pt x="1836419" y="592835"/>
                </a:lnTo>
                <a:lnTo>
                  <a:pt x="1790699" y="573023"/>
                </a:lnTo>
                <a:lnTo>
                  <a:pt x="1746503" y="550163"/>
                </a:lnTo>
                <a:lnTo>
                  <a:pt x="1702307" y="521207"/>
                </a:lnTo>
                <a:lnTo>
                  <a:pt x="1659635" y="487679"/>
                </a:lnTo>
                <a:lnTo>
                  <a:pt x="1613915" y="449579"/>
                </a:lnTo>
                <a:lnTo>
                  <a:pt x="1569719" y="408431"/>
                </a:lnTo>
                <a:lnTo>
                  <a:pt x="1525523" y="362711"/>
                </a:lnTo>
                <a:lnTo>
                  <a:pt x="1347215" y="166115"/>
                </a:lnTo>
                <a:lnTo>
                  <a:pt x="1303019" y="120395"/>
                </a:lnTo>
                <a:lnTo>
                  <a:pt x="1255775" y="80771"/>
                </a:lnTo>
                <a:lnTo>
                  <a:pt x="1211579" y="47243"/>
                </a:lnTo>
                <a:lnTo>
                  <a:pt x="1211579" y="45719"/>
                </a:lnTo>
                <a:lnTo>
                  <a:pt x="1186719" y="32003"/>
                </a:lnTo>
                <a:close/>
              </a:path>
              <a:path w="2240279" h="672464">
                <a:moveTo>
                  <a:pt x="1074419" y="0"/>
                </a:moveTo>
                <a:lnTo>
                  <a:pt x="1072895" y="0"/>
                </a:lnTo>
                <a:lnTo>
                  <a:pt x="1028699" y="6095"/>
                </a:lnTo>
                <a:lnTo>
                  <a:pt x="984503" y="21335"/>
                </a:lnTo>
                <a:lnTo>
                  <a:pt x="982979" y="21335"/>
                </a:lnTo>
                <a:lnTo>
                  <a:pt x="938783" y="47243"/>
                </a:lnTo>
                <a:lnTo>
                  <a:pt x="891539" y="80771"/>
                </a:lnTo>
                <a:lnTo>
                  <a:pt x="847343" y="120395"/>
                </a:lnTo>
                <a:lnTo>
                  <a:pt x="803147" y="166115"/>
                </a:lnTo>
                <a:lnTo>
                  <a:pt x="758951" y="214883"/>
                </a:lnTo>
                <a:lnTo>
                  <a:pt x="713231" y="263651"/>
                </a:lnTo>
                <a:lnTo>
                  <a:pt x="669035" y="313943"/>
                </a:lnTo>
                <a:lnTo>
                  <a:pt x="624839" y="362711"/>
                </a:lnTo>
                <a:lnTo>
                  <a:pt x="580643" y="408431"/>
                </a:lnTo>
                <a:lnTo>
                  <a:pt x="492251" y="487679"/>
                </a:lnTo>
                <a:lnTo>
                  <a:pt x="448055" y="521207"/>
                </a:lnTo>
                <a:lnTo>
                  <a:pt x="403859" y="548639"/>
                </a:lnTo>
                <a:lnTo>
                  <a:pt x="358139" y="573023"/>
                </a:lnTo>
                <a:lnTo>
                  <a:pt x="315467" y="592835"/>
                </a:lnTo>
                <a:lnTo>
                  <a:pt x="271271" y="609599"/>
                </a:lnTo>
                <a:lnTo>
                  <a:pt x="227075" y="623315"/>
                </a:lnTo>
                <a:lnTo>
                  <a:pt x="137159" y="641603"/>
                </a:lnTo>
                <a:lnTo>
                  <a:pt x="94487" y="647699"/>
                </a:lnTo>
                <a:lnTo>
                  <a:pt x="50291" y="652271"/>
                </a:lnTo>
                <a:lnTo>
                  <a:pt x="6095" y="655319"/>
                </a:lnTo>
                <a:lnTo>
                  <a:pt x="1523" y="655319"/>
                </a:lnTo>
                <a:lnTo>
                  <a:pt x="0" y="658367"/>
                </a:lnTo>
                <a:lnTo>
                  <a:pt x="0" y="664463"/>
                </a:lnTo>
                <a:lnTo>
                  <a:pt x="3047" y="667511"/>
                </a:lnTo>
                <a:lnTo>
                  <a:pt x="6095" y="667511"/>
                </a:lnTo>
                <a:lnTo>
                  <a:pt x="50291" y="664463"/>
                </a:lnTo>
                <a:lnTo>
                  <a:pt x="94487" y="659891"/>
                </a:lnTo>
                <a:lnTo>
                  <a:pt x="140207" y="653795"/>
                </a:lnTo>
                <a:lnTo>
                  <a:pt x="230123" y="635507"/>
                </a:lnTo>
                <a:lnTo>
                  <a:pt x="274319" y="621791"/>
                </a:lnTo>
                <a:lnTo>
                  <a:pt x="318515" y="605027"/>
                </a:lnTo>
                <a:lnTo>
                  <a:pt x="364235" y="585215"/>
                </a:lnTo>
                <a:lnTo>
                  <a:pt x="409955" y="559307"/>
                </a:lnTo>
                <a:lnTo>
                  <a:pt x="454151" y="530351"/>
                </a:lnTo>
                <a:lnTo>
                  <a:pt x="498347" y="496823"/>
                </a:lnTo>
                <a:lnTo>
                  <a:pt x="544067" y="458723"/>
                </a:lnTo>
                <a:lnTo>
                  <a:pt x="589787" y="417575"/>
                </a:lnTo>
                <a:lnTo>
                  <a:pt x="633983" y="371855"/>
                </a:lnTo>
                <a:lnTo>
                  <a:pt x="678179" y="323087"/>
                </a:lnTo>
                <a:lnTo>
                  <a:pt x="722375" y="272795"/>
                </a:lnTo>
                <a:lnTo>
                  <a:pt x="768095" y="224027"/>
                </a:lnTo>
                <a:lnTo>
                  <a:pt x="812291" y="175259"/>
                </a:lnTo>
                <a:lnTo>
                  <a:pt x="856487" y="129539"/>
                </a:lnTo>
                <a:lnTo>
                  <a:pt x="900683" y="89915"/>
                </a:lnTo>
                <a:lnTo>
                  <a:pt x="944879" y="56387"/>
                </a:lnTo>
                <a:lnTo>
                  <a:pt x="989075" y="32003"/>
                </a:lnTo>
                <a:lnTo>
                  <a:pt x="991971" y="32003"/>
                </a:lnTo>
                <a:lnTo>
                  <a:pt x="1031747" y="18287"/>
                </a:lnTo>
                <a:lnTo>
                  <a:pt x="1074445" y="12398"/>
                </a:lnTo>
                <a:lnTo>
                  <a:pt x="1072895" y="12191"/>
                </a:lnTo>
                <a:lnTo>
                  <a:pt x="1139342" y="12191"/>
                </a:lnTo>
                <a:lnTo>
                  <a:pt x="1121663" y="6095"/>
                </a:lnTo>
                <a:lnTo>
                  <a:pt x="1120139" y="6095"/>
                </a:lnTo>
                <a:lnTo>
                  <a:pt x="1074419" y="0"/>
                </a:lnTo>
                <a:close/>
              </a:path>
              <a:path w="2240279" h="672464">
                <a:moveTo>
                  <a:pt x="991971" y="32003"/>
                </a:moveTo>
                <a:lnTo>
                  <a:pt x="989075" y="32003"/>
                </a:lnTo>
                <a:lnTo>
                  <a:pt x="987551" y="33527"/>
                </a:lnTo>
                <a:lnTo>
                  <a:pt x="991971" y="32003"/>
                </a:lnTo>
                <a:close/>
              </a:path>
              <a:path w="2240279" h="672464">
                <a:moveTo>
                  <a:pt x="1139342" y="12191"/>
                </a:moveTo>
                <a:lnTo>
                  <a:pt x="1075943" y="12191"/>
                </a:lnTo>
                <a:lnTo>
                  <a:pt x="1074445" y="12398"/>
                </a:lnTo>
                <a:lnTo>
                  <a:pt x="1118615" y="18287"/>
                </a:lnTo>
                <a:lnTo>
                  <a:pt x="1162811" y="33527"/>
                </a:lnTo>
                <a:lnTo>
                  <a:pt x="1161287" y="32003"/>
                </a:lnTo>
                <a:lnTo>
                  <a:pt x="1186719" y="32003"/>
                </a:lnTo>
                <a:lnTo>
                  <a:pt x="1167383" y="21335"/>
                </a:lnTo>
                <a:lnTo>
                  <a:pt x="1165859" y="21335"/>
                </a:lnTo>
                <a:lnTo>
                  <a:pt x="1139342" y="12191"/>
                </a:lnTo>
                <a:close/>
              </a:path>
              <a:path w="2240279" h="672464">
                <a:moveTo>
                  <a:pt x="1075943" y="12191"/>
                </a:moveTo>
                <a:lnTo>
                  <a:pt x="1072895" y="12191"/>
                </a:lnTo>
                <a:lnTo>
                  <a:pt x="1074445" y="12398"/>
                </a:lnTo>
                <a:lnTo>
                  <a:pt x="1075943" y="12191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79726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0.50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0.40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0.30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0.10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01291" y="3557182"/>
            <a:ext cx="1384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-3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57907" y="3557182"/>
            <a:ext cx="1384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-2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14524" y="3557182"/>
            <a:ext cx="1384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-1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92476" y="3557182"/>
            <a:ext cx="141605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250"/>
              </a:spcBef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49093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05709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62326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30668" y="2944405"/>
            <a:ext cx="152400" cy="223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f(</a:t>
            </a: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19444" y="283616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8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19444" y="305257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F68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19444" y="326897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19444" y="348538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06744" y="3557182"/>
            <a:ext cx="65659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  <a:tabLst>
                <a:tab pos="299720" algn="l"/>
              </a:tabLst>
            </a:pPr>
            <a:r>
              <a:rPr sz="1000" u="heavy" spc="-5" dirty="0">
                <a:latin typeface="Arial"/>
                <a:cs typeface="Arial"/>
              </a:rPr>
              <a:t> 	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905"/>
              </a:lnSpc>
            </a:pP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10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63063" y="2318071"/>
            <a:ext cx="1703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tud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nt</a:t>
            </a:r>
            <a:r>
              <a:rPr sz="1200" b="1" spc="-50" dirty="0">
                <a:latin typeface="Arial"/>
                <a:cs typeface="Arial"/>
              </a:rPr>
              <a:t>’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 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84117" y="2769273"/>
            <a:ext cx="239395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2000"/>
              </a:lnSpc>
            </a:pP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43427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4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587" y="4571"/>
                </a:lnTo>
                <a:lnTo>
                  <a:pt x="3941063" y="1523"/>
                </a:lnTo>
                <a:lnTo>
                  <a:pt x="3936491" y="0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3931919" y="1680971"/>
                </a:lnTo>
                <a:lnTo>
                  <a:pt x="3942587" y="1680971"/>
                </a:lnTo>
                <a:lnTo>
                  <a:pt x="3942587" y="10667"/>
                </a:lnTo>
                <a:lnTo>
                  <a:pt x="3936491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19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3942587" y="4571"/>
                </a:moveTo>
                <a:lnTo>
                  <a:pt x="3931919" y="4571"/>
                </a:lnTo>
                <a:lnTo>
                  <a:pt x="3936491" y="10667"/>
                </a:lnTo>
                <a:lnTo>
                  <a:pt x="3942587" y="10667"/>
                </a:lnTo>
                <a:lnTo>
                  <a:pt x="394258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87160" y="4347743"/>
            <a:ext cx="24282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17213" y="5783579"/>
            <a:ext cx="100584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87160" y="5481600"/>
            <a:ext cx="9088755" cy="42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95"/>
              </a:spcBef>
            </a:pP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Z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nde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10" dirty="0">
                <a:latin typeface="Arial"/>
                <a:cs typeface="Arial"/>
              </a:rPr>
              <a:t>en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ndo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Z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~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N(</a:t>
            </a:r>
            <a:r>
              <a:rPr sz="1200" dirty="0">
                <a:latin typeface="Arial"/>
                <a:cs typeface="Arial"/>
              </a:rPr>
              <a:t>0,1)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baseline="24305" dirty="0">
                <a:latin typeface="Arial"/>
                <a:cs typeface="Arial"/>
              </a:rPr>
              <a:t>2 </a:t>
            </a:r>
            <a:r>
              <a:rPr sz="1200" spc="-135" baseline="24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~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80" dirty="0">
                <a:latin typeface="Arial"/>
                <a:cs typeface="Arial"/>
              </a:rPr>
              <a:t> </a:t>
            </a:r>
            <a:r>
              <a:rPr sz="1200" baseline="24305" dirty="0">
                <a:latin typeface="Arial"/>
                <a:cs typeface="Arial"/>
              </a:rPr>
              <a:t>2   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Z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tudent</a:t>
            </a:r>
            <a:r>
              <a:rPr sz="1200" spc="-20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17213" y="6185915"/>
            <a:ext cx="100584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34633" y="5802713"/>
            <a:ext cx="615315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16585" algn="r">
              <a:lnSpc>
                <a:spcPts val="855"/>
              </a:lnSpc>
            </a:pPr>
            <a:r>
              <a:rPr sz="80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335"/>
              </a:lnSpc>
            </a:pP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n.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 df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nc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eases,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 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app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ates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&gt;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1, 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2)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&gt;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Ske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ness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7213" y="6917435"/>
            <a:ext cx="100584" cy="77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87160" y="6615457"/>
            <a:ext cx="9081770" cy="42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5" dirty="0">
                <a:latin typeface="Arial"/>
                <a:cs typeface="Arial"/>
              </a:rPr>
              <a:t>ca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H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pothes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e.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. Est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popu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s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popu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unkno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287767" y="5186172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19" h="10795">
                <a:moveTo>
                  <a:pt x="0" y="10667"/>
                </a:moveTo>
                <a:lnTo>
                  <a:pt x="19811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07579" y="5189220"/>
            <a:ext cx="27940" cy="52069"/>
          </a:xfrm>
          <a:custGeom>
            <a:avLst/>
            <a:gdLst/>
            <a:ahLst/>
            <a:cxnLst/>
            <a:rect l="l" t="t" r="r" b="b"/>
            <a:pathLst>
              <a:path w="27940" h="52070">
                <a:moveTo>
                  <a:pt x="0" y="0"/>
                </a:moveTo>
                <a:lnTo>
                  <a:pt x="27431" y="51815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38059" y="5087111"/>
            <a:ext cx="236220" cy="154305"/>
          </a:xfrm>
          <a:custGeom>
            <a:avLst/>
            <a:gdLst/>
            <a:ahLst/>
            <a:cxnLst/>
            <a:rect l="l" t="t" r="r" b="b"/>
            <a:pathLst>
              <a:path w="236219" h="154304">
                <a:moveTo>
                  <a:pt x="0" y="153923"/>
                </a:moveTo>
                <a:lnTo>
                  <a:pt x="38099" y="0"/>
                </a:lnTo>
                <a:lnTo>
                  <a:pt x="236232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70532" y="4991100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3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596644" y="4883761"/>
            <a:ext cx="491744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9640" algn="l"/>
                <a:tab pos="4620895" algn="l"/>
              </a:tabLst>
            </a:pPr>
            <a:r>
              <a:rPr sz="1200" dirty="0">
                <a:latin typeface="Symbol"/>
                <a:cs typeface="Symbol"/>
              </a:rPr>
              <a:t></a:t>
            </a:r>
            <a:r>
              <a:rPr sz="1200" spc="-185" dirty="0">
                <a:latin typeface="Times New Roman"/>
                <a:cs typeface="Times New Roman"/>
              </a:rPr>
              <a:t> </a:t>
            </a:r>
            <a:r>
              <a:rPr sz="1800" spc="-644" baseline="2314" dirty="0">
                <a:latin typeface="Verdana"/>
                <a:cs typeface="Verdana"/>
              </a:rPr>
              <a:t> </a:t>
            </a:r>
            <a:r>
              <a:rPr sz="1800" spc="75" baseline="-20833" dirty="0">
                <a:latin typeface="Verdana"/>
                <a:cs typeface="Verdana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Symbol"/>
                <a:cs typeface="Symbol"/>
              </a:rPr>
              <a:t>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800" i="1" baseline="-43981" dirty="0">
                <a:latin typeface="Times New Roman"/>
                <a:cs typeface="Times New Roman"/>
              </a:rPr>
              <a:t>n </a:t>
            </a:r>
            <a:r>
              <a:rPr sz="1800" i="1" spc="-187" baseline="-43981" dirty="0">
                <a:latin typeface="Times New Roman"/>
                <a:cs typeface="Times New Roman"/>
              </a:rPr>
              <a:t> </a:t>
            </a:r>
            <a:r>
              <a:rPr sz="1800" spc="-644" baseline="-20833" dirty="0">
                <a:latin typeface="Verdana"/>
                <a:cs typeface="Verdana"/>
              </a:rPr>
              <a:t> </a:t>
            </a:r>
            <a:r>
              <a:rPr sz="1800" spc="52" baseline="2314" dirty="0">
                <a:latin typeface="Verdana"/>
                <a:cs typeface="Verdana"/>
              </a:rPr>
              <a:t> </a:t>
            </a:r>
            <a:r>
              <a:rPr sz="1800" baseline="2314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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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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x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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Symbol"/>
                <a:cs typeface="Symbol"/>
              </a:rPr>
              <a:t>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n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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1200" spc="-110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(</a:t>
            </a:r>
            <a:r>
              <a:rPr sz="1250" i="1" spc="-30" dirty="0">
                <a:latin typeface="Symbol"/>
                <a:cs typeface="Symbol"/>
              </a:rPr>
              <a:t></a:t>
            </a:r>
            <a:r>
              <a:rPr sz="1200" i="1" dirty="0">
                <a:latin typeface="Times New Roman"/>
                <a:cs typeface="Times New Roman"/>
              </a:rPr>
              <a:t>)</a:t>
            </a:r>
            <a:r>
              <a:rPr sz="1200" i="1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2700" spc="-427" baseline="-13888" dirty="0">
                <a:latin typeface="Verdana"/>
                <a:cs typeface="Verdana"/>
              </a:rPr>
              <a:t> </a:t>
            </a:r>
            <a:r>
              <a:rPr sz="1050" baseline="-51587" dirty="0">
                <a:latin typeface="Times New Roman"/>
                <a:cs typeface="Times New Roman"/>
              </a:rPr>
              <a:t>0  </a:t>
            </a:r>
            <a:r>
              <a:rPr sz="1050" spc="-75" baseline="-51587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	e  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</a:t>
            </a:r>
            <a:r>
              <a:rPr sz="1200" i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14140" y="4833672"/>
            <a:ext cx="46799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aseline="27777" dirty="0">
                <a:latin typeface="Symbol"/>
                <a:cs typeface="Symbol"/>
              </a:rPr>
              <a:t></a:t>
            </a:r>
            <a:r>
              <a:rPr sz="1050" baseline="27777" dirty="0">
                <a:latin typeface="Times New Roman"/>
                <a:cs typeface="Times New Roman"/>
              </a:rPr>
              <a:t>  </a:t>
            </a:r>
            <a:r>
              <a:rPr sz="1050" spc="22" baseline="27777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Symbol"/>
                <a:cs typeface="Symbol"/>
              </a:rPr>
              <a:t></a:t>
            </a:r>
            <a:r>
              <a:rPr sz="700" i="1" spc="-5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Symbol"/>
                <a:cs typeface="Symbol"/>
              </a:rPr>
              <a:t></a:t>
            </a:r>
            <a:r>
              <a:rPr sz="700" dirty="0">
                <a:latin typeface="Times New Roman"/>
                <a:cs typeface="Times New Roman"/>
              </a:rPr>
              <a:t>1  </a:t>
            </a:r>
            <a:r>
              <a:rPr sz="700" spc="45" dirty="0">
                <a:latin typeface="Times New Roman"/>
                <a:cs typeface="Times New Roman"/>
              </a:rPr>
              <a:t> </a:t>
            </a:r>
            <a:r>
              <a:rPr sz="700" spc="20" dirty="0">
                <a:latin typeface="Symbol"/>
                <a:cs typeface="Symbol"/>
              </a:rPr>
              <a:t></a:t>
            </a:r>
            <a:r>
              <a:rPr sz="700" i="1" dirty="0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04722" y="4740707"/>
            <a:ext cx="32067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3050" algn="l"/>
              </a:tabLst>
            </a:pPr>
            <a:r>
              <a:rPr sz="1050" spc="30" baseline="3968" dirty="0">
                <a:latin typeface="Symbol"/>
                <a:cs typeface="Symbol"/>
              </a:rPr>
              <a:t>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spc="20" dirty="0">
                <a:latin typeface="Verdana"/>
                <a:cs typeface="Verdana"/>
              </a:rPr>
              <a:t> 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39187" y="4787799"/>
            <a:ext cx="3860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2" baseline="-9259" dirty="0">
                <a:latin typeface="Verdana"/>
                <a:cs typeface="Verdana"/>
              </a:rPr>
              <a:t> </a:t>
            </a:r>
            <a:r>
              <a:rPr sz="1800" spc="52" baseline="-9259" dirty="0">
                <a:latin typeface="Times New Roman"/>
                <a:cs typeface="Times New Roman"/>
              </a:rPr>
              <a:t> </a:t>
            </a:r>
            <a:r>
              <a:rPr sz="1800" spc="-209" baseline="-9259" dirty="0">
                <a:latin typeface="Times New Roman"/>
                <a:cs typeface="Times New Roman"/>
              </a:rPr>
              <a:t>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dirty="0">
                <a:latin typeface="Times New Roman"/>
                <a:cs typeface="Times New Roman"/>
              </a:rPr>
              <a:t>  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1050" baseline="7936" dirty="0">
                <a:latin typeface="Times New Roman"/>
                <a:cs typeface="Times New Roman"/>
              </a:rPr>
              <a:t>2  </a:t>
            </a:r>
            <a:r>
              <a:rPr sz="1050" spc="-37" baseline="7936" dirty="0">
                <a:latin typeface="Times New Roman"/>
                <a:cs typeface="Times New Roman"/>
              </a:rPr>
              <a:t> </a:t>
            </a:r>
            <a:r>
              <a:rPr sz="700" spc="20" dirty="0">
                <a:latin typeface="Verdana"/>
                <a:cs typeface="Verdana"/>
              </a:rPr>
              <a:t> 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56538" y="4684319"/>
            <a:ext cx="26860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1050" i="1" u="sng" baseline="3968" dirty="0">
                <a:latin typeface="Times New Roman"/>
                <a:cs typeface="Times New Roman"/>
              </a:rPr>
              <a:t>n</a:t>
            </a:r>
            <a:r>
              <a:rPr sz="1050" i="1" u="sng" spc="-195" baseline="3968" dirty="0">
                <a:latin typeface="Times New Roman"/>
                <a:cs typeface="Times New Roman"/>
              </a:rPr>
              <a:t> </a:t>
            </a:r>
            <a:r>
              <a:rPr sz="1050" u="sng" spc="-37" baseline="3968" dirty="0">
                <a:latin typeface="Symbol"/>
                <a:cs typeface="Symbol"/>
              </a:rPr>
              <a:t></a:t>
            </a:r>
            <a:r>
              <a:rPr sz="1050" u="sng" baseline="3968" dirty="0">
                <a:latin typeface="Times New Roman"/>
                <a:cs typeface="Times New Roman"/>
              </a:rPr>
              <a:t>1</a:t>
            </a:r>
            <a:r>
              <a:rPr sz="1050" spc="-127" baseline="3968" dirty="0">
                <a:latin typeface="Times New Roman"/>
                <a:cs typeface="Times New Roman"/>
              </a:rPr>
              <a:t> </a:t>
            </a:r>
            <a:r>
              <a:rPr sz="700" spc="20" dirty="0">
                <a:latin typeface="Verdana"/>
                <a:cs typeface="Verdana"/>
              </a:rPr>
              <a:t> 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95703" y="5048403"/>
            <a:ext cx="5276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	</a:t>
            </a:r>
            <a:r>
              <a:rPr sz="1200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95703" y="4787799"/>
            <a:ext cx="37401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2735" algn="l"/>
              </a:tabLst>
            </a:pPr>
            <a:r>
              <a:rPr sz="1800" spc="52" baseline="2314" dirty="0">
                <a:latin typeface="Verdana"/>
                <a:cs typeface="Verdana"/>
              </a:rPr>
              <a:t> </a:t>
            </a:r>
            <a:r>
              <a:rPr sz="1800" spc="52" baseline="2314" dirty="0">
                <a:latin typeface="Times New Roman"/>
                <a:cs typeface="Times New Roman"/>
              </a:rPr>
              <a:t>	</a:t>
            </a:r>
            <a:r>
              <a:rPr sz="1200" i="1" spc="35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23024" y="5009112"/>
            <a:ext cx="3695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7" baseline="4629" dirty="0">
                <a:latin typeface="Symbol"/>
                <a:cs typeface="Symbol"/>
              </a:rPr>
              <a:t>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800" i="1" baseline="39351" dirty="0">
                <a:latin typeface="Times New Roman"/>
                <a:cs typeface="Times New Roman"/>
              </a:rPr>
              <a:t>n</a:t>
            </a:r>
            <a:r>
              <a:rPr sz="1800" i="1" spc="-135" baseline="39351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15988" y="5013351"/>
            <a:ext cx="2762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  </a:t>
            </a:r>
            <a:r>
              <a:rPr sz="1200" u="sng" spc="-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800" baseline="6944" dirty="0">
                <a:latin typeface="Times New Roman"/>
                <a:cs typeface="Times New Roman"/>
              </a:rPr>
              <a:t>2</a:t>
            </a:r>
            <a:r>
              <a:rPr sz="1800" spc="-150" baseline="6944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450340" y="4702455"/>
            <a:ext cx="844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13879" y="4813899"/>
            <a:ext cx="62103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dirty="0">
                <a:latin typeface="Times New Roman"/>
                <a:cs typeface="Times New Roman"/>
              </a:rPr>
              <a:t>   </a:t>
            </a:r>
            <a:r>
              <a:rPr sz="1200" u="sng" spc="70" dirty="0">
                <a:latin typeface="Times New Roman"/>
                <a:cs typeface="Times New Roman"/>
              </a:rPr>
              <a:t> </a:t>
            </a:r>
            <a:r>
              <a:rPr sz="1200" u="sng" spc="35" dirty="0">
                <a:latin typeface="Verdana"/>
                <a:cs typeface="Verdana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  </a:t>
            </a:r>
            <a:r>
              <a:rPr sz="1200" u="sng" spc="65" dirty="0">
                <a:latin typeface="Times New Roman"/>
                <a:cs typeface="Times New Roman"/>
              </a:rPr>
              <a:t> </a:t>
            </a:r>
            <a:r>
              <a:rPr sz="1800" u="sng" baseline="6944" dirty="0">
                <a:latin typeface="Times New Roman"/>
                <a:cs typeface="Times New Roman"/>
              </a:rPr>
              <a:t>2  </a:t>
            </a:r>
            <a:r>
              <a:rPr sz="1800" u="sng" spc="30" baseline="6944" dirty="0">
                <a:latin typeface="Times New Roman"/>
                <a:cs typeface="Times New Roman"/>
              </a:rPr>
              <a:t> </a:t>
            </a:r>
            <a:r>
              <a:rPr sz="1200" u="sng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75435" y="4596685"/>
            <a:ext cx="45910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800" i="1" u="sng" baseline="4629" dirty="0">
                <a:latin typeface="Times New Roman"/>
                <a:cs typeface="Times New Roman"/>
              </a:rPr>
              <a:t>n</a:t>
            </a:r>
            <a:r>
              <a:rPr sz="1800" i="1" u="sng" spc="-150" baseline="4629" dirty="0">
                <a:latin typeface="Times New Roman"/>
                <a:cs typeface="Times New Roman"/>
              </a:rPr>
              <a:t> </a:t>
            </a:r>
            <a:r>
              <a:rPr sz="1800" u="sng" baseline="4629" dirty="0">
                <a:latin typeface="Symbol"/>
                <a:cs typeface="Symbol"/>
              </a:rPr>
              <a:t></a:t>
            </a:r>
            <a:r>
              <a:rPr sz="1800" u="sng" spc="-307" baseline="4629" dirty="0">
                <a:latin typeface="Times New Roman"/>
                <a:cs typeface="Times New Roman"/>
              </a:rPr>
              <a:t> </a:t>
            </a:r>
            <a:r>
              <a:rPr sz="1800" u="sng" spc="135" baseline="4629" dirty="0">
                <a:latin typeface="Times New Roman"/>
                <a:cs typeface="Times New Roman"/>
              </a:rPr>
              <a:t>1</a:t>
            </a:r>
            <a:r>
              <a:rPr sz="1200" spc="35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82472" y="4694806"/>
            <a:ext cx="17716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Symbol"/>
                <a:cs typeface="Symbol"/>
              </a:rPr>
              <a:t></a:t>
            </a:r>
            <a:r>
              <a:rPr sz="1800" spc="52" baseline="-4629" dirty="0">
                <a:latin typeface="Verdana"/>
                <a:cs typeface="Verdana"/>
              </a:rPr>
              <a:t> </a:t>
            </a:r>
            <a:endParaRPr sz="1800" baseline="-4629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6308" y="4899022"/>
            <a:ext cx="407034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f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(</a:t>
            </a:r>
            <a:r>
              <a:rPr sz="1200" i="1" spc="3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053841" y="4784398"/>
            <a:ext cx="7048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72609" y="5096533"/>
            <a:ext cx="18605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n</a:t>
            </a:r>
            <a:r>
              <a:rPr sz="1250" i="1" spc="-30" dirty="0">
                <a:latin typeface="Symbol"/>
                <a:cs typeface="Symbol"/>
              </a:rPr>
              <a:t>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043427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491" y="158496"/>
                </a:lnTo>
                <a:lnTo>
                  <a:pt x="3941063" y="156972"/>
                </a:lnTo>
                <a:lnTo>
                  <a:pt x="3942587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19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19" y="152400"/>
                </a:lnTo>
                <a:lnTo>
                  <a:pt x="3931919" y="147828"/>
                </a:lnTo>
                <a:close/>
              </a:path>
              <a:path w="3942715" h="158750">
                <a:moveTo>
                  <a:pt x="3942587" y="0"/>
                </a:moveTo>
                <a:lnTo>
                  <a:pt x="3931919" y="0"/>
                </a:lnTo>
                <a:lnTo>
                  <a:pt x="3931919" y="152400"/>
                </a:lnTo>
                <a:lnTo>
                  <a:pt x="3936491" y="147828"/>
                </a:lnTo>
                <a:lnTo>
                  <a:pt x="3942587" y="147828"/>
                </a:lnTo>
                <a:lnTo>
                  <a:pt x="3942587" y="0"/>
                </a:lnTo>
                <a:close/>
              </a:path>
              <a:path w="3942715" h="158750">
                <a:moveTo>
                  <a:pt x="3942587" y="147828"/>
                </a:moveTo>
                <a:lnTo>
                  <a:pt x="3936491" y="147828"/>
                </a:lnTo>
                <a:lnTo>
                  <a:pt x="3931919" y="152400"/>
                </a:lnTo>
                <a:lnTo>
                  <a:pt x="3942587" y="152400"/>
                </a:lnTo>
                <a:lnTo>
                  <a:pt x="3942587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785869" y="4906300"/>
            <a:ext cx="284861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n</a:t>
            </a:r>
            <a:r>
              <a:rPr sz="1050" b="1" spc="-3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78C33"/>
                </a:solidFill>
                <a:latin typeface="Arial"/>
                <a:cs typeface="Arial"/>
              </a:rPr>
              <a:t>:</a:t>
            </a:r>
            <a:r>
              <a:rPr sz="1050" b="1" spc="-10" dirty="0">
                <a:solidFill>
                  <a:srgbClr val="F78C33"/>
                </a:solidFill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D</a:t>
            </a:r>
            <a:r>
              <a:rPr sz="1050" dirty="0">
                <a:latin typeface="Arial"/>
                <a:cs typeface="Arial"/>
              </a:rPr>
              <a:t>F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andom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ab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deno</a:t>
            </a:r>
            <a:r>
              <a:rPr sz="1050" spc="5" dirty="0">
                <a:latin typeface="Arial"/>
                <a:cs typeface="Arial"/>
              </a:rPr>
              <a:t>mi</a:t>
            </a:r>
            <a:r>
              <a:rPr sz="1050" dirty="0">
                <a:latin typeface="Arial"/>
                <a:cs typeface="Arial"/>
              </a:rPr>
              <a:t>na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7415282" y="4906600"/>
            <a:ext cx="7493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3340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6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4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Ex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pon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nti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l</a:t>
            </a:r>
            <a:r>
              <a:rPr sz="1800" b="1" spc="-2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0186" y="1792557"/>
            <a:ext cx="1708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Ba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1355" y="199186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1650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7515" y="263956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9415" y="3473196"/>
            <a:ext cx="2230120" cy="0"/>
          </a:xfrm>
          <a:custGeom>
            <a:avLst/>
            <a:gdLst/>
            <a:ahLst/>
            <a:cxnLst/>
            <a:rect l="l" t="t" r="r" b="b"/>
            <a:pathLst>
              <a:path w="2230120">
                <a:moveTo>
                  <a:pt x="0" y="0"/>
                </a:moveTo>
                <a:lnTo>
                  <a:pt x="2229611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415" y="318973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9415" y="291236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9415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85844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026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691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7591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2015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04915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62755" y="3328416"/>
            <a:ext cx="2161540" cy="139065"/>
          </a:xfrm>
          <a:custGeom>
            <a:avLst/>
            <a:gdLst/>
            <a:ahLst/>
            <a:cxnLst/>
            <a:rect l="l" t="t" r="r" b="b"/>
            <a:pathLst>
              <a:path w="2161540" h="139064">
                <a:moveTo>
                  <a:pt x="1853183" y="121919"/>
                </a:moveTo>
                <a:lnTo>
                  <a:pt x="1380743" y="121919"/>
                </a:lnTo>
                <a:lnTo>
                  <a:pt x="1595627" y="129539"/>
                </a:lnTo>
                <a:lnTo>
                  <a:pt x="1639823" y="129539"/>
                </a:lnTo>
                <a:lnTo>
                  <a:pt x="1725167" y="132587"/>
                </a:lnTo>
                <a:lnTo>
                  <a:pt x="1767839" y="132587"/>
                </a:lnTo>
                <a:lnTo>
                  <a:pt x="1810511" y="134111"/>
                </a:lnTo>
                <a:lnTo>
                  <a:pt x="1853183" y="134111"/>
                </a:lnTo>
                <a:lnTo>
                  <a:pt x="1897379" y="135635"/>
                </a:lnTo>
                <a:lnTo>
                  <a:pt x="1940051" y="135635"/>
                </a:lnTo>
                <a:lnTo>
                  <a:pt x="1982723" y="137159"/>
                </a:lnTo>
                <a:lnTo>
                  <a:pt x="2025395" y="137159"/>
                </a:lnTo>
                <a:lnTo>
                  <a:pt x="2068067" y="138683"/>
                </a:lnTo>
                <a:lnTo>
                  <a:pt x="2157983" y="138683"/>
                </a:lnTo>
                <a:lnTo>
                  <a:pt x="2161031" y="135635"/>
                </a:lnTo>
                <a:lnTo>
                  <a:pt x="2161031" y="129539"/>
                </a:lnTo>
                <a:lnTo>
                  <a:pt x="2157983" y="126491"/>
                </a:lnTo>
                <a:lnTo>
                  <a:pt x="2068067" y="126491"/>
                </a:lnTo>
                <a:lnTo>
                  <a:pt x="2025395" y="124967"/>
                </a:lnTo>
                <a:lnTo>
                  <a:pt x="1982723" y="124967"/>
                </a:lnTo>
                <a:lnTo>
                  <a:pt x="1940051" y="123443"/>
                </a:lnTo>
                <a:lnTo>
                  <a:pt x="1897379" y="123443"/>
                </a:lnTo>
                <a:lnTo>
                  <a:pt x="1853183" y="121919"/>
                </a:lnTo>
                <a:close/>
              </a:path>
              <a:path w="2161540" h="139064">
                <a:moveTo>
                  <a:pt x="7619" y="0"/>
                </a:moveTo>
                <a:lnTo>
                  <a:pt x="3047" y="0"/>
                </a:lnTo>
                <a:lnTo>
                  <a:pt x="0" y="1523"/>
                </a:lnTo>
                <a:lnTo>
                  <a:pt x="0" y="9143"/>
                </a:lnTo>
                <a:lnTo>
                  <a:pt x="1523" y="12191"/>
                </a:lnTo>
                <a:lnTo>
                  <a:pt x="4571" y="12191"/>
                </a:lnTo>
                <a:lnTo>
                  <a:pt x="219455" y="42671"/>
                </a:lnTo>
                <a:lnTo>
                  <a:pt x="263651" y="47243"/>
                </a:lnTo>
                <a:lnTo>
                  <a:pt x="304799" y="53339"/>
                </a:lnTo>
                <a:lnTo>
                  <a:pt x="435863" y="67055"/>
                </a:lnTo>
                <a:lnTo>
                  <a:pt x="478535" y="70103"/>
                </a:lnTo>
                <a:lnTo>
                  <a:pt x="521207" y="74675"/>
                </a:lnTo>
                <a:lnTo>
                  <a:pt x="565403" y="77723"/>
                </a:lnTo>
                <a:lnTo>
                  <a:pt x="608075" y="82295"/>
                </a:lnTo>
                <a:lnTo>
                  <a:pt x="822959" y="97535"/>
                </a:lnTo>
                <a:lnTo>
                  <a:pt x="865631" y="99059"/>
                </a:lnTo>
                <a:lnTo>
                  <a:pt x="950975" y="105155"/>
                </a:lnTo>
                <a:lnTo>
                  <a:pt x="1037843" y="108203"/>
                </a:lnTo>
                <a:lnTo>
                  <a:pt x="1080515" y="111251"/>
                </a:lnTo>
                <a:lnTo>
                  <a:pt x="1252727" y="117347"/>
                </a:lnTo>
                <a:lnTo>
                  <a:pt x="1295399" y="120395"/>
                </a:lnTo>
                <a:lnTo>
                  <a:pt x="1338071" y="121919"/>
                </a:lnTo>
                <a:lnTo>
                  <a:pt x="1810511" y="121919"/>
                </a:lnTo>
                <a:lnTo>
                  <a:pt x="1767839" y="120395"/>
                </a:lnTo>
                <a:lnTo>
                  <a:pt x="1725167" y="120395"/>
                </a:lnTo>
                <a:lnTo>
                  <a:pt x="1639823" y="117347"/>
                </a:lnTo>
                <a:lnTo>
                  <a:pt x="1595627" y="117347"/>
                </a:lnTo>
                <a:lnTo>
                  <a:pt x="1380743" y="109727"/>
                </a:lnTo>
                <a:lnTo>
                  <a:pt x="1338071" y="109727"/>
                </a:lnTo>
                <a:lnTo>
                  <a:pt x="1295399" y="108203"/>
                </a:lnTo>
                <a:lnTo>
                  <a:pt x="1252727" y="105155"/>
                </a:lnTo>
                <a:lnTo>
                  <a:pt x="1080515" y="99059"/>
                </a:lnTo>
                <a:lnTo>
                  <a:pt x="1037843" y="96011"/>
                </a:lnTo>
                <a:lnTo>
                  <a:pt x="950975" y="92963"/>
                </a:lnTo>
                <a:lnTo>
                  <a:pt x="865631" y="86867"/>
                </a:lnTo>
                <a:lnTo>
                  <a:pt x="822959" y="85343"/>
                </a:lnTo>
                <a:lnTo>
                  <a:pt x="608075" y="70103"/>
                </a:lnTo>
                <a:lnTo>
                  <a:pt x="565403" y="65531"/>
                </a:lnTo>
                <a:lnTo>
                  <a:pt x="521207" y="62483"/>
                </a:lnTo>
                <a:lnTo>
                  <a:pt x="478535" y="57911"/>
                </a:lnTo>
                <a:lnTo>
                  <a:pt x="435863" y="54863"/>
                </a:lnTo>
                <a:lnTo>
                  <a:pt x="307847" y="41147"/>
                </a:lnTo>
                <a:lnTo>
                  <a:pt x="263651" y="35051"/>
                </a:lnTo>
                <a:lnTo>
                  <a:pt x="222503" y="30479"/>
                </a:lnTo>
                <a:lnTo>
                  <a:pt x="7619" y="0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61232" y="3186684"/>
            <a:ext cx="2162810" cy="291465"/>
          </a:xfrm>
          <a:custGeom>
            <a:avLst/>
            <a:gdLst/>
            <a:ahLst/>
            <a:cxnLst/>
            <a:rect l="l" t="t" r="r" b="b"/>
            <a:pathLst>
              <a:path w="2162810" h="291464">
                <a:moveTo>
                  <a:pt x="7619" y="0"/>
                </a:moveTo>
                <a:lnTo>
                  <a:pt x="4571" y="1523"/>
                </a:lnTo>
                <a:lnTo>
                  <a:pt x="3047" y="4571"/>
                </a:lnTo>
                <a:lnTo>
                  <a:pt x="0" y="7619"/>
                </a:lnTo>
                <a:lnTo>
                  <a:pt x="1523" y="10667"/>
                </a:lnTo>
                <a:lnTo>
                  <a:pt x="4571" y="12191"/>
                </a:lnTo>
                <a:lnTo>
                  <a:pt x="47243" y="39623"/>
                </a:lnTo>
                <a:lnTo>
                  <a:pt x="89915" y="64007"/>
                </a:lnTo>
                <a:lnTo>
                  <a:pt x="134111" y="86867"/>
                </a:lnTo>
                <a:lnTo>
                  <a:pt x="176783" y="106679"/>
                </a:lnTo>
                <a:lnTo>
                  <a:pt x="220979" y="123443"/>
                </a:lnTo>
                <a:lnTo>
                  <a:pt x="263651" y="140207"/>
                </a:lnTo>
                <a:lnTo>
                  <a:pt x="306323" y="153923"/>
                </a:lnTo>
                <a:lnTo>
                  <a:pt x="350519" y="167639"/>
                </a:lnTo>
                <a:lnTo>
                  <a:pt x="393191" y="179831"/>
                </a:lnTo>
                <a:lnTo>
                  <a:pt x="435863" y="190499"/>
                </a:lnTo>
                <a:lnTo>
                  <a:pt x="521207" y="208787"/>
                </a:lnTo>
                <a:lnTo>
                  <a:pt x="608075" y="224027"/>
                </a:lnTo>
                <a:lnTo>
                  <a:pt x="736091" y="242315"/>
                </a:lnTo>
                <a:lnTo>
                  <a:pt x="824483" y="251459"/>
                </a:lnTo>
                <a:lnTo>
                  <a:pt x="867155" y="254507"/>
                </a:lnTo>
                <a:lnTo>
                  <a:pt x="909827" y="259079"/>
                </a:lnTo>
                <a:lnTo>
                  <a:pt x="996695" y="265175"/>
                </a:lnTo>
                <a:lnTo>
                  <a:pt x="1039367" y="266699"/>
                </a:lnTo>
                <a:lnTo>
                  <a:pt x="1082039" y="269747"/>
                </a:lnTo>
                <a:lnTo>
                  <a:pt x="1124711" y="271271"/>
                </a:lnTo>
                <a:lnTo>
                  <a:pt x="1167383" y="274319"/>
                </a:lnTo>
                <a:lnTo>
                  <a:pt x="1339595" y="280415"/>
                </a:lnTo>
                <a:lnTo>
                  <a:pt x="1382267" y="280415"/>
                </a:lnTo>
                <a:lnTo>
                  <a:pt x="1469135" y="283463"/>
                </a:lnTo>
                <a:lnTo>
                  <a:pt x="1511807" y="283463"/>
                </a:lnTo>
                <a:lnTo>
                  <a:pt x="1554479" y="284987"/>
                </a:lnTo>
                <a:lnTo>
                  <a:pt x="1597151" y="284987"/>
                </a:lnTo>
                <a:lnTo>
                  <a:pt x="1641347" y="286511"/>
                </a:lnTo>
                <a:lnTo>
                  <a:pt x="1684019" y="286511"/>
                </a:lnTo>
                <a:lnTo>
                  <a:pt x="1726691" y="288035"/>
                </a:lnTo>
                <a:lnTo>
                  <a:pt x="1854707" y="288035"/>
                </a:lnTo>
                <a:lnTo>
                  <a:pt x="1898903" y="289559"/>
                </a:lnTo>
                <a:lnTo>
                  <a:pt x="2069591" y="289559"/>
                </a:lnTo>
                <a:lnTo>
                  <a:pt x="2113787" y="291083"/>
                </a:lnTo>
                <a:lnTo>
                  <a:pt x="2159507" y="291083"/>
                </a:lnTo>
                <a:lnTo>
                  <a:pt x="2162555" y="288035"/>
                </a:lnTo>
                <a:lnTo>
                  <a:pt x="2162555" y="281939"/>
                </a:lnTo>
                <a:lnTo>
                  <a:pt x="2159507" y="278891"/>
                </a:lnTo>
                <a:lnTo>
                  <a:pt x="2113787" y="278891"/>
                </a:lnTo>
                <a:lnTo>
                  <a:pt x="2069591" y="277367"/>
                </a:lnTo>
                <a:lnTo>
                  <a:pt x="1898903" y="277367"/>
                </a:lnTo>
                <a:lnTo>
                  <a:pt x="1854707" y="275843"/>
                </a:lnTo>
                <a:lnTo>
                  <a:pt x="1726691" y="275843"/>
                </a:lnTo>
                <a:lnTo>
                  <a:pt x="1684019" y="274319"/>
                </a:lnTo>
                <a:lnTo>
                  <a:pt x="1641347" y="274319"/>
                </a:lnTo>
                <a:lnTo>
                  <a:pt x="1597151" y="272795"/>
                </a:lnTo>
                <a:lnTo>
                  <a:pt x="1554479" y="272795"/>
                </a:lnTo>
                <a:lnTo>
                  <a:pt x="1511807" y="271271"/>
                </a:lnTo>
                <a:lnTo>
                  <a:pt x="1469135" y="271271"/>
                </a:lnTo>
                <a:lnTo>
                  <a:pt x="1382267" y="268223"/>
                </a:lnTo>
                <a:lnTo>
                  <a:pt x="1339595" y="268223"/>
                </a:lnTo>
                <a:lnTo>
                  <a:pt x="1167383" y="262127"/>
                </a:lnTo>
                <a:lnTo>
                  <a:pt x="1124711" y="259079"/>
                </a:lnTo>
                <a:lnTo>
                  <a:pt x="1082039" y="257555"/>
                </a:lnTo>
                <a:lnTo>
                  <a:pt x="1039367" y="254507"/>
                </a:lnTo>
                <a:lnTo>
                  <a:pt x="996695" y="252983"/>
                </a:lnTo>
                <a:lnTo>
                  <a:pt x="909827" y="246887"/>
                </a:lnTo>
                <a:lnTo>
                  <a:pt x="867155" y="242315"/>
                </a:lnTo>
                <a:lnTo>
                  <a:pt x="824483" y="239267"/>
                </a:lnTo>
                <a:lnTo>
                  <a:pt x="739139" y="230123"/>
                </a:lnTo>
                <a:lnTo>
                  <a:pt x="611123" y="211835"/>
                </a:lnTo>
                <a:lnTo>
                  <a:pt x="524255" y="196595"/>
                </a:lnTo>
                <a:lnTo>
                  <a:pt x="438911" y="178307"/>
                </a:lnTo>
                <a:lnTo>
                  <a:pt x="396239" y="167639"/>
                </a:lnTo>
                <a:lnTo>
                  <a:pt x="353567" y="155447"/>
                </a:lnTo>
                <a:lnTo>
                  <a:pt x="309371" y="141731"/>
                </a:lnTo>
                <a:lnTo>
                  <a:pt x="266699" y="128015"/>
                </a:lnTo>
                <a:lnTo>
                  <a:pt x="224027" y="111251"/>
                </a:lnTo>
                <a:lnTo>
                  <a:pt x="182879" y="94487"/>
                </a:lnTo>
                <a:lnTo>
                  <a:pt x="140207" y="74675"/>
                </a:lnTo>
                <a:lnTo>
                  <a:pt x="96011" y="53339"/>
                </a:lnTo>
                <a:lnTo>
                  <a:pt x="53339" y="30479"/>
                </a:lnTo>
                <a:lnTo>
                  <a:pt x="10667" y="3047"/>
                </a:lnTo>
                <a:lnTo>
                  <a:pt x="7619" y="0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61232" y="3048000"/>
            <a:ext cx="2162810" cy="431800"/>
          </a:xfrm>
          <a:custGeom>
            <a:avLst/>
            <a:gdLst/>
            <a:ahLst/>
            <a:cxnLst/>
            <a:rect l="l" t="t" r="r" b="b"/>
            <a:pathLst>
              <a:path w="2162810" h="431800">
                <a:moveTo>
                  <a:pt x="6095" y="0"/>
                </a:moveTo>
                <a:lnTo>
                  <a:pt x="4571" y="3047"/>
                </a:lnTo>
                <a:lnTo>
                  <a:pt x="1523" y="4571"/>
                </a:lnTo>
                <a:lnTo>
                  <a:pt x="0" y="9143"/>
                </a:lnTo>
                <a:lnTo>
                  <a:pt x="3047" y="10667"/>
                </a:lnTo>
                <a:lnTo>
                  <a:pt x="45719" y="68579"/>
                </a:lnTo>
                <a:lnTo>
                  <a:pt x="88391" y="120395"/>
                </a:lnTo>
                <a:lnTo>
                  <a:pt x="132587" y="163067"/>
                </a:lnTo>
                <a:lnTo>
                  <a:pt x="175259" y="201167"/>
                </a:lnTo>
                <a:lnTo>
                  <a:pt x="219455" y="233171"/>
                </a:lnTo>
                <a:lnTo>
                  <a:pt x="262127" y="260603"/>
                </a:lnTo>
                <a:lnTo>
                  <a:pt x="304799" y="283463"/>
                </a:lnTo>
                <a:lnTo>
                  <a:pt x="348995" y="304799"/>
                </a:lnTo>
                <a:lnTo>
                  <a:pt x="391667" y="323087"/>
                </a:lnTo>
                <a:lnTo>
                  <a:pt x="435863" y="338327"/>
                </a:lnTo>
                <a:lnTo>
                  <a:pt x="521207" y="362711"/>
                </a:lnTo>
                <a:lnTo>
                  <a:pt x="565403" y="371855"/>
                </a:lnTo>
                <a:lnTo>
                  <a:pt x="650747" y="387095"/>
                </a:lnTo>
                <a:lnTo>
                  <a:pt x="693419" y="393191"/>
                </a:lnTo>
                <a:lnTo>
                  <a:pt x="824483" y="406907"/>
                </a:lnTo>
                <a:lnTo>
                  <a:pt x="952499" y="416051"/>
                </a:lnTo>
                <a:lnTo>
                  <a:pt x="1211579" y="425195"/>
                </a:lnTo>
                <a:lnTo>
                  <a:pt x="1254251" y="425195"/>
                </a:lnTo>
                <a:lnTo>
                  <a:pt x="1296923" y="426719"/>
                </a:lnTo>
                <a:lnTo>
                  <a:pt x="1339595" y="426719"/>
                </a:lnTo>
                <a:lnTo>
                  <a:pt x="1382267" y="428243"/>
                </a:lnTo>
                <a:lnTo>
                  <a:pt x="1511807" y="428243"/>
                </a:lnTo>
                <a:lnTo>
                  <a:pt x="1554479" y="429767"/>
                </a:lnTo>
                <a:lnTo>
                  <a:pt x="1898903" y="429767"/>
                </a:lnTo>
                <a:lnTo>
                  <a:pt x="1941575" y="431291"/>
                </a:lnTo>
                <a:lnTo>
                  <a:pt x="2159507" y="431291"/>
                </a:lnTo>
                <a:lnTo>
                  <a:pt x="2162555" y="428243"/>
                </a:lnTo>
                <a:lnTo>
                  <a:pt x="2162555" y="422147"/>
                </a:lnTo>
                <a:lnTo>
                  <a:pt x="2159507" y="419099"/>
                </a:lnTo>
                <a:lnTo>
                  <a:pt x="1941575" y="419099"/>
                </a:lnTo>
                <a:lnTo>
                  <a:pt x="1898903" y="417575"/>
                </a:lnTo>
                <a:lnTo>
                  <a:pt x="1554479" y="417575"/>
                </a:lnTo>
                <a:lnTo>
                  <a:pt x="1511807" y="416051"/>
                </a:lnTo>
                <a:lnTo>
                  <a:pt x="1382267" y="416051"/>
                </a:lnTo>
                <a:lnTo>
                  <a:pt x="1339595" y="414527"/>
                </a:lnTo>
                <a:lnTo>
                  <a:pt x="1296923" y="414527"/>
                </a:lnTo>
                <a:lnTo>
                  <a:pt x="1254251" y="413003"/>
                </a:lnTo>
                <a:lnTo>
                  <a:pt x="1211579" y="413003"/>
                </a:lnTo>
                <a:lnTo>
                  <a:pt x="952499" y="403859"/>
                </a:lnTo>
                <a:lnTo>
                  <a:pt x="824483" y="394715"/>
                </a:lnTo>
                <a:lnTo>
                  <a:pt x="696467" y="380999"/>
                </a:lnTo>
                <a:lnTo>
                  <a:pt x="653795" y="374903"/>
                </a:lnTo>
                <a:lnTo>
                  <a:pt x="568451" y="359663"/>
                </a:lnTo>
                <a:lnTo>
                  <a:pt x="524255" y="350519"/>
                </a:lnTo>
                <a:lnTo>
                  <a:pt x="438911" y="326135"/>
                </a:lnTo>
                <a:lnTo>
                  <a:pt x="397763" y="310895"/>
                </a:lnTo>
                <a:lnTo>
                  <a:pt x="355091" y="292607"/>
                </a:lnTo>
                <a:lnTo>
                  <a:pt x="310895" y="272795"/>
                </a:lnTo>
                <a:lnTo>
                  <a:pt x="268223" y="251459"/>
                </a:lnTo>
                <a:lnTo>
                  <a:pt x="225551" y="224027"/>
                </a:lnTo>
                <a:lnTo>
                  <a:pt x="184403" y="192023"/>
                </a:lnTo>
                <a:lnTo>
                  <a:pt x="141731" y="153923"/>
                </a:lnTo>
                <a:lnTo>
                  <a:pt x="97535" y="111251"/>
                </a:lnTo>
                <a:lnTo>
                  <a:pt x="54863" y="62483"/>
                </a:lnTo>
                <a:lnTo>
                  <a:pt x="12191" y="4571"/>
                </a:lnTo>
                <a:lnTo>
                  <a:pt x="10667" y="1523"/>
                </a:lnTo>
                <a:lnTo>
                  <a:pt x="60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61232" y="2909316"/>
            <a:ext cx="2162810" cy="570230"/>
          </a:xfrm>
          <a:custGeom>
            <a:avLst/>
            <a:gdLst/>
            <a:ahLst/>
            <a:cxnLst/>
            <a:rect l="l" t="t" r="r" b="b"/>
            <a:pathLst>
              <a:path w="2162810" h="570229">
                <a:moveTo>
                  <a:pt x="7619" y="0"/>
                </a:moveTo>
                <a:lnTo>
                  <a:pt x="1523" y="3047"/>
                </a:lnTo>
                <a:lnTo>
                  <a:pt x="0" y="6095"/>
                </a:lnTo>
                <a:lnTo>
                  <a:pt x="1523" y="10667"/>
                </a:lnTo>
                <a:lnTo>
                  <a:pt x="44195" y="111251"/>
                </a:lnTo>
                <a:lnTo>
                  <a:pt x="86867" y="193547"/>
                </a:lnTo>
                <a:lnTo>
                  <a:pt x="132587" y="262127"/>
                </a:lnTo>
                <a:lnTo>
                  <a:pt x="175259" y="316991"/>
                </a:lnTo>
                <a:lnTo>
                  <a:pt x="217931" y="364235"/>
                </a:lnTo>
                <a:lnTo>
                  <a:pt x="260603" y="400811"/>
                </a:lnTo>
                <a:lnTo>
                  <a:pt x="304799" y="431291"/>
                </a:lnTo>
                <a:lnTo>
                  <a:pt x="348995" y="455675"/>
                </a:lnTo>
                <a:lnTo>
                  <a:pt x="391667" y="478535"/>
                </a:lnTo>
                <a:lnTo>
                  <a:pt x="435863" y="493775"/>
                </a:lnTo>
                <a:lnTo>
                  <a:pt x="478535" y="507491"/>
                </a:lnTo>
                <a:lnTo>
                  <a:pt x="521207" y="519683"/>
                </a:lnTo>
                <a:lnTo>
                  <a:pt x="565403" y="528827"/>
                </a:lnTo>
                <a:lnTo>
                  <a:pt x="608075" y="536447"/>
                </a:lnTo>
                <a:lnTo>
                  <a:pt x="650747" y="542543"/>
                </a:lnTo>
                <a:lnTo>
                  <a:pt x="737615" y="551687"/>
                </a:lnTo>
                <a:lnTo>
                  <a:pt x="824483" y="557783"/>
                </a:lnTo>
                <a:lnTo>
                  <a:pt x="1039367" y="565403"/>
                </a:lnTo>
                <a:lnTo>
                  <a:pt x="1082039" y="565403"/>
                </a:lnTo>
                <a:lnTo>
                  <a:pt x="1124711" y="566927"/>
                </a:lnTo>
                <a:lnTo>
                  <a:pt x="1167383" y="566927"/>
                </a:lnTo>
                <a:lnTo>
                  <a:pt x="1211579" y="568451"/>
                </a:lnTo>
                <a:lnTo>
                  <a:pt x="1469135" y="568451"/>
                </a:lnTo>
                <a:lnTo>
                  <a:pt x="1511807" y="569975"/>
                </a:lnTo>
                <a:lnTo>
                  <a:pt x="2159507" y="569975"/>
                </a:lnTo>
                <a:lnTo>
                  <a:pt x="2162555" y="566927"/>
                </a:lnTo>
                <a:lnTo>
                  <a:pt x="2162555" y="560831"/>
                </a:lnTo>
                <a:lnTo>
                  <a:pt x="2159507" y="557783"/>
                </a:lnTo>
                <a:lnTo>
                  <a:pt x="1511807" y="557783"/>
                </a:lnTo>
                <a:lnTo>
                  <a:pt x="1469135" y="556259"/>
                </a:lnTo>
                <a:lnTo>
                  <a:pt x="1211579" y="556259"/>
                </a:lnTo>
                <a:lnTo>
                  <a:pt x="1167383" y="554735"/>
                </a:lnTo>
                <a:lnTo>
                  <a:pt x="1124711" y="554735"/>
                </a:lnTo>
                <a:lnTo>
                  <a:pt x="1082039" y="553211"/>
                </a:lnTo>
                <a:lnTo>
                  <a:pt x="1039367" y="553211"/>
                </a:lnTo>
                <a:lnTo>
                  <a:pt x="824483" y="545591"/>
                </a:lnTo>
                <a:lnTo>
                  <a:pt x="737615" y="539495"/>
                </a:lnTo>
                <a:lnTo>
                  <a:pt x="653795" y="530351"/>
                </a:lnTo>
                <a:lnTo>
                  <a:pt x="611123" y="524255"/>
                </a:lnTo>
                <a:lnTo>
                  <a:pt x="568451" y="516635"/>
                </a:lnTo>
                <a:lnTo>
                  <a:pt x="524255" y="507491"/>
                </a:lnTo>
                <a:lnTo>
                  <a:pt x="481583" y="495299"/>
                </a:lnTo>
                <a:lnTo>
                  <a:pt x="438911" y="481583"/>
                </a:lnTo>
                <a:lnTo>
                  <a:pt x="397763" y="466343"/>
                </a:lnTo>
                <a:lnTo>
                  <a:pt x="355091" y="445007"/>
                </a:lnTo>
                <a:lnTo>
                  <a:pt x="310895" y="422147"/>
                </a:lnTo>
                <a:lnTo>
                  <a:pt x="269747" y="391667"/>
                </a:lnTo>
                <a:lnTo>
                  <a:pt x="227075" y="355091"/>
                </a:lnTo>
                <a:lnTo>
                  <a:pt x="184403" y="310895"/>
                </a:lnTo>
                <a:lnTo>
                  <a:pt x="141731" y="256031"/>
                </a:lnTo>
                <a:lnTo>
                  <a:pt x="99059" y="187451"/>
                </a:lnTo>
                <a:lnTo>
                  <a:pt x="56387" y="105155"/>
                </a:lnTo>
                <a:lnTo>
                  <a:pt x="13715" y="4571"/>
                </a:lnTo>
                <a:lnTo>
                  <a:pt x="12191" y="1523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62755" y="2772156"/>
            <a:ext cx="2161540" cy="707390"/>
          </a:xfrm>
          <a:custGeom>
            <a:avLst/>
            <a:gdLst/>
            <a:ahLst/>
            <a:cxnLst/>
            <a:rect l="l" t="t" r="r" b="b"/>
            <a:pathLst>
              <a:path w="2161540" h="707389">
                <a:moveTo>
                  <a:pt x="761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19"/>
                </a:lnTo>
                <a:lnTo>
                  <a:pt x="42671" y="161543"/>
                </a:lnTo>
                <a:lnTo>
                  <a:pt x="85343" y="280415"/>
                </a:lnTo>
                <a:lnTo>
                  <a:pt x="129539" y="374903"/>
                </a:lnTo>
                <a:lnTo>
                  <a:pt x="173735" y="448055"/>
                </a:lnTo>
                <a:lnTo>
                  <a:pt x="216407" y="504443"/>
                </a:lnTo>
                <a:lnTo>
                  <a:pt x="259079" y="550163"/>
                </a:lnTo>
                <a:lnTo>
                  <a:pt x="301751" y="585215"/>
                </a:lnTo>
                <a:lnTo>
                  <a:pt x="303275" y="585215"/>
                </a:lnTo>
                <a:lnTo>
                  <a:pt x="347471" y="611123"/>
                </a:lnTo>
                <a:lnTo>
                  <a:pt x="390143" y="633983"/>
                </a:lnTo>
                <a:lnTo>
                  <a:pt x="434339" y="649223"/>
                </a:lnTo>
                <a:lnTo>
                  <a:pt x="477011" y="662939"/>
                </a:lnTo>
                <a:lnTo>
                  <a:pt x="519683" y="672083"/>
                </a:lnTo>
                <a:lnTo>
                  <a:pt x="563879" y="679703"/>
                </a:lnTo>
                <a:lnTo>
                  <a:pt x="606551" y="685799"/>
                </a:lnTo>
                <a:lnTo>
                  <a:pt x="693419" y="694943"/>
                </a:lnTo>
                <a:lnTo>
                  <a:pt x="736091" y="696467"/>
                </a:lnTo>
                <a:lnTo>
                  <a:pt x="780287" y="699515"/>
                </a:lnTo>
                <a:lnTo>
                  <a:pt x="865631" y="702563"/>
                </a:lnTo>
                <a:lnTo>
                  <a:pt x="908303" y="702563"/>
                </a:lnTo>
                <a:lnTo>
                  <a:pt x="950975" y="704087"/>
                </a:lnTo>
                <a:lnTo>
                  <a:pt x="995171" y="704087"/>
                </a:lnTo>
                <a:lnTo>
                  <a:pt x="1037843" y="705611"/>
                </a:lnTo>
                <a:lnTo>
                  <a:pt x="1210055" y="705611"/>
                </a:lnTo>
                <a:lnTo>
                  <a:pt x="1252727" y="707135"/>
                </a:lnTo>
                <a:lnTo>
                  <a:pt x="2157983" y="707135"/>
                </a:lnTo>
                <a:lnTo>
                  <a:pt x="2161031" y="704087"/>
                </a:lnTo>
                <a:lnTo>
                  <a:pt x="2161031" y="697991"/>
                </a:lnTo>
                <a:lnTo>
                  <a:pt x="2157983" y="694943"/>
                </a:lnTo>
                <a:lnTo>
                  <a:pt x="1252727" y="694943"/>
                </a:lnTo>
                <a:lnTo>
                  <a:pt x="1210055" y="693419"/>
                </a:lnTo>
                <a:lnTo>
                  <a:pt x="1037843" y="693419"/>
                </a:lnTo>
                <a:lnTo>
                  <a:pt x="995171" y="691895"/>
                </a:lnTo>
                <a:lnTo>
                  <a:pt x="950975" y="691895"/>
                </a:lnTo>
                <a:lnTo>
                  <a:pt x="908303" y="690371"/>
                </a:lnTo>
                <a:lnTo>
                  <a:pt x="865631" y="690371"/>
                </a:lnTo>
                <a:lnTo>
                  <a:pt x="780287" y="687323"/>
                </a:lnTo>
                <a:lnTo>
                  <a:pt x="736091" y="684275"/>
                </a:lnTo>
                <a:lnTo>
                  <a:pt x="693419" y="682751"/>
                </a:lnTo>
                <a:lnTo>
                  <a:pt x="609599" y="673607"/>
                </a:lnTo>
                <a:lnTo>
                  <a:pt x="566927" y="667511"/>
                </a:lnTo>
                <a:lnTo>
                  <a:pt x="522731" y="659891"/>
                </a:lnTo>
                <a:lnTo>
                  <a:pt x="480059" y="650747"/>
                </a:lnTo>
                <a:lnTo>
                  <a:pt x="437387" y="637031"/>
                </a:lnTo>
                <a:lnTo>
                  <a:pt x="396239" y="621791"/>
                </a:lnTo>
                <a:lnTo>
                  <a:pt x="353567" y="601979"/>
                </a:lnTo>
                <a:lnTo>
                  <a:pt x="309371" y="576071"/>
                </a:lnTo>
                <a:lnTo>
                  <a:pt x="310895" y="576071"/>
                </a:lnTo>
                <a:lnTo>
                  <a:pt x="268223" y="541019"/>
                </a:lnTo>
                <a:lnTo>
                  <a:pt x="225551" y="498347"/>
                </a:lnTo>
                <a:lnTo>
                  <a:pt x="182879" y="441959"/>
                </a:lnTo>
                <a:lnTo>
                  <a:pt x="141731" y="368807"/>
                </a:lnTo>
                <a:lnTo>
                  <a:pt x="97535" y="277367"/>
                </a:lnTo>
                <a:lnTo>
                  <a:pt x="54863" y="158495"/>
                </a:lnTo>
                <a:lnTo>
                  <a:pt x="12191" y="4571"/>
                </a:lnTo>
                <a:lnTo>
                  <a:pt x="10667" y="1523"/>
                </a:lnTo>
                <a:lnTo>
                  <a:pt x="7619" y="0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79726" y="3404781"/>
            <a:ext cx="2711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79726" y="3125889"/>
            <a:ext cx="2711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1.00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9726" y="2848521"/>
            <a:ext cx="2711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2.00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79726" y="2318071"/>
            <a:ext cx="252857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Ex</a:t>
            </a:r>
            <a:r>
              <a:rPr sz="1200" b="1" spc="-5" dirty="0">
                <a:latin typeface="Arial"/>
                <a:cs typeface="Arial"/>
              </a:rPr>
              <a:t>pon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nt</a:t>
            </a:r>
            <a:r>
              <a:rPr sz="1200" b="1" dirty="0">
                <a:latin typeface="Arial"/>
                <a:cs typeface="Arial"/>
              </a:rPr>
              <a:t>ial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000" spc="-10" dirty="0">
                <a:latin typeface="Arial"/>
                <a:cs typeface="Arial"/>
              </a:rPr>
              <a:t>3.00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22627" y="3557182"/>
            <a:ext cx="221107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90830" algn="l"/>
                <a:tab pos="635000" algn="l"/>
                <a:tab pos="977900" algn="l"/>
                <a:tab pos="1322705" algn="l"/>
                <a:tab pos="1717039" algn="l"/>
                <a:tab pos="2009775" algn="l"/>
              </a:tabLst>
            </a:pPr>
            <a:r>
              <a:rPr sz="1000" spc="-10" dirty="0">
                <a:latin typeface="Arial"/>
                <a:cs typeface="Arial"/>
              </a:rPr>
              <a:t>0	0.8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1.6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2.4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3.2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4.8</a:t>
            </a:r>
            <a:endParaRPr sz="1000">
              <a:latin typeface="Arial"/>
              <a:cs typeface="Arial"/>
            </a:endParaRPr>
          </a:p>
          <a:p>
            <a:pPr marL="33020" algn="ctr">
              <a:lnSpc>
                <a:spcPct val="100000"/>
              </a:lnSpc>
              <a:spcBef>
                <a:spcPts val="250"/>
              </a:spcBef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90488" y="283616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8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90488" y="305257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F68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90488" y="326897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90488" y="348538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77788" y="3557182"/>
            <a:ext cx="68580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  <a:tabLst>
                <a:tab pos="299720" algn="l"/>
              </a:tabLst>
            </a:pPr>
            <a:r>
              <a:rPr sz="1000" u="heavy" spc="-5" dirty="0">
                <a:latin typeface="Arial"/>
                <a:cs typeface="Arial"/>
              </a:rPr>
              <a:t> 	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905"/>
              </a:lnSpc>
            </a:pP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2.5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30668" y="2944405"/>
            <a:ext cx="152400" cy="223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f(</a:t>
            </a: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55161" y="2765157"/>
            <a:ext cx="408305" cy="80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0.5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3427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4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587" y="4571"/>
                </a:lnTo>
                <a:lnTo>
                  <a:pt x="3941063" y="1523"/>
                </a:lnTo>
                <a:lnTo>
                  <a:pt x="3936491" y="0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3931919" y="1680971"/>
                </a:lnTo>
                <a:lnTo>
                  <a:pt x="3942587" y="1680971"/>
                </a:lnTo>
                <a:lnTo>
                  <a:pt x="3942587" y="10667"/>
                </a:lnTo>
                <a:lnTo>
                  <a:pt x="3936491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19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3942587" y="4571"/>
                </a:moveTo>
                <a:lnTo>
                  <a:pt x="3931919" y="4571"/>
                </a:lnTo>
                <a:lnTo>
                  <a:pt x="3936491" y="10667"/>
                </a:lnTo>
                <a:lnTo>
                  <a:pt x="3942587" y="10667"/>
                </a:lnTo>
                <a:lnTo>
                  <a:pt x="394258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7213" y="5340096"/>
            <a:ext cx="100584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7213" y="5925311"/>
            <a:ext cx="100584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7213" y="6149340"/>
            <a:ext cx="100584" cy="7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7213" y="6880859"/>
            <a:ext cx="100584" cy="7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7160" y="4347743"/>
            <a:ext cx="9088755" cy="1923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12700" indent="2540">
              <a:lnSpc>
                <a:spcPct val="100000"/>
              </a:lnSpc>
              <a:spcBef>
                <a:spcPts val="1000"/>
              </a:spcBef>
            </a:pPr>
            <a:r>
              <a:rPr sz="1200" i="1" dirty="0">
                <a:latin typeface="Times New Roman"/>
                <a:cs typeface="Times New Roman"/>
              </a:rPr>
              <a:t>f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(</a:t>
            </a:r>
            <a:r>
              <a:rPr sz="1200" i="1" spc="3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50" i="1" spc="-20" dirty="0">
                <a:latin typeface="Symbol"/>
                <a:cs typeface="Symbol"/>
              </a:rPr>
              <a:t></a:t>
            </a:r>
            <a:r>
              <a:rPr sz="1200" i="1" spc="50" dirty="0">
                <a:latin typeface="Times New Roman"/>
                <a:cs typeface="Times New Roman"/>
              </a:rPr>
              <a:t>e</a:t>
            </a:r>
            <a:r>
              <a:rPr sz="1050" spc="67" baseline="43650" dirty="0">
                <a:latin typeface="Symbol"/>
                <a:cs typeface="Symbol"/>
              </a:rPr>
              <a:t></a:t>
            </a:r>
            <a:r>
              <a:rPr sz="1050" i="1" spc="15" baseline="43650" dirty="0">
                <a:latin typeface="Symbol"/>
                <a:cs typeface="Symbol"/>
              </a:rPr>
              <a:t></a:t>
            </a:r>
            <a:r>
              <a:rPr sz="1050" i="1" baseline="43650" dirty="0">
                <a:latin typeface="Times New Roman"/>
                <a:cs typeface="Times New Roman"/>
              </a:rPr>
              <a:t>x</a:t>
            </a:r>
            <a:r>
              <a:rPr sz="1050" i="1" spc="-67" baseline="436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 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x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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50" i="1" spc="-30" dirty="0">
                <a:latin typeface="Symbol"/>
                <a:cs typeface="Symbol"/>
              </a:rPr>
              <a:t></a:t>
            </a:r>
            <a:r>
              <a:rPr sz="1250" i="1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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 marR="5080" algn="just">
              <a:lnSpc>
                <a:spcPct val="100000"/>
              </a:lnSpc>
              <a:spcBef>
                <a:spcPts val="295"/>
              </a:spcBef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spc="-10" dirty="0">
                <a:latin typeface="Arial"/>
                <a:cs typeface="Arial"/>
              </a:rPr>
              <a:t>po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ut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ed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od</a:t>
            </a:r>
            <a:r>
              <a:rPr sz="1200" dirty="0">
                <a:latin typeface="Arial"/>
                <a:cs typeface="Arial"/>
              </a:rPr>
              <a:t>el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do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nts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ir</a:t>
            </a:r>
            <a:r>
              <a:rPr sz="1200" dirty="0">
                <a:latin typeface="Arial"/>
                <a:cs typeface="Arial"/>
              </a:rPr>
              <a:t>st 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oc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ents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g</a:t>
            </a:r>
            <a:r>
              <a:rPr sz="1200" spc="-10" dirty="0">
                <a:latin typeface="Arial"/>
                <a:cs typeface="Arial"/>
              </a:rPr>
              <a:t>en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te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ocess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ea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(i</a:t>
            </a:r>
            <a:r>
              <a:rPr sz="1200" dirty="0">
                <a:latin typeface="Arial"/>
                <a:cs typeface="Arial"/>
              </a:rPr>
              <a:t>.e.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oc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ur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nuo</a:t>
            </a:r>
            <a:r>
              <a:rPr sz="1200" dirty="0">
                <a:latin typeface="Arial"/>
                <a:cs typeface="Arial"/>
              </a:rPr>
              <a:t>us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ndep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nde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 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constant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ate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60045" algn="just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</a:t>
            </a:r>
            <a:r>
              <a:rPr sz="1200" spc="260" dirty="0">
                <a:latin typeface="Arial"/>
                <a:cs typeface="Arial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</a:t>
            </a:r>
            <a:r>
              <a:rPr sz="1200" spc="260" dirty="0">
                <a:latin typeface="Arial"/>
                <a:cs typeface="Arial"/>
              </a:rPr>
              <a:t> </a:t>
            </a:r>
            <a:r>
              <a:rPr sz="1200" baseline="24305" dirty="0">
                <a:latin typeface="Arial"/>
                <a:cs typeface="Arial"/>
              </a:rPr>
              <a:t>2</a:t>
            </a:r>
            <a:endParaRPr sz="1200" baseline="24305">
              <a:latin typeface="Arial"/>
              <a:cs typeface="Arial"/>
            </a:endParaRPr>
          </a:p>
          <a:p>
            <a:pPr marL="360045" algn="just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case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standa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ponent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on,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043427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491" y="158496"/>
                </a:lnTo>
                <a:lnTo>
                  <a:pt x="3941063" y="156972"/>
                </a:lnTo>
                <a:lnTo>
                  <a:pt x="3942587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19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19" y="152400"/>
                </a:lnTo>
                <a:lnTo>
                  <a:pt x="3931919" y="147828"/>
                </a:lnTo>
                <a:close/>
              </a:path>
              <a:path w="3942715" h="158750">
                <a:moveTo>
                  <a:pt x="3942587" y="0"/>
                </a:moveTo>
                <a:lnTo>
                  <a:pt x="3931919" y="0"/>
                </a:lnTo>
                <a:lnTo>
                  <a:pt x="3931919" y="152400"/>
                </a:lnTo>
                <a:lnTo>
                  <a:pt x="3936491" y="147828"/>
                </a:lnTo>
                <a:lnTo>
                  <a:pt x="3942587" y="147828"/>
                </a:lnTo>
                <a:lnTo>
                  <a:pt x="3942587" y="0"/>
                </a:lnTo>
                <a:close/>
              </a:path>
              <a:path w="3942715" h="158750">
                <a:moveTo>
                  <a:pt x="3942587" y="147828"/>
                </a:moveTo>
                <a:lnTo>
                  <a:pt x="3936491" y="147828"/>
                </a:lnTo>
                <a:lnTo>
                  <a:pt x="3931919" y="152400"/>
                </a:lnTo>
                <a:lnTo>
                  <a:pt x="3942587" y="152400"/>
                </a:lnTo>
                <a:lnTo>
                  <a:pt x="3942587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87160" y="6578881"/>
            <a:ext cx="5008880" cy="42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5" dirty="0">
                <a:latin typeface="Arial"/>
                <a:cs typeface="Arial"/>
              </a:rPr>
              <a:t>ca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95"/>
              </a:spcBef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ponent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p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5" dirty="0">
                <a:latin typeface="Arial"/>
                <a:cs typeface="Arial"/>
              </a:rPr>
              <a:t>ili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app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cat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2882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7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4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G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amm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D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0186" y="1792557"/>
            <a:ext cx="1708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Ba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1355" y="199186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1650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0116" y="263956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3473196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623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2016" y="325983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2016" y="305104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2016" y="284226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2016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892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230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0720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058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5396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02307" y="2776728"/>
            <a:ext cx="1882139" cy="702945"/>
          </a:xfrm>
          <a:custGeom>
            <a:avLst/>
            <a:gdLst/>
            <a:ahLst/>
            <a:cxnLst/>
            <a:rect l="l" t="t" r="r" b="b"/>
            <a:pathLst>
              <a:path w="1882139" h="702945">
                <a:moveTo>
                  <a:pt x="7619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7619"/>
                </a:lnTo>
                <a:lnTo>
                  <a:pt x="38099" y="199643"/>
                </a:lnTo>
                <a:lnTo>
                  <a:pt x="74675" y="341375"/>
                </a:lnTo>
                <a:lnTo>
                  <a:pt x="112775" y="441959"/>
                </a:lnTo>
                <a:lnTo>
                  <a:pt x="149351" y="516635"/>
                </a:lnTo>
                <a:lnTo>
                  <a:pt x="150875" y="516635"/>
                </a:lnTo>
                <a:lnTo>
                  <a:pt x="188975" y="568451"/>
                </a:lnTo>
                <a:lnTo>
                  <a:pt x="188975" y="569975"/>
                </a:lnTo>
                <a:lnTo>
                  <a:pt x="225551" y="606551"/>
                </a:lnTo>
                <a:lnTo>
                  <a:pt x="227075" y="606551"/>
                </a:lnTo>
                <a:lnTo>
                  <a:pt x="265175" y="633983"/>
                </a:lnTo>
                <a:lnTo>
                  <a:pt x="265175" y="635507"/>
                </a:lnTo>
                <a:lnTo>
                  <a:pt x="301751" y="653795"/>
                </a:lnTo>
                <a:lnTo>
                  <a:pt x="341375" y="667511"/>
                </a:lnTo>
                <a:lnTo>
                  <a:pt x="452627" y="690371"/>
                </a:lnTo>
                <a:lnTo>
                  <a:pt x="530351" y="696467"/>
                </a:lnTo>
                <a:lnTo>
                  <a:pt x="605027" y="699515"/>
                </a:lnTo>
                <a:lnTo>
                  <a:pt x="641603" y="699515"/>
                </a:lnTo>
                <a:lnTo>
                  <a:pt x="679703" y="701039"/>
                </a:lnTo>
                <a:lnTo>
                  <a:pt x="790955" y="701039"/>
                </a:lnTo>
                <a:lnTo>
                  <a:pt x="829055" y="702563"/>
                </a:lnTo>
                <a:lnTo>
                  <a:pt x="1879091" y="702563"/>
                </a:lnTo>
                <a:lnTo>
                  <a:pt x="1882139" y="699515"/>
                </a:lnTo>
                <a:lnTo>
                  <a:pt x="1882139" y="693419"/>
                </a:lnTo>
                <a:lnTo>
                  <a:pt x="1879091" y="690371"/>
                </a:lnTo>
                <a:lnTo>
                  <a:pt x="829055" y="690371"/>
                </a:lnTo>
                <a:lnTo>
                  <a:pt x="790955" y="688847"/>
                </a:lnTo>
                <a:lnTo>
                  <a:pt x="679703" y="688847"/>
                </a:lnTo>
                <a:lnTo>
                  <a:pt x="641603" y="687323"/>
                </a:lnTo>
                <a:lnTo>
                  <a:pt x="605027" y="687323"/>
                </a:lnTo>
                <a:lnTo>
                  <a:pt x="530351" y="684275"/>
                </a:lnTo>
                <a:lnTo>
                  <a:pt x="455675" y="678179"/>
                </a:lnTo>
                <a:lnTo>
                  <a:pt x="380999" y="665987"/>
                </a:lnTo>
                <a:lnTo>
                  <a:pt x="307847" y="641603"/>
                </a:lnTo>
                <a:lnTo>
                  <a:pt x="274319" y="624839"/>
                </a:lnTo>
                <a:lnTo>
                  <a:pt x="271271" y="624839"/>
                </a:lnTo>
                <a:lnTo>
                  <a:pt x="233171" y="597407"/>
                </a:lnTo>
                <a:lnTo>
                  <a:pt x="234695" y="597407"/>
                </a:lnTo>
                <a:lnTo>
                  <a:pt x="199643" y="562355"/>
                </a:lnTo>
                <a:lnTo>
                  <a:pt x="198119" y="562355"/>
                </a:lnTo>
                <a:lnTo>
                  <a:pt x="160019" y="510539"/>
                </a:lnTo>
                <a:lnTo>
                  <a:pt x="161543" y="510539"/>
                </a:lnTo>
                <a:lnTo>
                  <a:pt x="124967" y="438911"/>
                </a:lnTo>
                <a:lnTo>
                  <a:pt x="86867" y="338327"/>
                </a:lnTo>
                <a:lnTo>
                  <a:pt x="50291" y="196595"/>
                </a:lnTo>
                <a:lnTo>
                  <a:pt x="12191" y="4571"/>
                </a:lnTo>
                <a:lnTo>
                  <a:pt x="10667" y="1523"/>
                </a:lnTo>
                <a:lnTo>
                  <a:pt x="7619" y="0"/>
                </a:lnTo>
                <a:close/>
              </a:path>
              <a:path w="1882139" h="702945">
                <a:moveTo>
                  <a:pt x="271271" y="623315"/>
                </a:moveTo>
                <a:lnTo>
                  <a:pt x="271271" y="624839"/>
                </a:lnTo>
                <a:lnTo>
                  <a:pt x="274319" y="624839"/>
                </a:lnTo>
                <a:lnTo>
                  <a:pt x="271271" y="623315"/>
                </a:lnTo>
                <a:close/>
              </a:path>
              <a:path w="1882139" h="702945">
                <a:moveTo>
                  <a:pt x="198119" y="560831"/>
                </a:moveTo>
                <a:lnTo>
                  <a:pt x="198119" y="562355"/>
                </a:lnTo>
                <a:lnTo>
                  <a:pt x="199643" y="562355"/>
                </a:lnTo>
                <a:lnTo>
                  <a:pt x="198119" y="560831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2307" y="3211068"/>
            <a:ext cx="1882139" cy="268605"/>
          </a:xfrm>
          <a:custGeom>
            <a:avLst/>
            <a:gdLst/>
            <a:ahLst/>
            <a:cxnLst/>
            <a:rect l="l" t="t" r="r" b="b"/>
            <a:pathLst>
              <a:path w="1882139" h="268604">
                <a:moveTo>
                  <a:pt x="172783" y="22859"/>
                </a:moveTo>
                <a:lnTo>
                  <a:pt x="152399" y="22859"/>
                </a:lnTo>
                <a:lnTo>
                  <a:pt x="190499" y="47243"/>
                </a:lnTo>
                <a:lnTo>
                  <a:pt x="225551" y="77723"/>
                </a:lnTo>
                <a:lnTo>
                  <a:pt x="263651" y="109727"/>
                </a:lnTo>
                <a:lnTo>
                  <a:pt x="301751" y="137159"/>
                </a:lnTo>
                <a:lnTo>
                  <a:pt x="339851" y="163067"/>
                </a:lnTo>
                <a:lnTo>
                  <a:pt x="376427" y="184403"/>
                </a:lnTo>
                <a:lnTo>
                  <a:pt x="414527" y="202691"/>
                </a:lnTo>
                <a:lnTo>
                  <a:pt x="452627" y="216407"/>
                </a:lnTo>
                <a:lnTo>
                  <a:pt x="490727" y="228599"/>
                </a:lnTo>
                <a:lnTo>
                  <a:pt x="528827" y="237743"/>
                </a:lnTo>
                <a:lnTo>
                  <a:pt x="640079" y="254507"/>
                </a:lnTo>
                <a:lnTo>
                  <a:pt x="716279" y="260603"/>
                </a:lnTo>
                <a:lnTo>
                  <a:pt x="829055" y="265175"/>
                </a:lnTo>
                <a:lnTo>
                  <a:pt x="865631" y="265175"/>
                </a:lnTo>
                <a:lnTo>
                  <a:pt x="903731" y="266699"/>
                </a:lnTo>
                <a:lnTo>
                  <a:pt x="1053083" y="266699"/>
                </a:lnTo>
                <a:lnTo>
                  <a:pt x="1089659" y="268223"/>
                </a:lnTo>
                <a:lnTo>
                  <a:pt x="1879091" y="268223"/>
                </a:lnTo>
                <a:lnTo>
                  <a:pt x="1882139" y="265175"/>
                </a:lnTo>
                <a:lnTo>
                  <a:pt x="1882139" y="259079"/>
                </a:lnTo>
                <a:lnTo>
                  <a:pt x="1879091" y="256031"/>
                </a:lnTo>
                <a:lnTo>
                  <a:pt x="1089659" y="256031"/>
                </a:lnTo>
                <a:lnTo>
                  <a:pt x="1053083" y="254507"/>
                </a:lnTo>
                <a:lnTo>
                  <a:pt x="903731" y="254507"/>
                </a:lnTo>
                <a:lnTo>
                  <a:pt x="865631" y="252983"/>
                </a:lnTo>
                <a:lnTo>
                  <a:pt x="829055" y="252983"/>
                </a:lnTo>
                <a:lnTo>
                  <a:pt x="716279" y="248411"/>
                </a:lnTo>
                <a:lnTo>
                  <a:pt x="641603" y="242315"/>
                </a:lnTo>
                <a:lnTo>
                  <a:pt x="568451" y="233171"/>
                </a:lnTo>
                <a:lnTo>
                  <a:pt x="493775" y="216407"/>
                </a:lnTo>
                <a:lnTo>
                  <a:pt x="455675" y="204215"/>
                </a:lnTo>
                <a:lnTo>
                  <a:pt x="382523" y="175259"/>
                </a:lnTo>
                <a:lnTo>
                  <a:pt x="345947" y="153923"/>
                </a:lnTo>
                <a:lnTo>
                  <a:pt x="307847" y="128015"/>
                </a:lnTo>
                <a:lnTo>
                  <a:pt x="272795" y="100583"/>
                </a:lnTo>
                <a:lnTo>
                  <a:pt x="234695" y="68579"/>
                </a:lnTo>
                <a:lnTo>
                  <a:pt x="196595" y="38099"/>
                </a:lnTo>
                <a:lnTo>
                  <a:pt x="172783" y="22859"/>
                </a:lnTo>
                <a:close/>
              </a:path>
              <a:path w="1882139" h="268604">
                <a:moveTo>
                  <a:pt x="120395" y="0"/>
                </a:moveTo>
                <a:lnTo>
                  <a:pt x="115823" y="0"/>
                </a:lnTo>
                <a:lnTo>
                  <a:pt x="77723" y="18287"/>
                </a:lnTo>
                <a:lnTo>
                  <a:pt x="74675" y="21335"/>
                </a:lnTo>
                <a:lnTo>
                  <a:pt x="38099" y="92963"/>
                </a:lnTo>
                <a:lnTo>
                  <a:pt x="38099" y="94487"/>
                </a:lnTo>
                <a:lnTo>
                  <a:pt x="0" y="256031"/>
                </a:lnTo>
                <a:lnTo>
                  <a:pt x="0" y="259079"/>
                </a:lnTo>
                <a:lnTo>
                  <a:pt x="1523" y="262127"/>
                </a:lnTo>
                <a:lnTo>
                  <a:pt x="4571" y="263651"/>
                </a:lnTo>
                <a:lnTo>
                  <a:pt x="7619" y="263651"/>
                </a:lnTo>
                <a:lnTo>
                  <a:pt x="10667" y="262127"/>
                </a:lnTo>
                <a:lnTo>
                  <a:pt x="12191" y="259079"/>
                </a:lnTo>
                <a:lnTo>
                  <a:pt x="50291" y="97535"/>
                </a:lnTo>
                <a:lnTo>
                  <a:pt x="51070" y="97535"/>
                </a:lnTo>
                <a:lnTo>
                  <a:pt x="85311" y="30479"/>
                </a:lnTo>
                <a:lnTo>
                  <a:pt x="83819" y="30479"/>
                </a:lnTo>
                <a:lnTo>
                  <a:pt x="86867" y="27431"/>
                </a:lnTo>
                <a:lnTo>
                  <a:pt x="90169" y="27431"/>
                </a:lnTo>
                <a:lnTo>
                  <a:pt x="120046" y="13091"/>
                </a:lnTo>
                <a:lnTo>
                  <a:pt x="117347" y="12191"/>
                </a:lnTo>
                <a:lnTo>
                  <a:pt x="156971" y="12191"/>
                </a:lnTo>
                <a:lnTo>
                  <a:pt x="120395" y="0"/>
                </a:lnTo>
                <a:close/>
              </a:path>
              <a:path w="1882139" h="268604">
                <a:moveTo>
                  <a:pt x="51070" y="97535"/>
                </a:moveTo>
                <a:lnTo>
                  <a:pt x="50291" y="97535"/>
                </a:lnTo>
                <a:lnTo>
                  <a:pt x="50291" y="99059"/>
                </a:lnTo>
                <a:lnTo>
                  <a:pt x="51070" y="97535"/>
                </a:lnTo>
                <a:close/>
              </a:path>
              <a:path w="1882139" h="268604">
                <a:moveTo>
                  <a:pt x="86867" y="27431"/>
                </a:moveTo>
                <a:lnTo>
                  <a:pt x="83819" y="30479"/>
                </a:lnTo>
                <a:lnTo>
                  <a:pt x="85795" y="29531"/>
                </a:lnTo>
                <a:lnTo>
                  <a:pt x="86867" y="27431"/>
                </a:lnTo>
                <a:close/>
              </a:path>
              <a:path w="1882139" h="268604">
                <a:moveTo>
                  <a:pt x="85795" y="29531"/>
                </a:moveTo>
                <a:lnTo>
                  <a:pt x="83819" y="30479"/>
                </a:lnTo>
                <a:lnTo>
                  <a:pt x="85311" y="30479"/>
                </a:lnTo>
                <a:lnTo>
                  <a:pt x="85795" y="29531"/>
                </a:lnTo>
                <a:close/>
              </a:path>
              <a:path w="1882139" h="268604">
                <a:moveTo>
                  <a:pt x="90169" y="27431"/>
                </a:moveTo>
                <a:lnTo>
                  <a:pt x="86867" y="27431"/>
                </a:lnTo>
                <a:lnTo>
                  <a:pt x="85795" y="29531"/>
                </a:lnTo>
                <a:lnTo>
                  <a:pt x="90169" y="27431"/>
                </a:lnTo>
                <a:close/>
              </a:path>
              <a:path w="1882139" h="268604">
                <a:moveTo>
                  <a:pt x="158495" y="12191"/>
                </a:moveTo>
                <a:lnTo>
                  <a:pt x="121919" y="12191"/>
                </a:lnTo>
                <a:lnTo>
                  <a:pt x="120046" y="13091"/>
                </a:lnTo>
                <a:lnTo>
                  <a:pt x="153923" y="24383"/>
                </a:lnTo>
                <a:lnTo>
                  <a:pt x="152399" y="22859"/>
                </a:lnTo>
                <a:lnTo>
                  <a:pt x="172783" y="22859"/>
                </a:lnTo>
                <a:lnTo>
                  <a:pt x="158495" y="13715"/>
                </a:lnTo>
                <a:lnTo>
                  <a:pt x="158495" y="12191"/>
                </a:lnTo>
                <a:close/>
              </a:path>
              <a:path w="1882139" h="268604">
                <a:moveTo>
                  <a:pt x="121919" y="12191"/>
                </a:moveTo>
                <a:lnTo>
                  <a:pt x="117347" y="12191"/>
                </a:lnTo>
                <a:lnTo>
                  <a:pt x="120046" y="13091"/>
                </a:lnTo>
                <a:lnTo>
                  <a:pt x="121919" y="12191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00783" y="3278123"/>
            <a:ext cx="1884045" cy="203200"/>
          </a:xfrm>
          <a:custGeom>
            <a:avLst/>
            <a:gdLst/>
            <a:ahLst/>
            <a:cxnLst/>
            <a:rect l="l" t="t" r="r" b="b"/>
            <a:pathLst>
              <a:path w="1884045" h="203200">
                <a:moveTo>
                  <a:pt x="41760" y="163724"/>
                </a:moveTo>
                <a:lnTo>
                  <a:pt x="4571" y="190499"/>
                </a:lnTo>
                <a:lnTo>
                  <a:pt x="1523" y="192023"/>
                </a:lnTo>
                <a:lnTo>
                  <a:pt x="0" y="196595"/>
                </a:lnTo>
                <a:lnTo>
                  <a:pt x="3047" y="198119"/>
                </a:lnTo>
                <a:lnTo>
                  <a:pt x="4571" y="201167"/>
                </a:lnTo>
                <a:lnTo>
                  <a:pt x="9143" y="202691"/>
                </a:lnTo>
                <a:lnTo>
                  <a:pt x="10667" y="199643"/>
                </a:lnTo>
                <a:lnTo>
                  <a:pt x="48767" y="172211"/>
                </a:lnTo>
                <a:lnTo>
                  <a:pt x="50291" y="172211"/>
                </a:lnTo>
                <a:lnTo>
                  <a:pt x="50291" y="170687"/>
                </a:lnTo>
                <a:lnTo>
                  <a:pt x="54595" y="164591"/>
                </a:lnTo>
                <a:lnTo>
                  <a:pt x="41147" y="164591"/>
                </a:lnTo>
                <a:lnTo>
                  <a:pt x="41760" y="163724"/>
                </a:lnTo>
                <a:close/>
              </a:path>
              <a:path w="1884045" h="203200">
                <a:moveTo>
                  <a:pt x="294131" y="12191"/>
                </a:moveTo>
                <a:lnTo>
                  <a:pt x="233171" y="12191"/>
                </a:lnTo>
                <a:lnTo>
                  <a:pt x="231896" y="12404"/>
                </a:lnTo>
                <a:lnTo>
                  <a:pt x="268223" y="16763"/>
                </a:lnTo>
                <a:lnTo>
                  <a:pt x="304799" y="28955"/>
                </a:lnTo>
                <a:lnTo>
                  <a:pt x="377951" y="62483"/>
                </a:lnTo>
                <a:lnTo>
                  <a:pt x="416051" y="82295"/>
                </a:lnTo>
                <a:lnTo>
                  <a:pt x="452627" y="99059"/>
                </a:lnTo>
                <a:lnTo>
                  <a:pt x="490727" y="115823"/>
                </a:lnTo>
                <a:lnTo>
                  <a:pt x="530351" y="129539"/>
                </a:lnTo>
                <a:lnTo>
                  <a:pt x="566927" y="141731"/>
                </a:lnTo>
                <a:lnTo>
                  <a:pt x="605027" y="153923"/>
                </a:lnTo>
                <a:lnTo>
                  <a:pt x="679703" y="170687"/>
                </a:lnTo>
                <a:lnTo>
                  <a:pt x="790955" y="185927"/>
                </a:lnTo>
                <a:lnTo>
                  <a:pt x="867155" y="192023"/>
                </a:lnTo>
                <a:lnTo>
                  <a:pt x="1016507" y="198119"/>
                </a:lnTo>
                <a:lnTo>
                  <a:pt x="1054607" y="198119"/>
                </a:lnTo>
                <a:lnTo>
                  <a:pt x="1091183" y="199643"/>
                </a:lnTo>
                <a:lnTo>
                  <a:pt x="1242059" y="199643"/>
                </a:lnTo>
                <a:lnTo>
                  <a:pt x="1278635" y="201167"/>
                </a:lnTo>
                <a:lnTo>
                  <a:pt x="1880615" y="201167"/>
                </a:lnTo>
                <a:lnTo>
                  <a:pt x="1883663" y="198119"/>
                </a:lnTo>
                <a:lnTo>
                  <a:pt x="1883663" y="192023"/>
                </a:lnTo>
                <a:lnTo>
                  <a:pt x="1880615" y="188975"/>
                </a:lnTo>
                <a:lnTo>
                  <a:pt x="1278635" y="188975"/>
                </a:lnTo>
                <a:lnTo>
                  <a:pt x="1242059" y="187451"/>
                </a:lnTo>
                <a:lnTo>
                  <a:pt x="1091183" y="187451"/>
                </a:lnTo>
                <a:lnTo>
                  <a:pt x="1054607" y="185927"/>
                </a:lnTo>
                <a:lnTo>
                  <a:pt x="1016507" y="185927"/>
                </a:lnTo>
                <a:lnTo>
                  <a:pt x="867155" y="179831"/>
                </a:lnTo>
                <a:lnTo>
                  <a:pt x="792479" y="173735"/>
                </a:lnTo>
                <a:lnTo>
                  <a:pt x="719327" y="164591"/>
                </a:lnTo>
                <a:lnTo>
                  <a:pt x="644651" y="150875"/>
                </a:lnTo>
                <a:lnTo>
                  <a:pt x="569975" y="129539"/>
                </a:lnTo>
                <a:lnTo>
                  <a:pt x="533399" y="117347"/>
                </a:lnTo>
                <a:lnTo>
                  <a:pt x="496823" y="103631"/>
                </a:lnTo>
                <a:lnTo>
                  <a:pt x="458723" y="86867"/>
                </a:lnTo>
                <a:lnTo>
                  <a:pt x="422147" y="70103"/>
                </a:lnTo>
                <a:lnTo>
                  <a:pt x="384047" y="50291"/>
                </a:lnTo>
                <a:lnTo>
                  <a:pt x="347471" y="33527"/>
                </a:lnTo>
                <a:lnTo>
                  <a:pt x="307847" y="16763"/>
                </a:lnTo>
                <a:lnTo>
                  <a:pt x="294131" y="12191"/>
                </a:lnTo>
                <a:close/>
              </a:path>
              <a:path w="1884045" h="203200">
                <a:moveTo>
                  <a:pt x="42671" y="163067"/>
                </a:moveTo>
                <a:lnTo>
                  <a:pt x="41760" y="163724"/>
                </a:lnTo>
                <a:lnTo>
                  <a:pt x="41147" y="164591"/>
                </a:lnTo>
                <a:lnTo>
                  <a:pt x="42671" y="163067"/>
                </a:lnTo>
                <a:close/>
              </a:path>
              <a:path w="1884045" h="203200">
                <a:moveTo>
                  <a:pt x="55670" y="163067"/>
                </a:moveTo>
                <a:lnTo>
                  <a:pt x="42671" y="163067"/>
                </a:lnTo>
                <a:lnTo>
                  <a:pt x="41147" y="164591"/>
                </a:lnTo>
                <a:lnTo>
                  <a:pt x="54595" y="164591"/>
                </a:lnTo>
                <a:lnTo>
                  <a:pt x="55670" y="163067"/>
                </a:lnTo>
                <a:close/>
              </a:path>
              <a:path w="1884045" h="203200">
                <a:moveTo>
                  <a:pt x="231647" y="0"/>
                </a:moveTo>
                <a:lnTo>
                  <a:pt x="230123" y="0"/>
                </a:lnTo>
                <a:lnTo>
                  <a:pt x="193547" y="6095"/>
                </a:lnTo>
                <a:lnTo>
                  <a:pt x="192023" y="6095"/>
                </a:lnTo>
                <a:lnTo>
                  <a:pt x="153923" y="25907"/>
                </a:lnTo>
                <a:lnTo>
                  <a:pt x="153923" y="27431"/>
                </a:lnTo>
                <a:lnTo>
                  <a:pt x="152399" y="27431"/>
                </a:lnTo>
                <a:lnTo>
                  <a:pt x="115823" y="62483"/>
                </a:lnTo>
                <a:lnTo>
                  <a:pt x="115823" y="64007"/>
                </a:lnTo>
                <a:lnTo>
                  <a:pt x="77723" y="112775"/>
                </a:lnTo>
                <a:lnTo>
                  <a:pt x="41760" y="163724"/>
                </a:lnTo>
                <a:lnTo>
                  <a:pt x="42671" y="163067"/>
                </a:lnTo>
                <a:lnTo>
                  <a:pt x="55670" y="163067"/>
                </a:lnTo>
                <a:lnTo>
                  <a:pt x="86867" y="118871"/>
                </a:lnTo>
                <a:lnTo>
                  <a:pt x="124967" y="70103"/>
                </a:lnTo>
                <a:lnTo>
                  <a:pt x="126558" y="70103"/>
                </a:lnTo>
                <a:lnTo>
                  <a:pt x="161543" y="36575"/>
                </a:lnTo>
                <a:lnTo>
                  <a:pt x="162950" y="36575"/>
                </a:lnTo>
                <a:lnTo>
                  <a:pt x="198119" y="18287"/>
                </a:lnTo>
                <a:lnTo>
                  <a:pt x="196595" y="18287"/>
                </a:lnTo>
                <a:lnTo>
                  <a:pt x="231896" y="12404"/>
                </a:lnTo>
                <a:lnTo>
                  <a:pt x="230123" y="12191"/>
                </a:lnTo>
                <a:lnTo>
                  <a:pt x="294131" y="12191"/>
                </a:lnTo>
                <a:lnTo>
                  <a:pt x="271271" y="4571"/>
                </a:lnTo>
                <a:lnTo>
                  <a:pt x="269747" y="4571"/>
                </a:lnTo>
                <a:lnTo>
                  <a:pt x="231647" y="0"/>
                </a:lnTo>
                <a:close/>
              </a:path>
              <a:path w="1884045" h="203200">
                <a:moveTo>
                  <a:pt x="126558" y="70103"/>
                </a:moveTo>
                <a:lnTo>
                  <a:pt x="124967" y="70103"/>
                </a:lnTo>
                <a:lnTo>
                  <a:pt x="124967" y="71627"/>
                </a:lnTo>
                <a:lnTo>
                  <a:pt x="126558" y="70103"/>
                </a:lnTo>
                <a:close/>
              </a:path>
              <a:path w="1884045" h="203200">
                <a:moveTo>
                  <a:pt x="162950" y="36575"/>
                </a:moveTo>
                <a:lnTo>
                  <a:pt x="161543" y="36575"/>
                </a:lnTo>
                <a:lnTo>
                  <a:pt x="160019" y="38099"/>
                </a:lnTo>
                <a:lnTo>
                  <a:pt x="162950" y="36575"/>
                </a:lnTo>
                <a:close/>
              </a:path>
              <a:path w="1884045" h="203200">
                <a:moveTo>
                  <a:pt x="233171" y="12191"/>
                </a:moveTo>
                <a:lnTo>
                  <a:pt x="230123" y="12191"/>
                </a:lnTo>
                <a:lnTo>
                  <a:pt x="231896" y="12404"/>
                </a:lnTo>
                <a:lnTo>
                  <a:pt x="233171" y="1219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2307" y="3331464"/>
            <a:ext cx="1882139" cy="147955"/>
          </a:xfrm>
          <a:custGeom>
            <a:avLst/>
            <a:gdLst/>
            <a:ahLst/>
            <a:cxnLst/>
            <a:rect l="l" t="t" r="r" b="b"/>
            <a:pathLst>
              <a:path w="1882139" h="147954">
                <a:moveTo>
                  <a:pt x="454151" y="0"/>
                </a:moveTo>
                <a:lnTo>
                  <a:pt x="416051" y="1523"/>
                </a:lnTo>
                <a:lnTo>
                  <a:pt x="377951" y="7619"/>
                </a:lnTo>
                <a:lnTo>
                  <a:pt x="339851" y="18287"/>
                </a:lnTo>
                <a:lnTo>
                  <a:pt x="301751" y="33527"/>
                </a:lnTo>
                <a:lnTo>
                  <a:pt x="265175" y="51815"/>
                </a:lnTo>
                <a:lnTo>
                  <a:pt x="227075" y="73151"/>
                </a:lnTo>
                <a:lnTo>
                  <a:pt x="190499" y="92963"/>
                </a:lnTo>
                <a:lnTo>
                  <a:pt x="153923" y="111251"/>
                </a:lnTo>
                <a:lnTo>
                  <a:pt x="117347" y="124967"/>
                </a:lnTo>
                <a:lnTo>
                  <a:pt x="80771" y="132587"/>
                </a:lnTo>
                <a:lnTo>
                  <a:pt x="44195" y="135635"/>
                </a:lnTo>
                <a:lnTo>
                  <a:pt x="3047" y="135635"/>
                </a:lnTo>
                <a:lnTo>
                  <a:pt x="0" y="138683"/>
                </a:lnTo>
                <a:lnTo>
                  <a:pt x="0" y="144779"/>
                </a:lnTo>
                <a:lnTo>
                  <a:pt x="3047" y="147827"/>
                </a:lnTo>
                <a:lnTo>
                  <a:pt x="44195" y="147827"/>
                </a:lnTo>
                <a:lnTo>
                  <a:pt x="80771" y="144779"/>
                </a:lnTo>
                <a:lnTo>
                  <a:pt x="120395" y="137159"/>
                </a:lnTo>
                <a:lnTo>
                  <a:pt x="156971" y="123443"/>
                </a:lnTo>
                <a:lnTo>
                  <a:pt x="196595" y="105155"/>
                </a:lnTo>
                <a:lnTo>
                  <a:pt x="233171" y="83819"/>
                </a:lnTo>
                <a:lnTo>
                  <a:pt x="271271" y="62483"/>
                </a:lnTo>
                <a:lnTo>
                  <a:pt x="307847" y="45719"/>
                </a:lnTo>
                <a:lnTo>
                  <a:pt x="344423" y="30479"/>
                </a:lnTo>
                <a:lnTo>
                  <a:pt x="419099" y="13715"/>
                </a:lnTo>
                <a:lnTo>
                  <a:pt x="454151" y="12191"/>
                </a:lnTo>
                <a:lnTo>
                  <a:pt x="560831" y="12191"/>
                </a:lnTo>
                <a:lnTo>
                  <a:pt x="530351" y="6095"/>
                </a:lnTo>
                <a:lnTo>
                  <a:pt x="492251" y="1523"/>
                </a:lnTo>
                <a:lnTo>
                  <a:pt x="454151" y="0"/>
                </a:lnTo>
                <a:close/>
              </a:path>
              <a:path w="1882139" h="147954">
                <a:moveTo>
                  <a:pt x="560831" y="12191"/>
                </a:moveTo>
                <a:lnTo>
                  <a:pt x="454151" y="12191"/>
                </a:lnTo>
                <a:lnTo>
                  <a:pt x="492251" y="13715"/>
                </a:lnTo>
                <a:lnTo>
                  <a:pt x="528827" y="18287"/>
                </a:lnTo>
                <a:lnTo>
                  <a:pt x="603503" y="35051"/>
                </a:lnTo>
                <a:lnTo>
                  <a:pt x="678179" y="54863"/>
                </a:lnTo>
                <a:lnTo>
                  <a:pt x="714755" y="65531"/>
                </a:lnTo>
                <a:lnTo>
                  <a:pt x="752855" y="74675"/>
                </a:lnTo>
                <a:lnTo>
                  <a:pt x="827531" y="92963"/>
                </a:lnTo>
                <a:lnTo>
                  <a:pt x="902207" y="108203"/>
                </a:lnTo>
                <a:lnTo>
                  <a:pt x="1051559" y="128015"/>
                </a:lnTo>
                <a:lnTo>
                  <a:pt x="1165859" y="137159"/>
                </a:lnTo>
                <a:lnTo>
                  <a:pt x="1315211" y="143255"/>
                </a:lnTo>
                <a:lnTo>
                  <a:pt x="1351787" y="143255"/>
                </a:lnTo>
                <a:lnTo>
                  <a:pt x="1389887" y="144779"/>
                </a:lnTo>
                <a:lnTo>
                  <a:pt x="1426463" y="144779"/>
                </a:lnTo>
                <a:lnTo>
                  <a:pt x="1464563" y="146303"/>
                </a:lnTo>
                <a:lnTo>
                  <a:pt x="1650491" y="146303"/>
                </a:lnTo>
                <a:lnTo>
                  <a:pt x="1688591" y="147827"/>
                </a:lnTo>
                <a:lnTo>
                  <a:pt x="1879091" y="147827"/>
                </a:lnTo>
                <a:lnTo>
                  <a:pt x="1882139" y="144779"/>
                </a:lnTo>
                <a:lnTo>
                  <a:pt x="1882139" y="138683"/>
                </a:lnTo>
                <a:lnTo>
                  <a:pt x="1879091" y="135635"/>
                </a:lnTo>
                <a:lnTo>
                  <a:pt x="1688591" y="135635"/>
                </a:lnTo>
                <a:lnTo>
                  <a:pt x="1650491" y="134111"/>
                </a:lnTo>
                <a:lnTo>
                  <a:pt x="1464563" y="134111"/>
                </a:lnTo>
                <a:lnTo>
                  <a:pt x="1426463" y="132587"/>
                </a:lnTo>
                <a:lnTo>
                  <a:pt x="1389887" y="132587"/>
                </a:lnTo>
                <a:lnTo>
                  <a:pt x="1351787" y="131063"/>
                </a:lnTo>
                <a:lnTo>
                  <a:pt x="1315211" y="131063"/>
                </a:lnTo>
                <a:lnTo>
                  <a:pt x="1165859" y="124967"/>
                </a:lnTo>
                <a:lnTo>
                  <a:pt x="1053083" y="115823"/>
                </a:lnTo>
                <a:lnTo>
                  <a:pt x="941831" y="102107"/>
                </a:lnTo>
                <a:lnTo>
                  <a:pt x="830579" y="80771"/>
                </a:lnTo>
                <a:lnTo>
                  <a:pt x="792479" y="71627"/>
                </a:lnTo>
                <a:lnTo>
                  <a:pt x="717803" y="53339"/>
                </a:lnTo>
                <a:lnTo>
                  <a:pt x="681227" y="42671"/>
                </a:lnTo>
                <a:lnTo>
                  <a:pt x="643127" y="32003"/>
                </a:lnTo>
                <a:lnTo>
                  <a:pt x="568451" y="13715"/>
                </a:lnTo>
                <a:lnTo>
                  <a:pt x="56083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2307" y="3345179"/>
            <a:ext cx="1882139" cy="134620"/>
          </a:xfrm>
          <a:custGeom>
            <a:avLst/>
            <a:gdLst/>
            <a:ahLst/>
            <a:cxnLst/>
            <a:rect l="l" t="t" r="r" b="b"/>
            <a:pathLst>
              <a:path w="1882139" h="134620">
                <a:moveTo>
                  <a:pt x="566927" y="0"/>
                </a:moveTo>
                <a:lnTo>
                  <a:pt x="528827" y="1523"/>
                </a:lnTo>
                <a:lnTo>
                  <a:pt x="490727" y="6095"/>
                </a:lnTo>
                <a:lnTo>
                  <a:pt x="452627" y="13715"/>
                </a:lnTo>
                <a:lnTo>
                  <a:pt x="376427" y="36575"/>
                </a:lnTo>
                <a:lnTo>
                  <a:pt x="339851" y="51815"/>
                </a:lnTo>
                <a:lnTo>
                  <a:pt x="301751" y="67055"/>
                </a:lnTo>
                <a:lnTo>
                  <a:pt x="266699" y="82295"/>
                </a:lnTo>
                <a:lnTo>
                  <a:pt x="228599" y="96011"/>
                </a:lnTo>
                <a:lnTo>
                  <a:pt x="192023" y="108203"/>
                </a:lnTo>
                <a:lnTo>
                  <a:pt x="80771" y="121919"/>
                </a:lnTo>
                <a:lnTo>
                  <a:pt x="3047" y="121919"/>
                </a:lnTo>
                <a:lnTo>
                  <a:pt x="0" y="124967"/>
                </a:lnTo>
                <a:lnTo>
                  <a:pt x="0" y="131063"/>
                </a:lnTo>
                <a:lnTo>
                  <a:pt x="3047" y="134111"/>
                </a:lnTo>
                <a:lnTo>
                  <a:pt x="80771" y="134111"/>
                </a:lnTo>
                <a:lnTo>
                  <a:pt x="155447" y="128015"/>
                </a:lnTo>
                <a:lnTo>
                  <a:pt x="195071" y="120395"/>
                </a:lnTo>
                <a:lnTo>
                  <a:pt x="231647" y="108203"/>
                </a:lnTo>
                <a:lnTo>
                  <a:pt x="269747" y="94487"/>
                </a:lnTo>
                <a:lnTo>
                  <a:pt x="307847" y="79247"/>
                </a:lnTo>
                <a:lnTo>
                  <a:pt x="344423" y="64007"/>
                </a:lnTo>
                <a:lnTo>
                  <a:pt x="382523" y="48767"/>
                </a:lnTo>
                <a:lnTo>
                  <a:pt x="419099" y="35051"/>
                </a:lnTo>
                <a:lnTo>
                  <a:pt x="493775" y="18287"/>
                </a:lnTo>
                <a:lnTo>
                  <a:pt x="566927" y="12191"/>
                </a:lnTo>
                <a:lnTo>
                  <a:pt x="690371" y="12191"/>
                </a:lnTo>
                <a:lnTo>
                  <a:pt x="681227" y="10667"/>
                </a:lnTo>
                <a:lnTo>
                  <a:pt x="641603" y="4571"/>
                </a:lnTo>
                <a:lnTo>
                  <a:pt x="605027" y="1523"/>
                </a:lnTo>
                <a:lnTo>
                  <a:pt x="566927" y="0"/>
                </a:lnTo>
                <a:close/>
              </a:path>
              <a:path w="1882139" h="134620">
                <a:moveTo>
                  <a:pt x="690371" y="12191"/>
                </a:moveTo>
                <a:lnTo>
                  <a:pt x="566927" y="12191"/>
                </a:lnTo>
                <a:lnTo>
                  <a:pt x="605027" y="13715"/>
                </a:lnTo>
                <a:lnTo>
                  <a:pt x="641603" y="16763"/>
                </a:lnTo>
                <a:lnTo>
                  <a:pt x="714755" y="28955"/>
                </a:lnTo>
                <a:lnTo>
                  <a:pt x="752855" y="36575"/>
                </a:lnTo>
                <a:lnTo>
                  <a:pt x="789431" y="45719"/>
                </a:lnTo>
                <a:lnTo>
                  <a:pt x="827531" y="53339"/>
                </a:lnTo>
                <a:lnTo>
                  <a:pt x="976883" y="85343"/>
                </a:lnTo>
                <a:lnTo>
                  <a:pt x="1088135" y="103631"/>
                </a:lnTo>
                <a:lnTo>
                  <a:pt x="1126235" y="108203"/>
                </a:lnTo>
                <a:lnTo>
                  <a:pt x="1165859" y="111251"/>
                </a:lnTo>
                <a:lnTo>
                  <a:pt x="1200911" y="115823"/>
                </a:lnTo>
                <a:lnTo>
                  <a:pt x="1240535" y="118871"/>
                </a:lnTo>
                <a:lnTo>
                  <a:pt x="1277111" y="120395"/>
                </a:lnTo>
                <a:lnTo>
                  <a:pt x="1315211" y="123443"/>
                </a:lnTo>
                <a:lnTo>
                  <a:pt x="1464563" y="129539"/>
                </a:lnTo>
                <a:lnTo>
                  <a:pt x="1501139" y="129539"/>
                </a:lnTo>
                <a:lnTo>
                  <a:pt x="1539239" y="131063"/>
                </a:lnTo>
                <a:lnTo>
                  <a:pt x="1613915" y="131063"/>
                </a:lnTo>
                <a:lnTo>
                  <a:pt x="1650491" y="132587"/>
                </a:lnTo>
                <a:lnTo>
                  <a:pt x="1799843" y="132587"/>
                </a:lnTo>
                <a:lnTo>
                  <a:pt x="1837943" y="134111"/>
                </a:lnTo>
                <a:lnTo>
                  <a:pt x="1879091" y="134111"/>
                </a:lnTo>
                <a:lnTo>
                  <a:pt x="1882139" y="131063"/>
                </a:lnTo>
                <a:lnTo>
                  <a:pt x="1882139" y="124967"/>
                </a:lnTo>
                <a:lnTo>
                  <a:pt x="1879091" y="121919"/>
                </a:lnTo>
                <a:lnTo>
                  <a:pt x="1837943" y="121919"/>
                </a:lnTo>
                <a:lnTo>
                  <a:pt x="1799843" y="120395"/>
                </a:lnTo>
                <a:lnTo>
                  <a:pt x="1650491" y="120395"/>
                </a:lnTo>
                <a:lnTo>
                  <a:pt x="1613915" y="118871"/>
                </a:lnTo>
                <a:lnTo>
                  <a:pt x="1539239" y="118871"/>
                </a:lnTo>
                <a:lnTo>
                  <a:pt x="1501139" y="117347"/>
                </a:lnTo>
                <a:lnTo>
                  <a:pt x="1464563" y="117347"/>
                </a:lnTo>
                <a:lnTo>
                  <a:pt x="1315211" y="111251"/>
                </a:lnTo>
                <a:lnTo>
                  <a:pt x="1277111" y="108203"/>
                </a:lnTo>
                <a:lnTo>
                  <a:pt x="1240535" y="106679"/>
                </a:lnTo>
                <a:lnTo>
                  <a:pt x="1202435" y="103631"/>
                </a:lnTo>
                <a:lnTo>
                  <a:pt x="1165859" y="99059"/>
                </a:lnTo>
                <a:lnTo>
                  <a:pt x="1127759" y="96011"/>
                </a:lnTo>
                <a:lnTo>
                  <a:pt x="1091183" y="91439"/>
                </a:lnTo>
                <a:lnTo>
                  <a:pt x="979931" y="73151"/>
                </a:lnTo>
                <a:lnTo>
                  <a:pt x="867155" y="50291"/>
                </a:lnTo>
                <a:lnTo>
                  <a:pt x="830579" y="41147"/>
                </a:lnTo>
                <a:lnTo>
                  <a:pt x="792479" y="33527"/>
                </a:lnTo>
                <a:lnTo>
                  <a:pt x="755903" y="24383"/>
                </a:lnTo>
                <a:lnTo>
                  <a:pt x="717803" y="16763"/>
                </a:lnTo>
                <a:lnTo>
                  <a:pt x="690371" y="12191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22325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0.80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0.60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0.40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32859" y="283616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8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32859" y="305257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F68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32859" y="326897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32859" y="348538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6015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504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600" y="4571"/>
                </a:lnTo>
                <a:lnTo>
                  <a:pt x="3941076" y="1523"/>
                </a:lnTo>
                <a:lnTo>
                  <a:pt x="3936504" y="0"/>
                </a:lnTo>
                <a:close/>
              </a:path>
              <a:path w="3942715" h="1681479">
                <a:moveTo>
                  <a:pt x="3931932" y="4571"/>
                </a:moveTo>
                <a:lnTo>
                  <a:pt x="3931932" y="1680971"/>
                </a:lnTo>
                <a:lnTo>
                  <a:pt x="3942600" y="1680971"/>
                </a:lnTo>
                <a:lnTo>
                  <a:pt x="3942600" y="10667"/>
                </a:lnTo>
                <a:lnTo>
                  <a:pt x="3936504" y="10667"/>
                </a:lnTo>
                <a:lnTo>
                  <a:pt x="3931932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32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32" y="10667"/>
                </a:lnTo>
                <a:lnTo>
                  <a:pt x="3931932" y="4571"/>
                </a:lnTo>
                <a:close/>
              </a:path>
              <a:path w="3942715" h="1681479">
                <a:moveTo>
                  <a:pt x="3942600" y="4571"/>
                </a:moveTo>
                <a:lnTo>
                  <a:pt x="3931932" y="4571"/>
                </a:lnTo>
                <a:lnTo>
                  <a:pt x="3936504" y="10667"/>
                </a:lnTo>
                <a:lnTo>
                  <a:pt x="3942600" y="10667"/>
                </a:lnTo>
                <a:lnTo>
                  <a:pt x="3942600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28715" y="263956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90615" y="3473196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623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90615" y="318973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90615" y="291236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0615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752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090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4580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19188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9256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40907" y="2714244"/>
            <a:ext cx="1882139" cy="765175"/>
          </a:xfrm>
          <a:custGeom>
            <a:avLst/>
            <a:gdLst/>
            <a:ahLst/>
            <a:cxnLst/>
            <a:rect l="l" t="t" r="r" b="b"/>
            <a:pathLst>
              <a:path w="1882140" h="765175">
                <a:moveTo>
                  <a:pt x="83819" y="0"/>
                </a:moveTo>
                <a:lnTo>
                  <a:pt x="77723" y="0"/>
                </a:lnTo>
                <a:lnTo>
                  <a:pt x="74675" y="3047"/>
                </a:lnTo>
                <a:lnTo>
                  <a:pt x="74675" y="4571"/>
                </a:lnTo>
                <a:lnTo>
                  <a:pt x="38099" y="246887"/>
                </a:lnTo>
                <a:lnTo>
                  <a:pt x="0" y="758951"/>
                </a:lnTo>
                <a:lnTo>
                  <a:pt x="0" y="761999"/>
                </a:lnTo>
                <a:lnTo>
                  <a:pt x="1523" y="765047"/>
                </a:lnTo>
                <a:lnTo>
                  <a:pt x="9143" y="765047"/>
                </a:lnTo>
                <a:lnTo>
                  <a:pt x="12191" y="761999"/>
                </a:lnTo>
                <a:lnTo>
                  <a:pt x="12191" y="758951"/>
                </a:lnTo>
                <a:lnTo>
                  <a:pt x="50291" y="246887"/>
                </a:lnTo>
                <a:lnTo>
                  <a:pt x="82698" y="34896"/>
                </a:lnTo>
                <a:lnTo>
                  <a:pt x="74675" y="7619"/>
                </a:lnTo>
                <a:lnTo>
                  <a:pt x="87764" y="7619"/>
                </a:lnTo>
                <a:lnTo>
                  <a:pt x="86867" y="4571"/>
                </a:lnTo>
                <a:lnTo>
                  <a:pt x="85343" y="1523"/>
                </a:lnTo>
                <a:lnTo>
                  <a:pt x="83819" y="0"/>
                </a:lnTo>
                <a:close/>
              </a:path>
              <a:path w="1882140" h="765175">
                <a:moveTo>
                  <a:pt x="87764" y="7619"/>
                </a:moveTo>
                <a:lnTo>
                  <a:pt x="86867" y="7619"/>
                </a:lnTo>
                <a:lnTo>
                  <a:pt x="82698" y="34896"/>
                </a:lnTo>
                <a:lnTo>
                  <a:pt x="112775" y="137159"/>
                </a:lnTo>
                <a:lnTo>
                  <a:pt x="149351" y="353567"/>
                </a:lnTo>
                <a:lnTo>
                  <a:pt x="187451" y="525779"/>
                </a:lnTo>
                <a:lnTo>
                  <a:pt x="224027" y="635507"/>
                </a:lnTo>
                <a:lnTo>
                  <a:pt x="224027" y="637031"/>
                </a:lnTo>
                <a:lnTo>
                  <a:pt x="225551" y="637031"/>
                </a:lnTo>
                <a:lnTo>
                  <a:pt x="263651" y="699515"/>
                </a:lnTo>
                <a:lnTo>
                  <a:pt x="263651" y="701039"/>
                </a:lnTo>
                <a:lnTo>
                  <a:pt x="300227" y="733043"/>
                </a:lnTo>
                <a:lnTo>
                  <a:pt x="301751" y="733043"/>
                </a:lnTo>
                <a:lnTo>
                  <a:pt x="301751" y="734567"/>
                </a:lnTo>
                <a:lnTo>
                  <a:pt x="339851" y="751331"/>
                </a:lnTo>
                <a:lnTo>
                  <a:pt x="341375" y="751331"/>
                </a:lnTo>
                <a:lnTo>
                  <a:pt x="377951" y="758951"/>
                </a:lnTo>
                <a:lnTo>
                  <a:pt x="417575" y="761999"/>
                </a:lnTo>
                <a:lnTo>
                  <a:pt x="492251" y="765047"/>
                </a:lnTo>
                <a:lnTo>
                  <a:pt x="1879091" y="765047"/>
                </a:lnTo>
                <a:lnTo>
                  <a:pt x="1882139" y="761999"/>
                </a:lnTo>
                <a:lnTo>
                  <a:pt x="1882139" y="755903"/>
                </a:lnTo>
                <a:lnTo>
                  <a:pt x="1879091" y="752855"/>
                </a:lnTo>
                <a:lnTo>
                  <a:pt x="492251" y="752855"/>
                </a:lnTo>
                <a:lnTo>
                  <a:pt x="417575" y="749807"/>
                </a:lnTo>
                <a:lnTo>
                  <a:pt x="380999" y="746759"/>
                </a:lnTo>
                <a:lnTo>
                  <a:pt x="344423" y="739139"/>
                </a:lnTo>
                <a:lnTo>
                  <a:pt x="345947" y="739139"/>
                </a:lnTo>
                <a:lnTo>
                  <a:pt x="311311" y="723899"/>
                </a:lnTo>
                <a:lnTo>
                  <a:pt x="309371" y="723899"/>
                </a:lnTo>
                <a:lnTo>
                  <a:pt x="274537" y="693419"/>
                </a:lnTo>
                <a:lnTo>
                  <a:pt x="272795" y="693419"/>
                </a:lnTo>
                <a:lnTo>
                  <a:pt x="234695" y="630935"/>
                </a:lnTo>
                <a:lnTo>
                  <a:pt x="235711" y="630935"/>
                </a:lnTo>
                <a:lnTo>
                  <a:pt x="199643" y="522731"/>
                </a:lnTo>
                <a:lnTo>
                  <a:pt x="161543" y="350519"/>
                </a:lnTo>
                <a:lnTo>
                  <a:pt x="124967" y="134111"/>
                </a:lnTo>
                <a:lnTo>
                  <a:pt x="87764" y="7619"/>
                </a:lnTo>
                <a:close/>
              </a:path>
              <a:path w="1882140" h="765175">
                <a:moveTo>
                  <a:pt x="307847" y="722375"/>
                </a:moveTo>
                <a:lnTo>
                  <a:pt x="309371" y="723899"/>
                </a:lnTo>
                <a:lnTo>
                  <a:pt x="311311" y="723899"/>
                </a:lnTo>
                <a:lnTo>
                  <a:pt x="307847" y="722375"/>
                </a:lnTo>
                <a:close/>
              </a:path>
              <a:path w="1882140" h="765175">
                <a:moveTo>
                  <a:pt x="272795" y="691895"/>
                </a:moveTo>
                <a:lnTo>
                  <a:pt x="272795" y="693419"/>
                </a:lnTo>
                <a:lnTo>
                  <a:pt x="274537" y="693419"/>
                </a:lnTo>
                <a:lnTo>
                  <a:pt x="272795" y="691895"/>
                </a:lnTo>
                <a:close/>
              </a:path>
              <a:path w="1882140" h="765175">
                <a:moveTo>
                  <a:pt x="235711" y="630935"/>
                </a:moveTo>
                <a:lnTo>
                  <a:pt x="234695" y="630935"/>
                </a:lnTo>
                <a:lnTo>
                  <a:pt x="236219" y="632459"/>
                </a:lnTo>
                <a:lnTo>
                  <a:pt x="235711" y="630935"/>
                </a:lnTo>
                <a:close/>
              </a:path>
              <a:path w="1882140" h="765175">
                <a:moveTo>
                  <a:pt x="86867" y="7619"/>
                </a:moveTo>
                <a:lnTo>
                  <a:pt x="74675" y="7619"/>
                </a:lnTo>
                <a:lnTo>
                  <a:pt x="82698" y="34896"/>
                </a:lnTo>
                <a:lnTo>
                  <a:pt x="86867" y="7619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39383" y="3090672"/>
            <a:ext cx="1884045" cy="388620"/>
          </a:xfrm>
          <a:custGeom>
            <a:avLst/>
            <a:gdLst/>
            <a:ahLst/>
            <a:cxnLst/>
            <a:rect l="l" t="t" r="r" b="b"/>
            <a:pathLst>
              <a:path w="1884045" h="388620">
                <a:moveTo>
                  <a:pt x="160019" y="0"/>
                </a:moveTo>
                <a:lnTo>
                  <a:pt x="155447" y="0"/>
                </a:lnTo>
                <a:lnTo>
                  <a:pt x="153923" y="1523"/>
                </a:lnTo>
                <a:lnTo>
                  <a:pt x="117347" y="28955"/>
                </a:lnTo>
                <a:lnTo>
                  <a:pt x="115823" y="28955"/>
                </a:lnTo>
                <a:lnTo>
                  <a:pt x="115823" y="30479"/>
                </a:lnTo>
                <a:lnTo>
                  <a:pt x="114299" y="30479"/>
                </a:lnTo>
                <a:lnTo>
                  <a:pt x="76199" y="123443"/>
                </a:lnTo>
                <a:lnTo>
                  <a:pt x="76199" y="124967"/>
                </a:lnTo>
                <a:lnTo>
                  <a:pt x="39623" y="275843"/>
                </a:lnTo>
                <a:lnTo>
                  <a:pt x="1523" y="380999"/>
                </a:lnTo>
                <a:lnTo>
                  <a:pt x="0" y="384047"/>
                </a:lnTo>
                <a:lnTo>
                  <a:pt x="3047" y="387095"/>
                </a:lnTo>
                <a:lnTo>
                  <a:pt x="6095" y="388619"/>
                </a:lnTo>
                <a:lnTo>
                  <a:pt x="9143" y="388619"/>
                </a:lnTo>
                <a:lnTo>
                  <a:pt x="12191" y="387095"/>
                </a:lnTo>
                <a:lnTo>
                  <a:pt x="13715" y="384047"/>
                </a:lnTo>
                <a:lnTo>
                  <a:pt x="51815" y="278891"/>
                </a:lnTo>
                <a:lnTo>
                  <a:pt x="88391" y="128015"/>
                </a:lnTo>
                <a:lnTo>
                  <a:pt x="125242" y="38099"/>
                </a:lnTo>
                <a:lnTo>
                  <a:pt x="123443" y="38099"/>
                </a:lnTo>
                <a:lnTo>
                  <a:pt x="126491" y="35051"/>
                </a:lnTo>
                <a:lnTo>
                  <a:pt x="127507" y="35051"/>
                </a:lnTo>
                <a:lnTo>
                  <a:pt x="156323" y="13439"/>
                </a:lnTo>
                <a:lnTo>
                  <a:pt x="153923" y="12191"/>
                </a:lnTo>
                <a:lnTo>
                  <a:pt x="160019" y="10667"/>
                </a:lnTo>
                <a:lnTo>
                  <a:pt x="180535" y="10667"/>
                </a:lnTo>
                <a:lnTo>
                  <a:pt x="160019" y="0"/>
                </a:lnTo>
                <a:close/>
              </a:path>
              <a:path w="1884045" h="388620">
                <a:moveTo>
                  <a:pt x="205739" y="28955"/>
                </a:moveTo>
                <a:lnTo>
                  <a:pt x="190499" y="28955"/>
                </a:lnTo>
                <a:lnTo>
                  <a:pt x="227075" y="74675"/>
                </a:lnTo>
                <a:lnTo>
                  <a:pt x="265175" y="128015"/>
                </a:lnTo>
                <a:lnTo>
                  <a:pt x="301751" y="181355"/>
                </a:lnTo>
                <a:lnTo>
                  <a:pt x="339851" y="228599"/>
                </a:lnTo>
                <a:lnTo>
                  <a:pt x="376427" y="269747"/>
                </a:lnTo>
                <a:lnTo>
                  <a:pt x="414527" y="300227"/>
                </a:lnTo>
                <a:lnTo>
                  <a:pt x="452627" y="324611"/>
                </a:lnTo>
                <a:lnTo>
                  <a:pt x="490727" y="344423"/>
                </a:lnTo>
                <a:lnTo>
                  <a:pt x="530351" y="356615"/>
                </a:lnTo>
                <a:lnTo>
                  <a:pt x="605027" y="373379"/>
                </a:lnTo>
                <a:lnTo>
                  <a:pt x="717803" y="384047"/>
                </a:lnTo>
                <a:lnTo>
                  <a:pt x="755903" y="385571"/>
                </a:lnTo>
                <a:lnTo>
                  <a:pt x="792479" y="385571"/>
                </a:lnTo>
                <a:lnTo>
                  <a:pt x="830579" y="387095"/>
                </a:lnTo>
                <a:lnTo>
                  <a:pt x="905255" y="387095"/>
                </a:lnTo>
                <a:lnTo>
                  <a:pt x="941831" y="388619"/>
                </a:lnTo>
                <a:lnTo>
                  <a:pt x="1880615" y="388619"/>
                </a:lnTo>
                <a:lnTo>
                  <a:pt x="1883663" y="385571"/>
                </a:lnTo>
                <a:lnTo>
                  <a:pt x="1883663" y="379475"/>
                </a:lnTo>
                <a:lnTo>
                  <a:pt x="1880615" y="376427"/>
                </a:lnTo>
                <a:lnTo>
                  <a:pt x="941831" y="376427"/>
                </a:lnTo>
                <a:lnTo>
                  <a:pt x="905255" y="374903"/>
                </a:lnTo>
                <a:lnTo>
                  <a:pt x="830579" y="374903"/>
                </a:lnTo>
                <a:lnTo>
                  <a:pt x="792479" y="373379"/>
                </a:lnTo>
                <a:lnTo>
                  <a:pt x="755903" y="373379"/>
                </a:lnTo>
                <a:lnTo>
                  <a:pt x="717803" y="371855"/>
                </a:lnTo>
                <a:lnTo>
                  <a:pt x="643127" y="365759"/>
                </a:lnTo>
                <a:lnTo>
                  <a:pt x="569975" y="355091"/>
                </a:lnTo>
                <a:lnTo>
                  <a:pt x="496823" y="332231"/>
                </a:lnTo>
                <a:lnTo>
                  <a:pt x="458723" y="315467"/>
                </a:lnTo>
                <a:lnTo>
                  <a:pt x="422147" y="291083"/>
                </a:lnTo>
                <a:lnTo>
                  <a:pt x="384047" y="260603"/>
                </a:lnTo>
                <a:lnTo>
                  <a:pt x="385571" y="260603"/>
                </a:lnTo>
                <a:lnTo>
                  <a:pt x="348995" y="220979"/>
                </a:lnTo>
                <a:lnTo>
                  <a:pt x="310895" y="175259"/>
                </a:lnTo>
                <a:lnTo>
                  <a:pt x="274319" y="121919"/>
                </a:lnTo>
                <a:lnTo>
                  <a:pt x="236219" y="67055"/>
                </a:lnTo>
                <a:lnTo>
                  <a:pt x="205739" y="28955"/>
                </a:lnTo>
                <a:close/>
              </a:path>
              <a:path w="1884045" h="388620">
                <a:moveTo>
                  <a:pt x="126491" y="35051"/>
                </a:moveTo>
                <a:lnTo>
                  <a:pt x="123443" y="38099"/>
                </a:lnTo>
                <a:lnTo>
                  <a:pt x="126041" y="36152"/>
                </a:lnTo>
                <a:lnTo>
                  <a:pt x="126491" y="35051"/>
                </a:lnTo>
                <a:close/>
              </a:path>
              <a:path w="1884045" h="388620">
                <a:moveTo>
                  <a:pt x="126041" y="36152"/>
                </a:moveTo>
                <a:lnTo>
                  <a:pt x="123443" y="38099"/>
                </a:lnTo>
                <a:lnTo>
                  <a:pt x="125242" y="38099"/>
                </a:lnTo>
                <a:lnTo>
                  <a:pt x="126041" y="36152"/>
                </a:lnTo>
                <a:close/>
              </a:path>
              <a:path w="1884045" h="388620">
                <a:moveTo>
                  <a:pt x="127507" y="35051"/>
                </a:moveTo>
                <a:lnTo>
                  <a:pt x="126491" y="35051"/>
                </a:lnTo>
                <a:lnTo>
                  <a:pt x="126041" y="36152"/>
                </a:lnTo>
                <a:lnTo>
                  <a:pt x="127507" y="35051"/>
                </a:lnTo>
                <a:close/>
              </a:path>
              <a:path w="1884045" h="388620">
                <a:moveTo>
                  <a:pt x="180535" y="10667"/>
                </a:moveTo>
                <a:lnTo>
                  <a:pt x="160019" y="10667"/>
                </a:lnTo>
                <a:lnTo>
                  <a:pt x="156323" y="13439"/>
                </a:lnTo>
                <a:lnTo>
                  <a:pt x="192023" y="32003"/>
                </a:lnTo>
                <a:lnTo>
                  <a:pt x="190499" y="28955"/>
                </a:lnTo>
                <a:lnTo>
                  <a:pt x="205739" y="28955"/>
                </a:lnTo>
                <a:lnTo>
                  <a:pt x="199643" y="21335"/>
                </a:lnTo>
                <a:lnTo>
                  <a:pt x="198119" y="21335"/>
                </a:lnTo>
                <a:lnTo>
                  <a:pt x="198119" y="19811"/>
                </a:lnTo>
                <a:lnTo>
                  <a:pt x="180535" y="10667"/>
                </a:lnTo>
                <a:close/>
              </a:path>
              <a:path w="1884045" h="388620">
                <a:moveTo>
                  <a:pt x="160019" y="10667"/>
                </a:moveTo>
                <a:lnTo>
                  <a:pt x="153923" y="12191"/>
                </a:lnTo>
                <a:lnTo>
                  <a:pt x="156323" y="13439"/>
                </a:lnTo>
                <a:lnTo>
                  <a:pt x="160019" y="10667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40907" y="3215640"/>
            <a:ext cx="1882139" cy="264160"/>
          </a:xfrm>
          <a:custGeom>
            <a:avLst/>
            <a:gdLst/>
            <a:ahLst/>
            <a:cxnLst/>
            <a:rect l="l" t="t" r="r" b="b"/>
            <a:pathLst>
              <a:path w="1882140" h="264160">
                <a:moveTo>
                  <a:pt x="38163" y="217809"/>
                </a:moveTo>
                <a:lnTo>
                  <a:pt x="1523" y="252983"/>
                </a:lnTo>
                <a:lnTo>
                  <a:pt x="0" y="256031"/>
                </a:lnTo>
                <a:lnTo>
                  <a:pt x="0" y="259079"/>
                </a:lnTo>
                <a:lnTo>
                  <a:pt x="1523" y="262127"/>
                </a:lnTo>
                <a:lnTo>
                  <a:pt x="4571" y="263651"/>
                </a:lnTo>
                <a:lnTo>
                  <a:pt x="7619" y="263651"/>
                </a:lnTo>
                <a:lnTo>
                  <a:pt x="10667" y="262127"/>
                </a:lnTo>
                <a:lnTo>
                  <a:pt x="48767" y="225551"/>
                </a:lnTo>
                <a:lnTo>
                  <a:pt x="48767" y="224027"/>
                </a:lnTo>
                <a:lnTo>
                  <a:pt x="50291" y="224027"/>
                </a:lnTo>
                <a:lnTo>
                  <a:pt x="53472" y="217931"/>
                </a:lnTo>
                <a:lnTo>
                  <a:pt x="38099" y="217931"/>
                </a:lnTo>
                <a:close/>
              </a:path>
              <a:path w="1882140" h="264160">
                <a:moveTo>
                  <a:pt x="284572" y="12191"/>
                </a:moveTo>
                <a:lnTo>
                  <a:pt x="231647" y="12191"/>
                </a:lnTo>
                <a:lnTo>
                  <a:pt x="230323" y="12467"/>
                </a:lnTo>
                <a:lnTo>
                  <a:pt x="266699" y="18287"/>
                </a:lnTo>
                <a:lnTo>
                  <a:pt x="265175" y="18287"/>
                </a:lnTo>
                <a:lnTo>
                  <a:pt x="301751" y="35051"/>
                </a:lnTo>
                <a:lnTo>
                  <a:pt x="339851" y="54863"/>
                </a:lnTo>
                <a:lnTo>
                  <a:pt x="376427" y="77723"/>
                </a:lnTo>
                <a:lnTo>
                  <a:pt x="414527" y="102107"/>
                </a:lnTo>
                <a:lnTo>
                  <a:pt x="451103" y="126491"/>
                </a:lnTo>
                <a:lnTo>
                  <a:pt x="527303" y="169163"/>
                </a:lnTo>
                <a:lnTo>
                  <a:pt x="563879" y="185927"/>
                </a:lnTo>
                <a:lnTo>
                  <a:pt x="603503" y="199643"/>
                </a:lnTo>
                <a:lnTo>
                  <a:pt x="640079" y="211835"/>
                </a:lnTo>
                <a:lnTo>
                  <a:pt x="678179" y="222503"/>
                </a:lnTo>
                <a:lnTo>
                  <a:pt x="752855" y="237743"/>
                </a:lnTo>
                <a:lnTo>
                  <a:pt x="827531" y="246887"/>
                </a:lnTo>
                <a:lnTo>
                  <a:pt x="940307" y="256031"/>
                </a:lnTo>
                <a:lnTo>
                  <a:pt x="1053083" y="260603"/>
                </a:lnTo>
                <a:lnTo>
                  <a:pt x="1127759" y="260603"/>
                </a:lnTo>
                <a:lnTo>
                  <a:pt x="1165859" y="262127"/>
                </a:lnTo>
                <a:lnTo>
                  <a:pt x="1277111" y="262127"/>
                </a:lnTo>
                <a:lnTo>
                  <a:pt x="1315211" y="263651"/>
                </a:lnTo>
                <a:lnTo>
                  <a:pt x="1879091" y="263651"/>
                </a:lnTo>
                <a:lnTo>
                  <a:pt x="1882139" y="260603"/>
                </a:lnTo>
                <a:lnTo>
                  <a:pt x="1882139" y="254507"/>
                </a:lnTo>
                <a:lnTo>
                  <a:pt x="1879091" y="251459"/>
                </a:lnTo>
                <a:lnTo>
                  <a:pt x="1315211" y="251459"/>
                </a:lnTo>
                <a:lnTo>
                  <a:pt x="1277111" y="249935"/>
                </a:lnTo>
                <a:lnTo>
                  <a:pt x="1165859" y="249935"/>
                </a:lnTo>
                <a:lnTo>
                  <a:pt x="1127759" y="248411"/>
                </a:lnTo>
                <a:lnTo>
                  <a:pt x="1053083" y="248411"/>
                </a:lnTo>
                <a:lnTo>
                  <a:pt x="940307" y="243839"/>
                </a:lnTo>
                <a:lnTo>
                  <a:pt x="829055" y="234695"/>
                </a:lnTo>
                <a:lnTo>
                  <a:pt x="790955" y="230123"/>
                </a:lnTo>
                <a:lnTo>
                  <a:pt x="681227" y="210311"/>
                </a:lnTo>
                <a:lnTo>
                  <a:pt x="643127" y="199643"/>
                </a:lnTo>
                <a:lnTo>
                  <a:pt x="606551" y="187451"/>
                </a:lnTo>
                <a:lnTo>
                  <a:pt x="569975" y="173735"/>
                </a:lnTo>
                <a:lnTo>
                  <a:pt x="533399" y="156971"/>
                </a:lnTo>
                <a:lnTo>
                  <a:pt x="457199" y="117347"/>
                </a:lnTo>
                <a:lnTo>
                  <a:pt x="420623" y="92963"/>
                </a:lnTo>
                <a:lnTo>
                  <a:pt x="382523" y="68579"/>
                </a:lnTo>
                <a:lnTo>
                  <a:pt x="345947" y="44195"/>
                </a:lnTo>
                <a:lnTo>
                  <a:pt x="307847" y="22859"/>
                </a:lnTo>
                <a:lnTo>
                  <a:pt x="284572" y="12191"/>
                </a:lnTo>
                <a:close/>
              </a:path>
              <a:path w="1882140" h="264160">
                <a:moveTo>
                  <a:pt x="39623" y="216407"/>
                </a:moveTo>
                <a:lnTo>
                  <a:pt x="38163" y="217809"/>
                </a:lnTo>
                <a:lnTo>
                  <a:pt x="39623" y="216407"/>
                </a:lnTo>
                <a:close/>
              </a:path>
              <a:path w="1882140" h="264160">
                <a:moveTo>
                  <a:pt x="54267" y="216407"/>
                </a:moveTo>
                <a:lnTo>
                  <a:pt x="39623" y="216407"/>
                </a:lnTo>
                <a:lnTo>
                  <a:pt x="38099" y="217931"/>
                </a:lnTo>
                <a:lnTo>
                  <a:pt x="53472" y="217931"/>
                </a:lnTo>
                <a:lnTo>
                  <a:pt x="54267" y="216407"/>
                </a:lnTo>
                <a:close/>
              </a:path>
              <a:path w="1882140" h="264160">
                <a:moveTo>
                  <a:pt x="231647" y="0"/>
                </a:moveTo>
                <a:lnTo>
                  <a:pt x="228599" y="0"/>
                </a:lnTo>
                <a:lnTo>
                  <a:pt x="192023" y="7619"/>
                </a:lnTo>
                <a:lnTo>
                  <a:pt x="190499" y="7619"/>
                </a:lnTo>
                <a:lnTo>
                  <a:pt x="190499" y="9143"/>
                </a:lnTo>
                <a:lnTo>
                  <a:pt x="152399" y="35051"/>
                </a:lnTo>
                <a:lnTo>
                  <a:pt x="150875" y="35051"/>
                </a:lnTo>
                <a:lnTo>
                  <a:pt x="150875" y="36575"/>
                </a:lnTo>
                <a:lnTo>
                  <a:pt x="114299" y="83819"/>
                </a:lnTo>
                <a:lnTo>
                  <a:pt x="74675" y="147827"/>
                </a:lnTo>
                <a:lnTo>
                  <a:pt x="38163" y="217809"/>
                </a:lnTo>
                <a:lnTo>
                  <a:pt x="39623" y="216407"/>
                </a:lnTo>
                <a:lnTo>
                  <a:pt x="54267" y="216407"/>
                </a:lnTo>
                <a:lnTo>
                  <a:pt x="86867" y="153923"/>
                </a:lnTo>
                <a:lnTo>
                  <a:pt x="123443" y="89915"/>
                </a:lnTo>
                <a:lnTo>
                  <a:pt x="158840" y="44195"/>
                </a:lnTo>
                <a:lnTo>
                  <a:pt x="158495" y="44195"/>
                </a:lnTo>
                <a:lnTo>
                  <a:pt x="160019" y="42671"/>
                </a:lnTo>
                <a:lnTo>
                  <a:pt x="160737" y="42671"/>
                </a:lnTo>
                <a:lnTo>
                  <a:pt x="196595" y="18287"/>
                </a:lnTo>
                <a:lnTo>
                  <a:pt x="202387" y="18287"/>
                </a:lnTo>
                <a:lnTo>
                  <a:pt x="230323" y="12467"/>
                </a:lnTo>
                <a:lnTo>
                  <a:pt x="228599" y="12191"/>
                </a:lnTo>
                <a:lnTo>
                  <a:pt x="284572" y="12191"/>
                </a:lnTo>
                <a:lnTo>
                  <a:pt x="271271" y="6095"/>
                </a:lnTo>
                <a:lnTo>
                  <a:pt x="269747" y="6095"/>
                </a:lnTo>
                <a:lnTo>
                  <a:pt x="231647" y="0"/>
                </a:lnTo>
                <a:close/>
              </a:path>
              <a:path w="1882140" h="264160">
                <a:moveTo>
                  <a:pt x="160019" y="42671"/>
                </a:moveTo>
                <a:lnTo>
                  <a:pt x="158495" y="44195"/>
                </a:lnTo>
                <a:lnTo>
                  <a:pt x="159222" y="43701"/>
                </a:lnTo>
                <a:lnTo>
                  <a:pt x="160019" y="42671"/>
                </a:lnTo>
                <a:close/>
              </a:path>
              <a:path w="1882140" h="264160">
                <a:moveTo>
                  <a:pt x="159222" y="43701"/>
                </a:moveTo>
                <a:lnTo>
                  <a:pt x="158495" y="44195"/>
                </a:lnTo>
                <a:lnTo>
                  <a:pt x="158840" y="44195"/>
                </a:lnTo>
                <a:lnTo>
                  <a:pt x="159222" y="43701"/>
                </a:lnTo>
                <a:close/>
              </a:path>
              <a:path w="1882140" h="264160">
                <a:moveTo>
                  <a:pt x="160737" y="42671"/>
                </a:moveTo>
                <a:lnTo>
                  <a:pt x="160019" y="42671"/>
                </a:lnTo>
                <a:lnTo>
                  <a:pt x="159222" y="43701"/>
                </a:lnTo>
                <a:lnTo>
                  <a:pt x="160737" y="42671"/>
                </a:lnTo>
                <a:close/>
              </a:path>
              <a:path w="1882140" h="264160">
                <a:moveTo>
                  <a:pt x="202387" y="18287"/>
                </a:moveTo>
                <a:lnTo>
                  <a:pt x="196595" y="18287"/>
                </a:lnTo>
                <a:lnTo>
                  <a:pt x="195071" y="19811"/>
                </a:lnTo>
                <a:lnTo>
                  <a:pt x="202387" y="18287"/>
                </a:lnTo>
                <a:close/>
              </a:path>
              <a:path w="1882140" h="264160">
                <a:moveTo>
                  <a:pt x="231647" y="12191"/>
                </a:moveTo>
                <a:lnTo>
                  <a:pt x="228599" y="12191"/>
                </a:lnTo>
                <a:lnTo>
                  <a:pt x="230323" y="12467"/>
                </a:lnTo>
                <a:lnTo>
                  <a:pt x="231647" y="1219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39383" y="3278123"/>
            <a:ext cx="1884045" cy="203200"/>
          </a:xfrm>
          <a:custGeom>
            <a:avLst/>
            <a:gdLst/>
            <a:ahLst/>
            <a:cxnLst/>
            <a:rect l="l" t="t" r="r" b="b"/>
            <a:pathLst>
              <a:path w="1884045" h="203200">
                <a:moveTo>
                  <a:pt x="42671" y="172211"/>
                </a:moveTo>
                <a:lnTo>
                  <a:pt x="4571" y="188975"/>
                </a:lnTo>
                <a:lnTo>
                  <a:pt x="1523" y="190499"/>
                </a:lnTo>
                <a:lnTo>
                  <a:pt x="0" y="195071"/>
                </a:lnTo>
                <a:lnTo>
                  <a:pt x="3047" y="201167"/>
                </a:lnTo>
                <a:lnTo>
                  <a:pt x="7619" y="202691"/>
                </a:lnTo>
                <a:lnTo>
                  <a:pt x="10667" y="201167"/>
                </a:lnTo>
                <a:lnTo>
                  <a:pt x="48767" y="184403"/>
                </a:lnTo>
                <a:lnTo>
                  <a:pt x="48767" y="182879"/>
                </a:lnTo>
                <a:lnTo>
                  <a:pt x="50291" y="182879"/>
                </a:lnTo>
                <a:lnTo>
                  <a:pt x="59435" y="173735"/>
                </a:lnTo>
                <a:lnTo>
                  <a:pt x="41147" y="173735"/>
                </a:lnTo>
                <a:lnTo>
                  <a:pt x="42671" y="172211"/>
                </a:lnTo>
                <a:close/>
              </a:path>
              <a:path w="1884045" h="203200">
                <a:moveTo>
                  <a:pt x="387966" y="12191"/>
                </a:moveTo>
                <a:lnTo>
                  <a:pt x="306323" y="12191"/>
                </a:lnTo>
                <a:lnTo>
                  <a:pt x="344423" y="15239"/>
                </a:lnTo>
                <a:lnTo>
                  <a:pt x="379475" y="22859"/>
                </a:lnTo>
                <a:lnTo>
                  <a:pt x="417575" y="33527"/>
                </a:lnTo>
                <a:lnTo>
                  <a:pt x="454151" y="45719"/>
                </a:lnTo>
                <a:lnTo>
                  <a:pt x="492251" y="57911"/>
                </a:lnTo>
                <a:lnTo>
                  <a:pt x="528827" y="73151"/>
                </a:lnTo>
                <a:lnTo>
                  <a:pt x="566927" y="85343"/>
                </a:lnTo>
                <a:lnTo>
                  <a:pt x="605027" y="99059"/>
                </a:lnTo>
                <a:lnTo>
                  <a:pt x="641603" y="111251"/>
                </a:lnTo>
                <a:lnTo>
                  <a:pt x="679703" y="123443"/>
                </a:lnTo>
                <a:lnTo>
                  <a:pt x="790955" y="150875"/>
                </a:lnTo>
                <a:lnTo>
                  <a:pt x="829055" y="158495"/>
                </a:lnTo>
                <a:lnTo>
                  <a:pt x="903731" y="170687"/>
                </a:lnTo>
                <a:lnTo>
                  <a:pt x="979931" y="178307"/>
                </a:lnTo>
                <a:lnTo>
                  <a:pt x="1014983" y="182879"/>
                </a:lnTo>
                <a:lnTo>
                  <a:pt x="1054607" y="185927"/>
                </a:lnTo>
                <a:lnTo>
                  <a:pt x="1091183" y="187451"/>
                </a:lnTo>
                <a:lnTo>
                  <a:pt x="1129283" y="190499"/>
                </a:lnTo>
                <a:lnTo>
                  <a:pt x="1278635" y="196595"/>
                </a:lnTo>
                <a:lnTo>
                  <a:pt x="1316735" y="196595"/>
                </a:lnTo>
                <a:lnTo>
                  <a:pt x="1353311" y="198119"/>
                </a:lnTo>
                <a:lnTo>
                  <a:pt x="1427987" y="198119"/>
                </a:lnTo>
                <a:lnTo>
                  <a:pt x="1466087" y="199643"/>
                </a:lnTo>
                <a:lnTo>
                  <a:pt x="1690115" y="199643"/>
                </a:lnTo>
                <a:lnTo>
                  <a:pt x="1726691" y="201167"/>
                </a:lnTo>
                <a:lnTo>
                  <a:pt x="1880615" y="201167"/>
                </a:lnTo>
                <a:lnTo>
                  <a:pt x="1883663" y="198119"/>
                </a:lnTo>
                <a:lnTo>
                  <a:pt x="1883663" y="192023"/>
                </a:lnTo>
                <a:lnTo>
                  <a:pt x="1880615" y="188975"/>
                </a:lnTo>
                <a:lnTo>
                  <a:pt x="1726691" y="188975"/>
                </a:lnTo>
                <a:lnTo>
                  <a:pt x="1690115" y="187451"/>
                </a:lnTo>
                <a:lnTo>
                  <a:pt x="1466087" y="187451"/>
                </a:lnTo>
                <a:lnTo>
                  <a:pt x="1427987" y="185927"/>
                </a:lnTo>
                <a:lnTo>
                  <a:pt x="1353311" y="185927"/>
                </a:lnTo>
                <a:lnTo>
                  <a:pt x="1316735" y="184403"/>
                </a:lnTo>
                <a:lnTo>
                  <a:pt x="1278635" y="184403"/>
                </a:lnTo>
                <a:lnTo>
                  <a:pt x="1129283" y="178307"/>
                </a:lnTo>
                <a:lnTo>
                  <a:pt x="1091183" y="175259"/>
                </a:lnTo>
                <a:lnTo>
                  <a:pt x="1054607" y="173735"/>
                </a:lnTo>
                <a:lnTo>
                  <a:pt x="1016507" y="170687"/>
                </a:lnTo>
                <a:lnTo>
                  <a:pt x="979931" y="166115"/>
                </a:lnTo>
                <a:lnTo>
                  <a:pt x="941831" y="163067"/>
                </a:lnTo>
                <a:lnTo>
                  <a:pt x="906779" y="158495"/>
                </a:lnTo>
                <a:lnTo>
                  <a:pt x="832103" y="146303"/>
                </a:lnTo>
                <a:lnTo>
                  <a:pt x="794003" y="138683"/>
                </a:lnTo>
                <a:lnTo>
                  <a:pt x="757427" y="129539"/>
                </a:lnTo>
                <a:lnTo>
                  <a:pt x="719327" y="120395"/>
                </a:lnTo>
                <a:lnTo>
                  <a:pt x="682751" y="111251"/>
                </a:lnTo>
                <a:lnTo>
                  <a:pt x="644651" y="99059"/>
                </a:lnTo>
                <a:lnTo>
                  <a:pt x="608075" y="86867"/>
                </a:lnTo>
                <a:lnTo>
                  <a:pt x="569975" y="73151"/>
                </a:lnTo>
                <a:lnTo>
                  <a:pt x="533399" y="60959"/>
                </a:lnTo>
                <a:lnTo>
                  <a:pt x="495299" y="45719"/>
                </a:lnTo>
                <a:lnTo>
                  <a:pt x="457199" y="33527"/>
                </a:lnTo>
                <a:lnTo>
                  <a:pt x="420623" y="21335"/>
                </a:lnTo>
                <a:lnTo>
                  <a:pt x="387966" y="12191"/>
                </a:lnTo>
                <a:close/>
              </a:path>
              <a:path w="1884045" h="203200">
                <a:moveTo>
                  <a:pt x="306323" y="0"/>
                </a:moveTo>
                <a:lnTo>
                  <a:pt x="304799" y="0"/>
                </a:lnTo>
                <a:lnTo>
                  <a:pt x="268223" y="4571"/>
                </a:lnTo>
                <a:lnTo>
                  <a:pt x="230123" y="13715"/>
                </a:lnTo>
                <a:lnTo>
                  <a:pt x="228599" y="13715"/>
                </a:lnTo>
                <a:lnTo>
                  <a:pt x="192023" y="35051"/>
                </a:lnTo>
                <a:lnTo>
                  <a:pt x="152399" y="62483"/>
                </a:lnTo>
                <a:lnTo>
                  <a:pt x="115823" y="97535"/>
                </a:lnTo>
                <a:lnTo>
                  <a:pt x="77723" y="137159"/>
                </a:lnTo>
                <a:lnTo>
                  <a:pt x="41147" y="173735"/>
                </a:lnTo>
                <a:lnTo>
                  <a:pt x="59435" y="173735"/>
                </a:lnTo>
                <a:lnTo>
                  <a:pt x="86867" y="146303"/>
                </a:lnTo>
                <a:lnTo>
                  <a:pt x="124967" y="106679"/>
                </a:lnTo>
                <a:lnTo>
                  <a:pt x="161543" y="71627"/>
                </a:lnTo>
                <a:lnTo>
                  <a:pt x="198119" y="44195"/>
                </a:lnTo>
                <a:lnTo>
                  <a:pt x="234695" y="24383"/>
                </a:lnTo>
                <a:lnTo>
                  <a:pt x="239521" y="24383"/>
                </a:lnTo>
                <a:lnTo>
                  <a:pt x="271271" y="16763"/>
                </a:lnTo>
                <a:lnTo>
                  <a:pt x="306323" y="12191"/>
                </a:lnTo>
                <a:lnTo>
                  <a:pt x="387966" y="12191"/>
                </a:lnTo>
                <a:lnTo>
                  <a:pt x="382523" y="10667"/>
                </a:lnTo>
                <a:lnTo>
                  <a:pt x="344423" y="3047"/>
                </a:lnTo>
                <a:lnTo>
                  <a:pt x="306323" y="0"/>
                </a:lnTo>
                <a:close/>
              </a:path>
              <a:path w="1884045" h="203200">
                <a:moveTo>
                  <a:pt x="239521" y="24383"/>
                </a:moveTo>
                <a:lnTo>
                  <a:pt x="234695" y="24383"/>
                </a:lnTo>
                <a:lnTo>
                  <a:pt x="233171" y="25907"/>
                </a:lnTo>
                <a:lnTo>
                  <a:pt x="239521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40907" y="3316223"/>
            <a:ext cx="1882139" cy="163195"/>
          </a:xfrm>
          <a:custGeom>
            <a:avLst/>
            <a:gdLst/>
            <a:ahLst/>
            <a:cxnLst/>
            <a:rect l="l" t="t" r="r" b="b"/>
            <a:pathLst>
              <a:path w="1882140" h="163195">
                <a:moveTo>
                  <a:pt x="42671" y="141731"/>
                </a:moveTo>
                <a:lnTo>
                  <a:pt x="4571" y="150875"/>
                </a:lnTo>
                <a:lnTo>
                  <a:pt x="1523" y="152399"/>
                </a:lnTo>
                <a:lnTo>
                  <a:pt x="0" y="155447"/>
                </a:lnTo>
                <a:lnTo>
                  <a:pt x="0" y="158495"/>
                </a:lnTo>
                <a:lnTo>
                  <a:pt x="1523" y="161543"/>
                </a:lnTo>
                <a:lnTo>
                  <a:pt x="4571" y="163067"/>
                </a:lnTo>
                <a:lnTo>
                  <a:pt x="7619" y="163067"/>
                </a:lnTo>
                <a:lnTo>
                  <a:pt x="45719" y="153923"/>
                </a:lnTo>
                <a:lnTo>
                  <a:pt x="47243" y="153923"/>
                </a:lnTo>
                <a:lnTo>
                  <a:pt x="47243" y="152399"/>
                </a:lnTo>
                <a:lnTo>
                  <a:pt x="62919" y="143255"/>
                </a:lnTo>
                <a:lnTo>
                  <a:pt x="41147" y="143255"/>
                </a:lnTo>
                <a:lnTo>
                  <a:pt x="42671" y="141731"/>
                </a:lnTo>
                <a:close/>
              </a:path>
              <a:path w="1882140" h="163195">
                <a:moveTo>
                  <a:pt x="500176" y="12191"/>
                </a:moveTo>
                <a:lnTo>
                  <a:pt x="379475" y="12191"/>
                </a:lnTo>
                <a:lnTo>
                  <a:pt x="417575" y="13715"/>
                </a:lnTo>
                <a:lnTo>
                  <a:pt x="452627" y="18287"/>
                </a:lnTo>
                <a:lnTo>
                  <a:pt x="490727" y="22859"/>
                </a:lnTo>
                <a:lnTo>
                  <a:pt x="565403" y="38099"/>
                </a:lnTo>
                <a:lnTo>
                  <a:pt x="603503" y="47243"/>
                </a:lnTo>
                <a:lnTo>
                  <a:pt x="640079" y="54863"/>
                </a:lnTo>
                <a:lnTo>
                  <a:pt x="714755" y="73151"/>
                </a:lnTo>
                <a:lnTo>
                  <a:pt x="752855" y="80771"/>
                </a:lnTo>
                <a:lnTo>
                  <a:pt x="789431" y="89915"/>
                </a:lnTo>
                <a:lnTo>
                  <a:pt x="827531" y="97535"/>
                </a:lnTo>
                <a:lnTo>
                  <a:pt x="976883" y="121919"/>
                </a:lnTo>
                <a:lnTo>
                  <a:pt x="1051559" y="131063"/>
                </a:lnTo>
                <a:lnTo>
                  <a:pt x="1089659" y="134111"/>
                </a:lnTo>
                <a:lnTo>
                  <a:pt x="1126235" y="138683"/>
                </a:lnTo>
                <a:lnTo>
                  <a:pt x="1165859" y="141731"/>
                </a:lnTo>
                <a:lnTo>
                  <a:pt x="1202435" y="143255"/>
                </a:lnTo>
                <a:lnTo>
                  <a:pt x="1240535" y="146303"/>
                </a:lnTo>
                <a:lnTo>
                  <a:pt x="1277111" y="147827"/>
                </a:lnTo>
                <a:lnTo>
                  <a:pt x="1315211" y="150875"/>
                </a:lnTo>
                <a:lnTo>
                  <a:pt x="1426463" y="155447"/>
                </a:lnTo>
                <a:lnTo>
                  <a:pt x="1464563" y="155447"/>
                </a:lnTo>
                <a:lnTo>
                  <a:pt x="1501139" y="156971"/>
                </a:lnTo>
                <a:lnTo>
                  <a:pt x="1539239" y="156971"/>
                </a:lnTo>
                <a:lnTo>
                  <a:pt x="1575815" y="158495"/>
                </a:lnTo>
                <a:lnTo>
                  <a:pt x="1613915" y="158495"/>
                </a:lnTo>
                <a:lnTo>
                  <a:pt x="1650491" y="160019"/>
                </a:lnTo>
                <a:lnTo>
                  <a:pt x="1725167" y="160019"/>
                </a:lnTo>
                <a:lnTo>
                  <a:pt x="1763267" y="161543"/>
                </a:lnTo>
                <a:lnTo>
                  <a:pt x="1879091" y="161543"/>
                </a:lnTo>
                <a:lnTo>
                  <a:pt x="1882139" y="158495"/>
                </a:lnTo>
                <a:lnTo>
                  <a:pt x="1882139" y="152399"/>
                </a:lnTo>
                <a:lnTo>
                  <a:pt x="1879091" y="149351"/>
                </a:lnTo>
                <a:lnTo>
                  <a:pt x="1763267" y="149351"/>
                </a:lnTo>
                <a:lnTo>
                  <a:pt x="1725167" y="147827"/>
                </a:lnTo>
                <a:lnTo>
                  <a:pt x="1650491" y="147827"/>
                </a:lnTo>
                <a:lnTo>
                  <a:pt x="1613915" y="146303"/>
                </a:lnTo>
                <a:lnTo>
                  <a:pt x="1575815" y="146303"/>
                </a:lnTo>
                <a:lnTo>
                  <a:pt x="1539239" y="144779"/>
                </a:lnTo>
                <a:lnTo>
                  <a:pt x="1501139" y="144779"/>
                </a:lnTo>
                <a:lnTo>
                  <a:pt x="1464563" y="143255"/>
                </a:lnTo>
                <a:lnTo>
                  <a:pt x="1426463" y="143255"/>
                </a:lnTo>
                <a:lnTo>
                  <a:pt x="1315211" y="138683"/>
                </a:lnTo>
                <a:lnTo>
                  <a:pt x="1277111" y="135635"/>
                </a:lnTo>
                <a:lnTo>
                  <a:pt x="1240535" y="134111"/>
                </a:lnTo>
                <a:lnTo>
                  <a:pt x="1202435" y="131063"/>
                </a:lnTo>
                <a:lnTo>
                  <a:pt x="1165859" y="129539"/>
                </a:lnTo>
                <a:lnTo>
                  <a:pt x="1127759" y="126491"/>
                </a:lnTo>
                <a:lnTo>
                  <a:pt x="1089659" y="121919"/>
                </a:lnTo>
                <a:lnTo>
                  <a:pt x="1053083" y="118871"/>
                </a:lnTo>
                <a:lnTo>
                  <a:pt x="1014983" y="114299"/>
                </a:lnTo>
                <a:lnTo>
                  <a:pt x="979931" y="109727"/>
                </a:lnTo>
                <a:lnTo>
                  <a:pt x="830579" y="85343"/>
                </a:lnTo>
                <a:lnTo>
                  <a:pt x="792479" y="77723"/>
                </a:lnTo>
                <a:lnTo>
                  <a:pt x="755903" y="68579"/>
                </a:lnTo>
                <a:lnTo>
                  <a:pt x="717803" y="60959"/>
                </a:lnTo>
                <a:lnTo>
                  <a:pt x="643127" y="42671"/>
                </a:lnTo>
                <a:lnTo>
                  <a:pt x="606551" y="35051"/>
                </a:lnTo>
                <a:lnTo>
                  <a:pt x="568451" y="25907"/>
                </a:lnTo>
                <a:lnTo>
                  <a:pt x="531875" y="18287"/>
                </a:lnTo>
                <a:lnTo>
                  <a:pt x="500176" y="12191"/>
                </a:lnTo>
                <a:close/>
              </a:path>
              <a:path w="1882140" h="163195">
                <a:moveTo>
                  <a:pt x="379475" y="0"/>
                </a:moveTo>
                <a:lnTo>
                  <a:pt x="341375" y="1523"/>
                </a:lnTo>
                <a:lnTo>
                  <a:pt x="303275" y="7619"/>
                </a:lnTo>
                <a:lnTo>
                  <a:pt x="227075" y="30479"/>
                </a:lnTo>
                <a:lnTo>
                  <a:pt x="190499" y="48767"/>
                </a:lnTo>
                <a:lnTo>
                  <a:pt x="152399" y="71627"/>
                </a:lnTo>
                <a:lnTo>
                  <a:pt x="115823" y="97535"/>
                </a:lnTo>
                <a:lnTo>
                  <a:pt x="77723" y="121919"/>
                </a:lnTo>
                <a:lnTo>
                  <a:pt x="41147" y="143255"/>
                </a:lnTo>
                <a:lnTo>
                  <a:pt x="62919" y="143255"/>
                </a:lnTo>
                <a:lnTo>
                  <a:pt x="83819" y="131063"/>
                </a:lnTo>
                <a:lnTo>
                  <a:pt x="121919" y="106679"/>
                </a:lnTo>
                <a:lnTo>
                  <a:pt x="158495" y="80771"/>
                </a:lnTo>
                <a:lnTo>
                  <a:pt x="196595" y="59435"/>
                </a:lnTo>
                <a:lnTo>
                  <a:pt x="233171" y="42671"/>
                </a:lnTo>
                <a:lnTo>
                  <a:pt x="269747" y="28955"/>
                </a:lnTo>
                <a:lnTo>
                  <a:pt x="344423" y="13715"/>
                </a:lnTo>
                <a:lnTo>
                  <a:pt x="379475" y="12191"/>
                </a:lnTo>
                <a:lnTo>
                  <a:pt x="500176" y="12191"/>
                </a:lnTo>
                <a:lnTo>
                  <a:pt x="492251" y="10667"/>
                </a:lnTo>
                <a:lnTo>
                  <a:pt x="417575" y="1523"/>
                </a:lnTo>
                <a:lnTo>
                  <a:pt x="379475" y="0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71459" y="283616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8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71459" y="305257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F68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1459" y="326897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71459" y="348538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73254" y="2944405"/>
            <a:ext cx="152400" cy="223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f(</a:t>
            </a: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16913" y="2318071"/>
            <a:ext cx="14814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Gamma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97531" y="2765157"/>
            <a:ext cx="706120" cy="80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2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1.5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2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1.5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2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1.5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2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1.5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60928" y="3404781"/>
            <a:ext cx="2711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60928" y="3125889"/>
            <a:ext cx="2711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60928" y="2848521"/>
            <a:ext cx="2711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60928" y="2569629"/>
            <a:ext cx="2711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0.60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11869" y="2944405"/>
            <a:ext cx="152400" cy="223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f(</a:t>
            </a: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55517" y="2318071"/>
            <a:ext cx="14814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Gamma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36134" y="2765157"/>
            <a:ext cx="70612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2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2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2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1.5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55244" marR="5080" indent="-43180">
              <a:lnSpc>
                <a:spcPct val="142000"/>
              </a:lnSpc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2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) 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2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2.5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024627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4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587" y="4571"/>
                </a:lnTo>
                <a:lnTo>
                  <a:pt x="3941063" y="1523"/>
                </a:lnTo>
                <a:lnTo>
                  <a:pt x="3936491" y="0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3931919" y="1680971"/>
                </a:lnTo>
                <a:lnTo>
                  <a:pt x="3942587" y="1680971"/>
                </a:lnTo>
                <a:lnTo>
                  <a:pt x="3942587" y="10667"/>
                </a:lnTo>
                <a:lnTo>
                  <a:pt x="3936491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19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3942587" y="4571"/>
                </a:moveTo>
                <a:lnTo>
                  <a:pt x="3931919" y="4571"/>
                </a:lnTo>
                <a:lnTo>
                  <a:pt x="3936491" y="10667"/>
                </a:lnTo>
                <a:lnTo>
                  <a:pt x="3942587" y="10667"/>
                </a:lnTo>
                <a:lnTo>
                  <a:pt x="394258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87160" y="4347743"/>
            <a:ext cx="24282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17213" y="5559552"/>
            <a:ext cx="100584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7213" y="5966459"/>
            <a:ext cx="100584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87160" y="5262144"/>
            <a:ext cx="4667250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 marR="5080">
              <a:lnSpc>
                <a:spcPct val="100000"/>
              </a:lnSpc>
              <a:spcBef>
                <a:spcPts val="295"/>
              </a:spcBef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mm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ut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 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ed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s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gen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esents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baseline="24305" dirty="0">
                <a:latin typeface="Arial"/>
                <a:cs typeface="Arial"/>
              </a:rPr>
              <a:t>th</a:t>
            </a:r>
            <a:r>
              <a:rPr sz="1200" spc="142" baseline="24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ent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occu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</a:t>
            </a:r>
            <a:r>
              <a:rPr sz="1200" spc="260" dirty="0">
                <a:latin typeface="Arial"/>
                <a:cs typeface="Arial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</a:t>
            </a:r>
            <a:r>
              <a:rPr sz="1200" spc="260" dirty="0">
                <a:latin typeface="Arial"/>
                <a:cs typeface="Arial"/>
              </a:rPr>
              <a:t> </a:t>
            </a:r>
            <a:r>
              <a:rPr sz="1200" baseline="24305" dirty="0">
                <a:latin typeface="Arial"/>
                <a:cs typeface="Arial"/>
              </a:rPr>
              <a:t>2</a:t>
            </a:r>
            <a:endParaRPr sz="1200" baseline="24305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17664" y="5507564"/>
            <a:ext cx="453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35821" y="5507564"/>
            <a:ext cx="20186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spc="-10" dirty="0">
                <a:latin typeface="Arial"/>
                <a:cs typeface="Arial"/>
              </a:rPr>
              <a:t>pon</a:t>
            </a:r>
            <a:r>
              <a:rPr sz="1200" dirty="0">
                <a:latin typeface="Arial"/>
                <a:cs typeface="Arial"/>
              </a:rPr>
              <a:t>ent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al 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ut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on.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819132" y="5507564"/>
            <a:ext cx="11341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latin typeface="Arial"/>
                <a:cs typeface="Arial"/>
              </a:rPr>
              <a:t>g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ndo</a:t>
            </a:r>
            <a:r>
              <a:rPr sz="1200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018521" y="5507564"/>
            <a:ext cx="5556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17213" y="6697980"/>
            <a:ext cx="100584" cy="77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87160" y="6396001"/>
            <a:ext cx="2915285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5" dirty="0">
                <a:latin typeface="Arial"/>
                <a:cs typeface="Arial"/>
              </a:rPr>
              <a:t>ca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 marR="5080">
              <a:lnSpc>
                <a:spcPct val="12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ode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nsu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s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ode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60107" y="48006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3704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553973" y="4701690"/>
            <a:ext cx="122809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, 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x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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50" i="1" spc="-30" dirty="0">
                <a:latin typeface="Symbol"/>
                <a:cs typeface="Symbol"/>
              </a:rPr>
              <a:t></a:t>
            </a:r>
            <a:r>
              <a:rPr sz="1250" i="1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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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28318" y="4708389"/>
            <a:ext cx="407034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f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(</a:t>
            </a:r>
            <a:r>
              <a:rPr sz="1200" i="1" spc="2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64183" y="4589790"/>
            <a:ext cx="5778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34" baseline="-25462" dirty="0">
                <a:latin typeface="Times New Roman"/>
                <a:cs typeface="Times New Roman"/>
              </a:rPr>
              <a:t> </a:t>
            </a:r>
            <a:r>
              <a:rPr sz="700" i="1" spc="55" dirty="0">
                <a:latin typeface="Times New Roman"/>
                <a:cs typeface="Times New Roman"/>
              </a:rPr>
              <a:t>a</a:t>
            </a:r>
            <a:r>
              <a:rPr sz="1800" i="1" spc="75" baseline="-25462" dirty="0">
                <a:latin typeface="Times New Roman"/>
                <a:cs typeface="Times New Roman"/>
              </a:rPr>
              <a:t>e</a:t>
            </a:r>
            <a:r>
              <a:rPr sz="700" dirty="0">
                <a:latin typeface="Symbol"/>
                <a:cs typeface="Symbol"/>
              </a:rPr>
              <a:t></a:t>
            </a:r>
            <a:r>
              <a:rPr sz="700" spc="-85" dirty="0">
                <a:latin typeface="Times New Roman"/>
                <a:cs typeface="Times New Roman"/>
              </a:rPr>
              <a:t> </a:t>
            </a:r>
            <a:r>
              <a:rPr sz="700" spc="120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Times New Roman"/>
                <a:cs typeface="Times New Roman"/>
              </a:rPr>
              <a:t>x</a:t>
            </a:r>
            <a:r>
              <a:rPr sz="700" i="1" spc="-45" dirty="0">
                <a:latin typeface="Times New Roman"/>
                <a:cs typeface="Times New Roman"/>
              </a:rPr>
              <a:t> </a:t>
            </a:r>
            <a:r>
              <a:rPr sz="1800" i="1" spc="112" baseline="-25462" dirty="0">
                <a:latin typeface="Times New Roman"/>
                <a:cs typeface="Times New Roman"/>
              </a:rPr>
              <a:t>x</a:t>
            </a:r>
            <a:r>
              <a:rPr sz="700" i="1" spc="-5" dirty="0">
                <a:latin typeface="Times New Roman"/>
                <a:cs typeface="Times New Roman"/>
              </a:rPr>
              <a:t>a</a:t>
            </a:r>
            <a:r>
              <a:rPr sz="700" i="1" spc="-20" dirty="0">
                <a:latin typeface="Times New Roman"/>
                <a:cs typeface="Times New Roman"/>
              </a:rPr>
              <a:t>-</a:t>
            </a:r>
            <a:r>
              <a:rPr sz="70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18108" y="4822112"/>
            <a:ext cx="288290" cy="18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(</a:t>
            </a:r>
            <a:r>
              <a:rPr sz="1200" i="1" spc="-5" dirty="0">
                <a:latin typeface="Times New Roman"/>
                <a:cs typeface="Times New Roman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986015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504" y="158496"/>
                </a:lnTo>
                <a:lnTo>
                  <a:pt x="3941076" y="156972"/>
                </a:lnTo>
                <a:lnTo>
                  <a:pt x="3942600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32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32" y="152400"/>
                </a:lnTo>
                <a:lnTo>
                  <a:pt x="3931932" y="147828"/>
                </a:lnTo>
                <a:close/>
              </a:path>
              <a:path w="3942715" h="158750">
                <a:moveTo>
                  <a:pt x="3942600" y="0"/>
                </a:moveTo>
                <a:lnTo>
                  <a:pt x="3931932" y="0"/>
                </a:lnTo>
                <a:lnTo>
                  <a:pt x="3931932" y="152400"/>
                </a:lnTo>
                <a:lnTo>
                  <a:pt x="3936504" y="147828"/>
                </a:lnTo>
                <a:lnTo>
                  <a:pt x="3942600" y="147828"/>
                </a:lnTo>
                <a:lnTo>
                  <a:pt x="3942600" y="0"/>
                </a:lnTo>
                <a:close/>
              </a:path>
              <a:path w="3942715" h="158750">
                <a:moveTo>
                  <a:pt x="3942600" y="147828"/>
                </a:moveTo>
                <a:lnTo>
                  <a:pt x="3936504" y="147828"/>
                </a:lnTo>
                <a:lnTo>
                  <a:pt x="3931932" y="152400"/>
                </a:lnTo>
                <a:lnTo>
                  <a:pt x="3942600" y="152400"/>
                </a:lnTo>
                <a:lnTo>
                  <a:pt x="3942600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24627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491" y="158496"/>
                </a:lnTo>
                <a:lnTo>
                  <a:pt x="3941063" y="156972"/>
                </a:lnTo>
                <a:lnTo>
                  <a:pt x="3942587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19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19" y="152400"/>
                </a:lnTo>
                <a:lnTo>
                  <a:pt x="3931919" y="147828"/>
                </a:lnTo>
                <a:close/>
              </a:path>
              <a:path w="3942715" h="158750">
                <a:moveTo>
                  <a:pt x="3942587" y="0"/>
                </a:moveTo>
                <a:lnTo>
                  <a:pt x="3931919" y="0"/>
                </a:lnTo>
                <a:lnTo>
                  <a:pt x="3931919" y="152400"/>
                </a:lnTo>
                <a:lnTo>
                  <a:pt x="3936491" y="147828"/>
                </a:lnTo>
                <a:lnTo>
                  <a:pt x="3942587" y="147828"/>
                </a:lnTo>
                <a:lnTo>
                  <a:pt x="3942587" y="0"/>
                </a:lnTo>
                <a:close/>
              </a:path>
              <a:path w="3942715" h="158750">
                <a:moveTo>
                  <a:pt x="3942587" y="147828"/>
                </a:moveTo>
                <a:lnTo>
                  <a:pt x="3936491" y="147828"/>
                </a:lnTo>
                <a:lnTo>
                  <a:pt x="3931919" y="152400"/>
                </a:lnTo>
                <a:lnTo>
                  <a:pt x="3942587" y="152400"/>
                </a:lnTo>
                <a:lnTo>
                  <a:pt x="3942587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1638428" y="3583089"/>
          <a:ext cx="6555616" cy="409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8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66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1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89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6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23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tabLst>
                          <a:tab pos="50673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	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905"/>
                        </a:lnSpc>
                        <a:tabLst>
                          <a:tab pos="379095" algn="l"/>
                        </a:tabLst>
                      </a:pPr>
                      <a:r>
                        <a:rPr sz="1000" u="heavy" dirty="0">
                          <a:latin typeface="Arial"/>
                          <a:cs typeface="Arial"/>
                        </a:rPr>
                        <a:t> 	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68935">
                        <a:lnSpc>
                          <a:spcPts val="54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1.5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tabLst>
                          <a:tab pos="50673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	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905"/>
                        </a:lnSpc>
                        <a:tabLst>
                          <a:tab pos="287020" algn="l"/>
                        </a:tabLst>
                      </a:pPr>
                      <a:r>
                        <a:rPr sz="1000" u="heavy" dirty="0">
                          <a:latin typeface="Arial"/>
                          <a:cs typeface="Arial"/>
                        </a:rPr>
                        <a:t> 	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r">
                        <a:lnSpc>
                          <a:spcPts val="54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(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48"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60" y="1737716"/>
            <a:ext cx="2540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008FD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8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40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Be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ta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D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0186" y="1792557"/>
            <a:ext cx="1708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Ba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1355" y="199186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1650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0116" y="263956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3473196"/>
            <a:ext cx="1865630" cy="0"/>
          </a:xfrm>
          <a:custGeom>
            <a:avLst/>
            <a:gdLst/>
            <a:ahLst/>
            <a:cxnLst/>
            <a:rect l="l" t="t" r="r" b="b"/>
            <a:pathLst>
              <a:path w="1865629">
                <a:moveTo>
                  <a:pt x="0" y="0"/>
                </a:moveTo>
                <a:lnTo>
                  <a:pt x="186537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2016" y="330098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2016" y="313486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2016" y="296875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2016" y="280111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2016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4368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182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996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810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776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2307" y="2933700"/>
            <a:ext cx="1803400" cy="439420"/>
          </a:xfrm>
          <a:custGeom>
            <a:avLst/>
            <a:gdLst/>
            <a:ahLst/>
            <a:cxnLst/>
            <a:rect l="l" t="t" r="r" b="b"/>
            <a:pathLst>
              <a:path w="1803400" h="439420">
                <a:moveTo>
                  <a:pt x="1045463" y="437387"/>
                </a:moveTo>
                <a:lnTo>
                  <a:pt x="757427" y="437387"/>
                </a:lnTo>
                <a:lnTo>
                  <a:pt x="794003" y="438911"/>
                </a:lnTo>
                <a:lnTo>
                  <a:pt x="1008887" y="438911"/>
                </a:lnTo>
                <a:lnTo>
                  <a:pt x="1045463" y="437387"/>
                </a:lnTo>
                <a:close/>
              </a:path>
              <a:path w="1803400" h="439420">
                <a:moveTo>
                  <a:pt x="761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19"/>
                </a:lnTo>
                <a:lnTo>
                  <a:pt x="35051" y="161543"/>
                </a:lnTo>
                <a:lnTo>
                  <a:pt x="71627" y="269747"/>
                </a:lnTo>
                <a:lnTo>
                  <a:pt x="71627" y="271271"/>
                </a:lnTo>
                <a:lnTo>
                  <a:pt x="73151" y="271271"/>
                </a:lnTo>
                <a:lnTo>
                  <a:pt x="108203" y="318515"/>
                </a:lnTo>
                <a:lnTo>
                  <a:pt x="108203" y="320039"/>
                </a:lnTo>
                <a:lnTo>
                  <a:pt x="109727" y="320039"/>
                </a:lnTo>
                <a:lnTo>
                  <a:pt x="146303" y="347471"/>
                </a:lnTo>
                <a:lnTo>
                  <a:pt x="181355" y="367283"/>
                </a:lnTo>
                <a:lnTo>
                  <a:pt x="181355" y="368807"/>
                </a:lnTo>
                <a:lnTo>
                  <a:pt x="182879" y="368807"/>
                </a:lnTo>
                <a:lnTo>
                  <a:pt x="219455" y="382523"/>
                </a:lnTo>
                <a:lnTo>
                  <a:pt x="254507" y="391667"/>
                </a:lnTo>
                <a:lnTo>
                  <a:pt x="362711" y="413003"/>
                </a:lnTo>
                <a:lnTo>
                  <a:pt x="542543" y="429767"/>
                </a:lnTo>
                <a:lnTo>
                  <a:pt x="722375" y="437387"/>
                </a:lnTo>
                <a:lnTo>
                  <a:pt x="1080515" y="437387"/>
                </a:lnTo>
                <a:lnTo>
                  <a:pt x="1260347" y="429767"/>
                </a:lnTo>
                <a:lnTo>
                  <a:pt x="1295399" y="426719"/>
                </a:lnTo>
                <a:lnTo>
                  <a:pt x="794003" y="426719"/>
                </a:lnTo>
                <a:lnTo>
                  <a:pt x="757427" y="425195"/>
                </a:lnTo>
                <a:lnTo>
                  <a:pt x="722375" y="425195"/>
                </a:lnTo>
                <a:lnTo>
                  <a:pt x="542543" y="417575"/>
                </a:lnTo>
                <a:lnTo>
                  <a:pt x="399287" y="405383"/>
                </a:lnTo>
                <a:lnTo>
                  <a:pt x="294131" y="388619"/>
                </a:lnTo>
                <a:lnTo>
                  <a:pt x="222503" y="370331"/>
                </a:lnTo>
                <a:lnTo>
                  <a:pt x="185927" y="356615"/>
                </a:lnTo>
                <a:lnTo>
                  <a:pt x="187451" y="356615"/>
                </a:lnTo>
                <a:lnTo>
                  <a:pt x="152399" y="338327"/>
                </a:lnTo>
                <a:lnTo>
                  <a:pt x="117855" y="312419"/>
                </a:lnTo>
                <a:lnTo>
                  <a:pt x="117347" y="312419"/>
                </a:lnTo>
                <a:lnTo>
                  <a:pt x="115823" y="310895"/>
                </a:lnTo>
                <a:lnTo>
                  <a:pt x="116217" y="310895"/>
                </a:lnTo>
                <a:lnTo>
                  <a:pt x="82295" y="265175"/>
                </a:lnTo>
                <a:lnTo>
                  <a:pt x="83304" y="265175"/>
                </a:lnTo>
                <a:lnTo>
                  <a:pt x="47243" y="158495"/>
                </a:lnTo>
                <a:lnTo>
                  <a:pt x="12191" y="4571"/>
                </a:lnTo>
                <a:lnTo>
                  <a:pt x="10667" y="1523"/>
                </a:lnTo>
                <a:lnTo>
                  <a:pt x="7619" y="0"/>
                </a:lnTo>
                <a:close/>
              </a:path>
              <a:path w="1803400" h="439420">
                <a:moveTo>
                  <a:pt x="1686239" y="311483"/>
                </a:moveTo>
                <a:lnTo>
                  <a:pt x="1650491" y="336803"/>
                </a:lnTo>
                <a:lnTo>
                  <a:pt x="1615439" y="356615"/>
                </a:lnTo>
                <a:lnTo>
                  <a:pt x="1616963" y="356615"/>
                </a:lnTo>
                <a:lnTo>
                  <a:pt x="1580387" y="370331"/>
                </a:lnTo>
                <a:lnTo>
                  <a:pt x="1508759" y="388619"/>
                </a:lnTo>
                <a:lnTo>
                  <a:pt x="1437131" y="400811"/>
                </a:lnTo>
                <a:lnTo>
                  <a:pt x="1260347" y="417575"/>
                </a:lnTo>
                <a:lnTo>
                  <a:pt x="1080515" y="425195"/>
                </a:lnTo>
                <a:lnTo>
                  <a:pt x="1045463" y="425195"/>
                </a:lnTo>
                <a:lnTo>
                  <a:pt x="1008887" y="426719"/>
                </a:lnTo>
                <a:lnTo>
                  <a:pt x="1295399" y="426719"/>
                </a:lnTo>
                <a:lnTo>
                  <a:pt x="1403603" y="417575"/>
                </a:lnTo>
                <a:lnTo>
                  <a:pt x="1476755" y="406907"/>
                </a:lnTo>
                <a:lnTo>
                  <a:pt x="1548383" y="391667"/>
                </a:lnTo>
                <a:lnTo>
                  <a:pt x="1620011" y="368807"/>
                </a:lnTo>
                <a:lnTo>
                  <a:pt x="1621535" y="368807"/>
                </a:lnTo>
                <a:lnTo>
                  <a:pt x="1621535" y="367283"/>
                </a:lnTo>
                <a:lnTo>
                  <a:pt x="1656587" y="347471"/>
                </a:lnTo>
                <a:lnTo>
                  <a:pt x="1693163" y="320039"/>
                </a:lnTo>
                <a:lnTo>
                  <a:pt x="1694687" y="320039"/>
                </a:lnTo>
                <a:lnTo>
                  <a:pt x="1694687" y="318515"/>
                </a:lnTo>
                <a:lnTo>
                  <a:pt x="1699210" y="312419"/>
                </a:lnTo>
                <a:lnTo>
                  <a:pt x="1685543" y="312419"/>
                </a:lnTo>
                <a:lnTo>
                  <a:pt x="1686239" y="311483"/>
                </a:lnTo>
                <a:close/>
              </a:path>
              <a:path w="1803400" h="439420">
                <a:moveTo>
                  <a:pt x="115823" y="310895"/>
                </a:moveTo>
                <a:lnTo>
                  <a:pt x="117347" y="312419"/>
                </a:lnTo>
                <a:lnTo>
                  <a:pt x="116710" y="311561"/>
                </a:lnTo>
                <a:lnTo>
                  <a:pt x="115823" y="310895"/>
                </a:lnTo>
                <a:close/>
              </a:path>
              <a:path w="1803400" h="439420">
                <a:moveTo>
                  <a:pt x="116710" y="311561"/>
                </a:moveTo>
                <a:lnTo>
                  <a:pt x="117347" y="312419"/>
                </a:lnTo>
                <a:lnTo>
                  <a:pt x="117855" y="312419"/>
                </a:lnTo>
                <a:lnTo>
                  <a:pt x="116710" y="311561"/>
                </a:lnTo>
                <a:close/>
              </a:path>
              <a:path w="1803400" h="439420">
                <a:moveTo>
                  <a:pt x="1687067" y="310895"/>
                </a:moveTo>
                <a:lnTo>
                  <a:pt x="1686239" y="311483"/>
                </a:lnTo>
                <a:lnTo>
                  <a:pt x="1685543" y="312419"/>
                </a:lnTo>
                <a:lnTo>
                  <a:pt x="1687067" y="310895"/>
                </a:lnTo>
                <a:close/>
              </a:path>
              <a:path w="1803400" h="439420">
                <a:moveTo>
                  <a:pt x="1700341" y="310895"/>
                </a:moveTo>
                <a:lnTo>
                  <a:pt x="1687067" y="310895"/>
                </a:lnTo>
                <a:lnTo>
                  <a:pt x="1685543" y="312419"/>
                </a:lnTo>
                <a:lnTo>
                  <a:pt x="1699210" y="312419"/>
                </a:lnTo>
                <a:lnTo>
                  <a:pt x="1700341" y="310895"/>
                </a:lnTo>
                <a:close/>
              </a:path>
              <a:path w="1803400" h="439420">
                <a:moveTo>
                  <a:pt x="116217" y="310895"/>
                </a:moveTo>
                <a:lnTo>
                  <a:pt x="115823" y="310895"/>
                </a:lnTo>
                <a:lnTo>
                  <a:pt x="116710" y="311561"/>
                </a:lnTo>
                <a:lnTo>
                  <a:pt x="116217" y="310895"/>
                </a:lnTo>
                <a:close/>
              </a:path>
              <a:path w="1803400" h="439420">
                <a:moveTo>
                  <a:pt x="1732809" y="265175"/>
                </a:moveTo>
                <a:lnTo>
                  <a:pt x="1720595" y="265175"/>
                </a:lnTo>
                <a:lnTo>
                  <a:pt x="1686239" y="311483"/>
                </a:lnTo>
                <a:lnTo>
                  <a:pt x="1687067" y="310895"/>
                </a:lnTo>
                <a:lnTo>
                  <a:pt x="1700341" y="310895"/>
                </a:lnTo>
                <a:lnTo>
                  <a:pt x="1729739" y="271271"/>
                </a:lnTo>
                <a:lnTo>
                  <a:pt x="1731263" y="271271"/>
                </a:lnTo>
                <a:lnTo>
                  <a:pt x="1731263" y="269747"/>
                </a:lnTo>
                <a:lnTo>
                  <a:pt x="1732809" y="265175"/>
                </a:lnTo>
                <a:close/>
              </a:path>
              <a:path w="1803400" h="439420">
                <a:moveTo>
                  <a:pt x="83304" y="265175"/>
                </a:moveTo>
                <a:lnTo>
                  <a:pt x="82295" y="265175"/>
                </a:lnTo>
                <a:lnTo>
                  <a:pt x="83819" y="266699"/>
                </a:lnTo>
                <a:lnTo>
                  <a:pt x="83304" y="265175"/>
                </a:lnTo>
                <a:close/>
              </a:path>
              <a:path w="1803400" h="439420">
                <a:moveTo>
                  <a:pt x="1798319" y="0"/>
                </a:moveTo>
                <a:lnTo>
                  <a:pt x="1795271" y="0"/>
                </a:lnTo>
                <a:lnTo>
                  <a:pt x="1792223" y="1523"/>
                </a:lnTo>
                <a:lnTo>
                  <a:pt x="1790699" y="4571"/>
                </a:lnTo>
                <a:lnTo>
                  <a:pt x="1755647" y="158495"/>
                </a:lnTo>
                <a:lnTo>
                  <a:pt x="1719071" y="266699"/>
                </a:lnTo>
                <a:lnTo>
                  <a:pt x="1720595" y="265175"/>
                </a:lnTo>
                <a:lnTo>
                  <a:pt x="1732809" y="265175"/>
                </a:lnTo>
                <a:lnTo>
                  <a:pt x="1767839" y="161543"/>
                </a:lnTo>
                <a:lnTo>
                  <a:pt x="1802891" y="7619"/>
                </a:lnTo>
                <a:lnTo>
                  <a:pt x="1802891" y="4571"/>
                </a:lnTo>
                <a:lnTo>
                  <a:pt x="1801367" y="1523"/>
                </a:lnTo>
                <a:lnTo>
                  <a:pt x="1798319" y="0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02307" y="2781300"/>
            <a:ext cx="1803400" cy="695325"/>
          </a:xfrm>
          <a:custGeom>
            <a:avLst/>
            <a:gdLst/>
            <a:ahLst/>
            <a:cxnLst/>
            <a:rect l="l" t="t" r="r" b="b"/>
            <a:pathLst>
              <a:path w="1803400" h="695325">
                <a:moveTo>
                  <a:pt x="761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19"/>
                </a:lnTo>
                <a:lnTo>
                  <a:pt x="35051" y="123443"/>
                </a:lnTo>
                <a:lnTo>
                  <a:pt x="71627" y="224027"/>
                </a:lnTo>
                <a:lnTo>
                  <a:pt x="71627" y="225551"/>
                </a:lnTo>
                <a:lnTo>
                  <a:pt x="73151" y="225551"/>
                </a:lnTo>
                <a:lnTo>
                  <a:pt x="108203" y="278891"/>
                </a:lnTo>
                <a:lnTo>
                  <a:pt x="108203" y="280415"/>
                </a:lnTo>
                <a:lnTo>
                  <a:pt x="144779" y="316991"/>
                </a:lnTo>
                <a:lnTo>
                  <a:pt x="179831" y="345947"/>
                </a:lnTo>
                <a:lnTo>
                  <a:pt x="217931" y="368807"/>
                </a:lnTo>
                <a:lnTo>
                  <a:pt x="252983" y="388619"/>
                </a:lnTo>
                <a:lnTo>
                  <a:pt x="289559" y="406907"/>
                </a:lnTo>
                <a:lnTo>
                  <a:pt x="324611" y="422147"/>
                </a:lnTo>
                <a:lnTo>
                  <a:pt x="362711" y="435863"/>
                </a:lnTo>
                <a:lnTo>
                  <a:pt x="434339" y="460247"/>
                </a:lnTo>
                <a:lnTo>
                  <a:pt x="505967" y="481583"/>
                </a:lnTo>
                <a:lnTo>
                  <a:pt x="577595" y="499871"/>
                </a:lnTo>
                <a:lnTo>
                  <a:pt x="612647" y="509015"/>
                </a:lnTo>
                <a:lnTo>
                  <a:pt x="684275" y="524255"/>
                </a:lnTo>
                <a:lnTo>
                  <a:pt x="720851" y="533399"/>
                </a:lnTo>
                <a:lnTo>
                  <a:pt x="755903" y="539495"/>
                </a:lnTo>
                <a:lnTo>
                  <a:pt x="827531" y="554735"/>
                </a:lnTo>
                <a:lnTo>
                  <a:pt x="899159" y="566927"/>
                </a:lnTo>
                <a:lnTo>
                  <a:pt x="935735" y="574547"/>
                </a:lnTo>
                <a:lnTo>
                  <a:pt x="1078991" y="598931"/>
                </a:lnTo>
                <a:lnTo>
                  <a:pt x="1115567" y="603503"/>
                </a:lnTo>
                <a:lnTo>
                  <a:pt x="1187195" y="615695"/>
                </a:lnTo>
                <a:lnTo>
                  <a:pt x="1222247" y="620267"/>
                </a:lnTo>
                <a:lnTo>
                  <a:pt x="1258823" y="626363"/>
                </a:lnTo>
                <a:lnTo>
                  <a:pt x="1293875" y="630935"/>
                </a:lnTo>
                <a:lnTo>
                  <a:pt x="1330451" y="637031"/>
                </a:lnTo>
                <a:lnTo>
                  <a:pt x="1437131" y="650747"/>
                </a:lnTo>
                <a:lnTo>
                  <a:pt x="1473707" y="656843"/>
                </a:lnTo>
                <a:lnTo>
                  <a:pt x="1760219" y="693419"/>
                </a:lnTo>
                <a:lnTo>
                  <a:pt x="1796795" y="694943"/>
                </a:lnTo>
                <a:lnTo>
                  <a:pt x="1799843" y="694943"/>
                </a:lnTo>
                <a:lnTo>
                  <a:pt x="1802891" y="691895"/>
                </a:lnTo>
                <a:lnTo>
                  <a:pt x="1802891" y="685799"/>
                </a:lnTo>
                <a:lnTo>
                  <a:pt x="1799843" y="682751"/>
                </a:lnTo>
                <a:lnTo>
                  <a:pt x="1796795" y="682751"/>
                </a:lnTo>
                <a:lnTo>
                  <a:pt x="1761743" y="681227"/>
                </a:lnTo>
                <a:lnTo>
                  <a:pt x="1476755" y="644651"/>
                </a:lnTo>
                <a:lnTo>
                  <a:pt x="1438655" y="638555"/>
                </a:lnTo>
                <a:lnTo>
                  <a:pt x="1333499" y="624839"/>
                </a:lnTo>
                <a:lnTo>
                  <a:pt x="1295399" y="618743"/>
                </a:lnTo>
                <a:lnTo>
                  <a:pt x="1261871" y="614171"/>
                </a:lnTo>
                <a:lnTo>
                  <a:pt x="1223771" y="608075"/>
                </a:lnTo>
                <a:lnTo>
                  <a:pt x="1190243" y="603503"/>
                </a:lnTo>
                <a:lnTo>
                  <a:pt x="1117091" y="591311"/>
                </a:lnTo>
                <a:lnTo>
                  <a:pt x="1082039" y="586739"/>
                </a:lnTo>
                <a:lnTo>
                  <a:pt x="938783" y="562355"/>
                </a:lnTo>
                <a:lnTo>
                  <a:pt x="902207" y="554735"/>
                </a:lnTo>
                <a:lnTo>
                  <a:pt x="830579" y="542543"/>
                </a:lnTo>
                <a:lnTo>
                  <a:pt x="758951" y="527303"/>
                </a:lnTo>
                <a:lnTo>
                  <a:pt x="723899" y="521207"/>
                </a:lnTo>
                <a:lnTo>
                  <a:pt x="687323" y="512063"/>
                </a:lnTo>
                <a:lnTo>
                  <a:pt x="615695" y="496823"/>
                </a:lnTo>
                <a:lnTo>
                  <a:pt x="580643" y="487679"/>
                </a:lnTo>
                <a:lnTo>
                  <a:pt x="544067" y="478535"/>
                </a:lnTo>
                <a:lnTo>
                  <a:pt x="472439" y="458723"/>
                </a:lnTo>
                <a:lnTo>
                  <a:pt x="400811" y="435863"/>
                </a:lnTo>
                <a:lnTo>
                  <a:pt x="330707" y="409955"/>
                </a:lnTo>
                <a:lnTo>
                  <a:pt x="295655" y="394715"/>
                </a:lnTo>
                <a:lnTo>
                  <a:pt x="259079" y="377951"/>
                </a:lnTo>
                <a:lnTo>
                  <a:pt x="224027" y="359663"/>
                </a:lnTo>
                <a:lnTo>
                  <a:pt x="188975" y="336803"/>
                </a:lnTo>
                <a:lnTo>
                  <a:pt x="153923" y="307847"/>
                </a:lnTo>
                <a:lnTo>
                  <a:pt x="118871" y="272795"/>
                </a:lnTo>
                <a:lnTo>
                  <a:pt x="117347" y="272795"/>
                </a:lnTo>
                <a:lnTo>
                  <a:pt x="82295" y="219455"/>
                </a:lnTo>
                <a:lnTo>
                  <a:pt x="83265" y="219455"/>
                </a:lnTo>
                <a:lnTo>
                  <a:pt x="47243" y="120395"/>
                </a:lnTo>
                <a:lnTo>
                  <a:pt x="12191" y="4571"/>
                </a:lnTo>
                <a:lnTo>
                  <a:pt x="10667" y="1523"/>
                </a:lnTo>
                <a:lnTo>
                  <a:pt x="7619" y="0"/>
                </a:lnTo>
                <a:close/>
              </a:path>
              <a:path w="1803400" h="695325">
                <a:moveTo>
                  <a:pt x="117347" y="271271"/>
                </a:moveTo>
                <a:lnTo>
                  <a:pt x="117347" y="272795"/>
                </a:lnTo>
                <a:lnTo>
                  <a:pt x="118871" y="272795"/>
                </a:lnTo>
                <a:lnTo>
                  <a:pt x="117347" y="271271"/>
                </a:lnTo>
                <a:close/>
              </a:path>
              <a:path w="1803400" h="695325">
                <a:moveTo>
                  <a:pt x="83265" y="219455"/>
                </a:moveTo>
                <a:lnTo>
                  <a:pt x="82295" y="219455"/>
                </a:lnTo>
                <a:lnTo>
                  <a:pt x="83819" y="220979"/>
                </a:lnTo>
                <a:lnTo>
                  <a:pt x="83265" y="219455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2307" y="2781300"/>
            <a:ext cx="1803400" cy="695325"/>
          </a:xfrm>
          <a:custGeom>
            <a:avLst/>
            <a:gdLst/>
            <a:ahLst/>
            <a:cxnLst/>
            <a:rect l="l" t="t" r="r" b="b"/>
            <a:pathLst>
              <a:path w="1803400" h="695325">
                <a:moveTo>
                  <a:pt x="1685543" y="271271"/>
                </a:moveTo>
                <a:lnTo>
                  <a:pt x="1648967" y="307847"/>
                </a:lnTo>
                <a:lnTo>
                  <a:pt x="1615439" y="336803"/>
                </a:lnTo>
                <a:lnTo>
                  <a:pt x="1578863" y="358139"/>
                </a:lnTo>
                <a:lnTo>
                  <a:pt x="1543811" y="377951"/>
                </a:lnTo>
                <a:lnTo>
                  <a:pt x="1473707" y="409955"/>
                </a:lnTo>
                <a:lnTo>
                  <a:pt x="1437131" y="423671"/>
                </a:lnTo>
                <a:lnTo>
                  <a:pt x="1365503" y="448055"/>
                </a:lnTo>
                <a:lnTo>
                  <a:pt x="1293875" y="469391"/>
                </a:lnTo>
                <a:lnTo>
                  <a:pt x="1222247" y="487679"/>
                </a:lnTo>
                <a:lnTo>
                  <a:pt x="1187195" y="496823"/>
                </a:lnTo>
                <a:lnTo>
                  <a:pt x="1115567" y="512063"/>
                </a:lnTo>
                <a:lnTo>
                  <a:pt x="1078991" y="521207"/>
                </a:lnTo>
                <a:lnTo>
                  <a:pt x="1043939" y="527303"/>
                </a:lnTo>
                <a:lnTo>
                  <a:pt x="972311" y="542543"/>
                </a:lnTo>
                <a:lnTo>
                  <a:pt x="899159" y="554735"/>
                </a:lnTo>
                <a:lnTo>
                  <a:pt x="864107" y="562355"/>
                </a:lnTo>
                <a:lnTo>
                  <a:pt x="720851" y="586739"/>
                </a:lnTo>
                <a:lnTo>
                  <a:pt x="684275" y="591311"/>
                </a:lnTo>
                <a:lnTo>
                  <a:pt x="612647" y="603503"/>
                </a:lnTo>
                <a:lnTo>
                  <a:pt x="577595" y="608075"/>
                </a:lnTo>
                <a:lnTo>
                  <a:pt x="541019" y="614171"/>
                </a:lnTo>
                <a:lnTo>
                  <a:pt x="505967" y="618743"/>
                </a:lnTo>
                <a:lnTo>
                  <a:pt x="469391" y="624839"/>
                </a:lnTo>
                <a:lnTo>
                  <a:pt x="362711" y="638555"/>
                </a:lnTo>
                <a:lnTo>
                  <a:pt x="326135" y="644651"/>
                </a:lnTo>
                <a:lnTo>
                  <a:pt x="41147" y="681227"/>
                </a:lnTo>
                <a:lnTo>
                  <a:pt x="6095" y="682751"/>
                </a:lnTo>
                <a:lnTo>
                  <a:pt x="3047" y="682751"/>
                </a:lnTo>
                <a:lnTo>
                  <a:pt x="0" y="685799"/>
                </a:lnTo>
                <a:lnTo>
                  <a:pt x="0" y="691895"/>
                </a:lnTo>
                <a:lnTo>
                  <a:pt x="3047" y="694943"/>
                </a:lnTo>
                <a:lnTo>
                  <a:pt x="6095" y="694943"/>
                </a:lnTo>
                <a:lnTo>
                  <a:pt x="41147" y="693419"/>
                </a:lnTo>
                <a:lnTo>
                  <a:pt x="327659" y="656843"/>
                </a:lnTo>
                <a:lnTo>
                  <a:pt x="365759" y="650747"/>
                </a:lnTo>
                <a:lnTo>
                  <a:pt x="399287" y="646175"/>
                </a:lnTo>
                <a:lnTo>
                  <a:pt x="470915" y="637031"/>
                </a:lnTo>
                <a:lnTo>
                  <a:pt x="509015" y="630935"/>
                </a:lnTo>
                <a:lnTo>
                  <a:pt x="542543" y="626363"/>
                </a:lnTo>
                <a:lnTo>
                  <a:pt x="580643" y="620267"/>
                </a:lnTo>
                <a:lnTo>
                  <a:pt x="614171" y="615695"/>
                </a:lnTo>
                <a:lnTo>
                  <a:pt x="652271" y="609599"/>
                </a:lnTo>
                <a:lnTo>
                  <a:pt x="687323" y="603503"/>
                </a:lnTo>
                <a:lnTo>
                  <a:pt x="722375" y="598931"/>
                </a:lnTo>
                <a:lnTo>
                  <a:pt x="867155" y="574547"/>
                </a:lnTo>
                <a:lnTo>
                  <a:pt x="902207" y="566927"/>
                </a:lnTo>
                <a:lnTo>
                  <a:pt x="975359" y="554735"/>
                </a:lnTo>
                <a:lnTo>
                  <a:pt x="1046987" y="539495"/>
                </a:lnTo>
                <a:lnTo>
                  <a:pt x="1082039" y="533399"/>
                </a:lnTo>
                <a:lnTo>
                  <a:pt x="1118615" y="524255"/>
                </a:lnTo>
                <a:lnTo>
                  <a:pt x="1190243" y="509015"/>
                </a:lnTo>
                <a:lnTo>
                  <a:pt x="1225295" y="499871"/>
                </a:lnTo>
                <a:lnTo>
                  <a:pt x="1261871" y="490727"/>
                </a:lnTo>
                <a:lnTo>
                  <a:pt x="1296923" y="481583"/>
                </a:lnTo>
                <a:lnTo>
                  <a:pt x="1368551" y="460247"/>
                </a:lnTo>
                <a:lnTo>
                  <a:pt x="1405127" y="448055"/>
                </a:lnTo>
                <a:lnTo>
                  <a:pt x="1476755" y="422147"/>
                </a:lnTo>
                <a:lnTo>
                  <a:pt x="1513331" y="406907"/>
                </a:lnTo>
                <a:lnTo>
                  <a:pt x="1549907" y="390143"/>
                </a:lnTo>
                <a:lnTo>
                  <a:pt x="1584959" y="368807"/>
                </a:lnTo>
                <a:lnTo>
                  <a:pt x="1621535" y="345947"/>
                </a:lnTo>
                <a:lnTo>
                  <a:pt x="1658111" y="316991"/>
                </a:lnTo>
                <a:lnTo>
                  <a:pt x="1694687" y="280415"/>
                </a:lnTo>
                <a:lnTo>
                  <a:pt x="1694687" y="278891"/>
                </a:lnTo>
                <a:lnTo>
                  <a:pt x="1698693" y="272795"/>
                </a:lnTo>
                <a:lnTo>
                  <a:pt x="1685543" y="272795"/>
                </a:lnTo>
                <a:lnTo>
                  <a:pt x="1685543" y="271271"/>
                </a:lnTo>
                <a:close/>
              </a:path>
              <a:path w="1803400" h="695325">
                <a:moveTo>
                  <a:pt x="1732926" y="219455"/>
                </a:moveTo>
                <a:lnTo>
                  <a:pt x="1720595" y="219455"/>
                </a:lnTo>
                <a:lnTo>
                  <a:pt x="1685543" y="272795"/>
                </a:lnTo>
                <a:lnTo>
                  <a:pt x="1698693" y="272795"/>
                </a:lnTo>
                <a:lnTo>
                  <a:pt x="1729739" y="225551"/>
                </a:lnTo>
                <a:lnTo>
                  <a:pt x="1731263" y="225551"/>
                </a:lnTo>
                <a:lnTo>
                  <a:pt x="1731263" y="224027"/>
                </a:lnTo>
                <a:lnTo>
                  <a:pt x="1732926" y="219455"/>
                </a:lnTo>
                <a:close/>
              </a:path>
              <a:path w="1803400" h="695325">
                <a:moveTo>
                  <a:pt x="1798319" y="0"/>
                </a:moveTo>
                <a:lnTo>
                  <a:pt x="1795271" y="0"/>
                </a:lnTo>
                <a:lnTo>
                  <a:pt x="1792223" y="1523"/>
                </a:lnTo>
                <a:lnTo>
                  <a:pt x="1790699" y="4571"/>
                </a:lnTo>
                <a:lnTo>
                  <a:pt x="1755647" y="120395"/>
                </a:lnTo>
                <a:lnTo>
                  <a:pt x="1719071" y="220979"/>
                </a:lnTo>
                <a:lnTo>
                  <a:pt x="1720595" y="219455"/>
                </a:lnTo>
                <a:lnTo>
                  <a:pt x="1732926" y="219455"/>
                </a:lnTo>
                <a:lnTo>
                  <a:pt x="1767839" y="123443"/>
                </a:lnTo>
                <a:lnTo>
                  <a:pt x="1802891" y="7619"/>
                </a:lnTo>
                <a:lnTo>
                  <a:pt x="1802891" y="4571"/>
                </a:lnTo>
                <a:lnTo>
                  <a:pt x="1801367" y="1523"/>
                </a:lnTo>
                <a:lnTo>
                  <a:pt x="1798319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2307" y="3217164"/>
            <a:ext cx="1803400" cy="251460"/>
          </a:xfrm>
          <a:custGeom>
            <a:avLst/>
            <a:gdLst/>
            <a:ahLst/>
            <a:cxnLst/>
            <a:rect l="l" t="t" r="r" b="b"/>
            <a:pathLst>
              <a:path w="1803400" h="251460">
                <a:moveTo>
                  <a:pt x="937259" y="0"/>
                </a:moveTo>
                <a:lnTo>
                  <a:pt x="865631" y="0"/>
                </a:lnTo>
                <a:lnTo>
                  <a:pt x="794003" y="3047"/>
                </a:lnTo>
                <a:lnTo>
                  <a:pt x="720851" y="9143"/>
                </a:lnTo>
                <a:lnTo>
                  <a:pt x="577595" y="32003"/>
                </a:lnTo>
                <a:lnTo>
                  <a:pt x="505967" y="47243"/>
                </a:lnTo>
                <a:lnTo>
                  <a:pt x="469391" y="57911"/>
                </a:lnTo>
                <a:lnTo>
                  <a:pt x="434339" y="67055"/>
                </a:lnTo>
                <a:lnTo>
                  <a:pt x="397763" y="77723"/>
                </a:lnTo>
                <a:lnTo>
                  <a:pt x="362711" y="89915"/>
                </a:lnTo>
                <a:lnTo>
                  <a:pt x="326135" y="102107"/>
                </a:lnTo>
                <a:lnTo>
                  <a:pt x="291083" y="115823"/>
                </a:lnTo>
                <a:lnTo>
                  <a:pt x="252983" y="129539"/>
                </a:lnTo>
                <a:lnTo>
                  <a:pt x="217931" y="144779"/>
                </a:lnTo>
                <a:lnTo>
                  <a:pt x="181355" y="160019"/>
                </a:lnTo>
                <a:lnTo>
                  <a:pt x="146303" y="176783"/>
                </a:lnTo>
                <a:lnTo>
                  <a:pt x="109727" y="193547"/>
                </a:lnTo>
                <a:lnTo>
                  <a:pt x="74675" y="211835"/>
                </a:lnTo>
                <a:lnTo>
                  <a:pt x="38099" y="230123"/>
                </a:lnTo>
                <a:lnTo>
                  <a:pt x="39623" y="230123"/>
                </a:lnTo>
                <a:lnTo>
                  <a:pt x="4571" y="239267"/>
                </a:lnTo>
                <a:lnTo>
                  <a:pt x="1523" y="240791"/>
                </a:lnTo>
                <a:lnTo>
                  <a:pt x="0" y="243839"/>
                </a:lnTo>
                <a:lnTo>
                  <a:pt x="0" y="246887"/>
                </a:lnTo>
                <a:lnTo>
                  <a:pt x="1523" y="249935"/>
                </a:lnTo>
                <a:lnTo>
                  <a:pt x="4571" y="251459"/>
                </a:lnTo>
                <a:lnTo>
                  <a:pt x="7619" y="251459"/>
                </a:lnTo>
                <a:lnTo>
                  <a:pt x="42671" y="242315"/>
                </a:lnTo>
                <a:lnTo>
                  <a:pt x="44195" y="242315"/>
                </a:lnTo>
                <a:lnTo>
                  <a:pt x="80771" y="224027"/>
                </a:lnTo>
                <a:lnTo>
                  <a:pt x="115823" y="205739"/>
                </a:lnTo>
                <a:lnTo>
                  <a:pt x="152399" y="188975"/>
                </a:lnTo>
                <a:lnTo>
                  <a:pt x="187451" y="172211"/>
                </a:lnTo>
                <a:lnTo>
                  <a:pt x="224027" y="156971"/>
                </a:lnTo>
                <a:lnTo>
                  <a:pt x="259079" y="141731"/>
                </a:lnTo>
                <a:lnTo>
                  <a:pt x="329183" y="114299"/>
                </a:lnTo>
                <a:lnTo>
                  <a:pt x="365759" y="102107"/>
                </a:lnTo>
                <a:lnTo>
                  <a:pt x="400811" y="89915"/>
                </a:lnTo>
                <a:lnTo>
                  <a:pt x="437387" y="79247"/>
                </a:lnTo>
                <a:lnTo>
                  <a:pt x="472439" y="70103"/>
                </a:lnTo>
                <a:lnTo>
                  <a:pt x="509015" y="59435"/>
                </a:lnTo>
                <a:lnTo>
                  <a:pt x="580643" y="44195"/>
                </a:lnTo>
                <a:lnTo>
                  <a:pt x="687323" y="25907"/>
                </a:lnTo>
                <a:lnTo>
                  <a:pt x="794003" y="15239"/>
                </a:lnTo>
                <a:lnTo>
                  <a:pt x="865631" y="12191"/>
                </a:lnTo>
                <a:lnTo>
                  <a:pt x="1104899" y="12191"/>
                </a:lnTo>
                <a:lnTo>
                  <a:pt x="1080515" y="9143"/>
                </a:lnTo>
                <a:lnTo>
                  <a:pt x="1008887" y="3047"/>
                </a:lnTo>
                <a:lnTo>
                  <a:pt x="937259" y="0"/>
                </a:lnTo>
                <a:close/>
              </a:path>
              <a:path w="1803400" h="251460">
                <a:moveTo>
                  <a:pt x="1104899" y="12191"/>
                </a:moveTo>
                <a:lnTo>
                  <a:pt x="937259" y="12191"/>
                </a:lnTo>
                <a:lnTo>
                  <a:pt x="1008887" y="15239"/>
                </a:lnTo>
                <a:lnTo>
                  <a:pt x="1080515" y="21335"/>
                </a:lnTo>
                <a:lnTo>
                  <a:pt x="1115567" y="25907"/>
                </a:lnTo>
                <a:lnTo>
                  <a:pt x="1222247" y="44195"/>
                </a:lnTo>
                <a:lnTo>
                  <a:pt x="1293875" y="59435"/>
                </a:lnTo>
                <a:lnTo>
                  <a:pt x="1330451" y="70103"/>
                </a:lnTo>
                <a:lnTo>
                  <a:pt x="1365503" y="79247"/>
                </a:lnTo>
                <a:lnTo>
                  <a:pt x="1402079" y="89915"/>
                </a:lnTo>
                <a:lnTo>
                  <a:pt x="1437131" y="102107"/>
                </a:lnTo>
                <a:lnTo>
                  <a:pt x="1473707" y="114299"/>
                </a:lnTo>
                <a:lnTo>
                  <a:pt x="1508759" y="128015"/>
                </a:lnTo>
                <a:lnTo>
                  <a:pt x="1545335" y="141731"/>
                </a:lnTo>
                <a:lnTo>
                  <a:pt x="1578863" y="156971"/>
                </a:lnTo>
                <a:lnTo>
                  <a:pt x="1615439" y="172211"/>
                </a:lnTo>
                <a:lnTo>
                  <a:pt x="1650491" y="188975"/>
                </a:lnTo>
                <a:lnTo>
                  <a:pt x="1687067" y="205739"/>
                </a:lnTo>
                <a:lnTo>
                  <a:pt x="1722119" y="224027"/>
                </a:lnTo>
                <a:lnTo>
                  <a:pt x="1758695" y="242315"/>
                </a:lnTo>
                <a:lnTo>
                  <a:pt x="1760219" y="242315"/>
                </a:lnTo>
                <a:lnTo>
                  <a:pt x="1795271" y="251459"/>
                </a:lnTo>
                <a:lnTo>
                  <a:pt x="1798319" y="251459"/>
                </a:lnTo>
                <a:lnTo>
                  <a:pt x="1801367" y="249935"/>
                </a:lnTo>
                <a:lnTo>
                  <a:pt x="1802891" y="246887"/>
                </a:lnTo>
                <a:lnTo>
                  <a:pt x="1802891" y="243839"/>
                </a:lnTo>
                <a:lnTo>
                  <a:pt x="1801367" y="240791"/>
                </a:lnTo>
                <a:lnTo>
                  <a:pt x="1798319" y="239267"/>
                </a:lnTo>
                <a:lnTo>
                  <a:pt x="1763267" y="230123"/>
                </a:lnTo>
                <a:lnTo>
                  <a:pt x="1764791" y="230123"/>
                </a:lnTo>
                <a:lnTo>
                  <a:pt x="1728215" y="211835"/>
                </a:lnTo>
                <a:lnTo>
                  <a:pt x="1693163" y="193547"/>
                </a:lnTo>
                <a:lnTo>
                  <a:pt x="1656587" y="176783"/>
                </a:lnTo>
                <a:lnTo>
                  <a:pt x="1621535" y="160019"/>
                </a:lnTo>
                <a:lnTo>
                  <a:pt x="1548383" y="129539"/>
                </a:lnTo>
                <a:lnTo>
                  <a:pt x="1511807" y="115823"/>
                </a:lnTo>
                <a:lnTo>
                  <a:pt x="1476755" y="102107"/>
                </a:lnTo>
                <a:lnTo>
                  <a:pt x="1440179" y="89915"/>
                </a:lnTo>
                <a:lnTo>
                  <a:pt x="1405127" y="77723"/>
                </a:lnTo>
                <a:lnTo>
                  <a:pt x="1368551" y="67055"/>
                </a:lnTo>
                <a:lnTo>
                  <a:pt x="1333499" y="57911"/>
                </a:lnTo>
                <a:lnTo>
                  <a:pt x="1296923" y="47243"/>
                </a:lnTo>
                <a:lnTo>
                  <a:pt x="1225295" y="32003"/>
                </a:lnTo>
                <a:lnTo>
                  <a:pt x="1117091" y="13715"/>
                </a:lnTo>
                <a:lnTo>
                  <a:pt x="110489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2307" y="3083052"/>
            <a:ext cx="1803400" cy="396240"/>
          </a:xfrm>
          <a:custGeom>
            <a:avLst/>
            <a:gdLst/>
            <a:ahLst/>
            <a:cxnLst/>
            <a:rect l="l" t="t" r="r" b="b"/>
            <a:pathLst>
              <a:path w="1803400" h="396239">
                <a:moveTo>
                  <a:pt x="692549" y="12191"/>
                </a:moveTo>
                <a:lnTo>
                  <a:pt x="614171" y="12191"/>
                </a:lnTo>
                <a:lnTo>
                  <a:pt x="650747" y="15239"/>
                </a:lnTo>
                <a:lnTo>
                  <a:pt x="684275" y="22859"/>
                </a:lnTo>
                <a:lnTo>
                  <a:pt x="720851" y="33527"/>
                </a:lnTo>
                <a:lnTo>
                  <a:pt x="755903" y="45719"/>
                </a:lnTo>
                <a:lnTo>
                  <a:pt x="790955" y="62483"/>
                </a:lnTo>
                <a:lnTo>
                  <a:pt x="826007" y="80771"/>
                </a:lnTo>
                <a:lnTo>
                  <a:pt x="862583" y="99059"/>
                </a:lnTo>
                <a:lnTo>
                  <a:pt x="897635" y="120395"/>
                </a:lnTo>
                <a:lnTo>
                  <a:pt x="970787" y="166115"/>
                </a:lnTo>
                <a:lnTo>
                  <a:pt x="1005839" y="188975"/>
                </a:lnTo>
                <a:lnTo>
                  <a:pt x="1042415" y="211835"/>
                </a:lnTo>
                <a:lnTo>
                  <a:pt x="1077467" y="233171"/>
                </a:lnTo>
                <a:lnTo>
                  <a:pt x="1114043" y="254507"/>
                </a:lnTo>
                <a:lnTo>
                  <a:pt x="1149095" y="274319"/>
                </a:lnTo>
                <a:lnTo>
                  <a:pt x="1185671" y="294131"/>
                </a:lnTo>
                <a:lnTo>
                  <a:pt x="1220723" y="310895"/>
                </a:lnTo>
                <a:lnTo>
                  <a:pt x="1257299" y="326135"/>
                </a:lnTo>
                <a:lnTo>
                  <a:pt x="1293875" y="339851"/>
                </a:lnTo>
                <a:lnTo>
                  <a:pt x="1330451" y="352043"/>
                </a:lnTo>
                <a:lnTo>
                  <a:pt x="1437131" y="377951"/>
                </a:lnTo>
                <a:lnTo>
                  <a:pt x="1508759" y="388619"/>
                </a:lnTo>
                <a:lnTo>
                  <a:pt x="1546859" y="391667"/>
                </a:lnTo>
                <a:lnTo>
                  <a:pt x="1618487" y="394715"/>
                </a:lnTo>
                <a:lnTo>
                  <a:pt x="1653539" y="394715"/>
                </a:lnTo>
                <a:lnTo>
                  <a:pt x="1690115" y="396239"/>
                </a:lnTo>
                <a:lnTo>
                  <a:pt x="1799843" y="396239"/>
                </a:lnTo>
                <a:lnTo>
                  <a:pt x="1802891" y="393191"/>
                </a:lnTo>
                <a:lnTo>
                  <a:pt x="1802891" y="387095"/>
                </a:lnTo>
                <a:lnTo>
                  <a:pt x="1799843" y="384047"/>
                </a:lnTo>
                <a:lnTo>
                  <a:pt x="1690115" y="384047"/>
                </a:lnTo>
                <a:lnTo>
                  <a:pt x="1653539" y="382523"/>
                </a:lnTo>
                <a:lnTo>
                  <a:pt x="1618487" y="382523"/>
                </a:lnTo>
                <a:lnTo>
                  <a:pt x="1546859" y="379475"/>
                </a:lnTo>
                <a:lnTo>
                  <a:pt x="1476755" y="371855"/>
                </a:lnTo>
                <a:lnTo>
                  <a:pt x="1368551" y="350519"/>
                </a:lnTo>
                <a:lnTo>
                  <a:pt x="1296923" y="327659"/>
                </a:lnTo>
                <a:lnTo>
                  <a:pt x="1226819" y="298703"/>
                </a:lnTo>
                <a:lnTo>
                  <a:pt x="1191767" y="281939"/>
                </a:lnTo>
                <a:lnTo>
                  <a:pt x="1155191" y="263651"/>
                </a:lnTo>
                <a:lnTo>
                  <a:pt x="1120139" y="245363"/>
                </a:lnTo>
                <a:lnTo>
                  <a:pt x="1083563" y="224027"/>
                </a:lnTo>
                <a:lnTo>
                  <a:pt x="1048511" y="202691"/>
                </a:lnTo>
                <a:lnTo>
                  <a:pt x="1011935" y="179831"/>
                </a:lnTo>
                <a:lnTo>
                  <a:pt x="976883" y="156971"/>
                </a:lnTo>
                <a:lnTo>
                  <a:pt x="903731" y="111251"/>
                </a:lnTo>
                <a:lnTo>
                  <a:pt x="868679" y="88391"/>
                </a:lnTo>
                <a:lnTo>
                  <a:pt x="832103" y="68579"/>
                </a:lnTo>
                <a:lnTo>
                  <a:pt x="797051" y="50291"/>
                </a:lnTo>
                <a:lnTo>
                  <a:pt x="758951" y="33527"/>
                </a:lnTo>
                <a:lnTo>
                  <a:pt x="723899" y="21335"/>
                </a:lnTo>
                <a:lnTo>
                  <a:pt x="692549" y="12191"/>
                </a:lnTo>
                <a:close/>
              </a:path>
              <a:path w="1803400" h="396239">
                <a:moveTo>
                  <a:pt x="74675" y="359663"/>
                </a:moveTo>
                <a:lnTo>
                  <a:pt x="38099" y="377951"/>
                </a:lnTo>
                <a:lnTo>
                  <a:pt x="39623" y="377951"/>
                </a:lnTo>
                <a:lnTo>
                  <a:pt x="4571" y="382523"/>
                </a:lnTo>
                <a:lnTo>
                  <a:pt x="1523" y="382523"/>
                </a:lnTo>
                <a:lnTo>
                  <a:pt x="0" y="385571"/>
                </a:lnTo>
                <a:lnTo>
                  <a:pt x="0" y="393191"/>
                </a:lnTo>
                <a:lnTo>
                  <a:pt x="3047" y="394715"/>
                </a:lnTo>
                <a:lnTo>
                  <a:pt x="6095" y="394715"/>
                </a:lnTo>
                <a:lnTo>
                  <a:pt x="41147" y="390143"/>
                </a:lnTo>
                <a:lnTo>
                  <a:pt x="44195" y="390143"/>
                </a:lnTo>
                <a:lnTo>
                  <a:pt x="80771" y="371855"/>
                </a:lnTo>
                <a:lnTo>
                  <a:pt x="80771" y="370331"/>
                </a:lnTo>
                <a:lnTo>
                  <a:pt x="93916" y="361187"/>
                </a:lnTo>
                <a:lnTo>
                  <a:pt x="74675" y="361187"/>
                </a:lnTo>
                <a:lnTo>
                  <a:pt x="74675" y="359663"/>
                </a:lnTo>
                <a:close/>
              </a:path>
              <a:path w="1803400" h="396239">
                <a:moveTo>
                  <a:pt x="614171" y="0"/>
                </a:moveTo>
                <a:lnTo>
                  <a:pt x="577595" y="0"/>
                </a:lnTo>
                <a:lnTo>
                  <a:pt x="541019" y="6095"/>
                </a:lnTo>
                <a:lnTo>
                  <a:pt x="467867" y="28955"/>
                </a:lnTo>
                <a:lnTo>
                  <a:pt x="432815" y="48767"/>
                </a:lnTo>
                <a:lnTo>
                  <a:pt x="396239" y="71627"/>
                </a:lnTo>
                <a:lnTo>
                  <a:pt x="359663" y="99059"/>
                </a:lnTo>
                <a:lnTo>
                  <a:pt x="323087" y="129539"/>
                </a:lnTo>
                <a:lnTo>
                  <a:pt x="288035" y="161543"/>
                </a:lnTo>
                <a:lnTo>
                  <a:pt x="251459" y="198119"/>
                </a:lnTo>
                <a:lnTo>
                  <a:pt x="216407" y="234695"/>
                </a:lnTo>
                <a:lnTo>
                  <a:pt x="179831" y="269747"/>
                </a:lnTo>
                <a:lnTo>
                  <a:pt x="144779" y="304799"/>
                </a:lnTo>
                <a:lnTo>
                  <a:pt x="109727" y="336803"/>
                </a:lnTo>
                <a:lnTo>
                  <a:pt x="74675" y="361187"/>
                </a:lnTo>
                <a:lnTo>
                  <a:pt x="93916" y="361187"/>
                </a:lnTo>
                <a:lnTo>
                  <a:pt x="115823" y="345947"/>
                </a:lnTo>
                <a:lnTo>
                  <a:pt x="153923" y="313943"/>
                </a:lnTo>
                <a:lnTo>
                  <a:pt x="188975" y="278891"/>
                </a:lnTo>
                <a:lnTo>
                  <a:pt x="225551" y="243839"/>
                </a:lnTo>
                <a:lnTo>
                  <a:pt x="260603" y="207263"/>
                </a:lnTo>
                <a:lnTo>
                  <a:pt x="297179" y="170687"/>
                </a:lnTo>
                <a:lnTo>
                  <a:pt x="332231" y="138683"/>
                </a:lnTo>
                <a:lnTo>
                  <a:pt x="368807" y="108203"/>
                </a:lnTo>
                <a:lnTo>
                  <a:pt x="402335" y="80771"/>
                </a:lnTo>
                <a:lnTo>
                  <a:pt x="438911" y="57911"/>
                </a:lnTo>
                <a:lnTo>
                  <a:pt x="473963" y="41147"/>
                </a:lnTo>
                <a:lnTo>
                  <a:pt x="544067" y="18287"/>
                </a:lnTo>
                <a:lnTo>
                  <a:pt x="580643" y="12191"/>
                </a:lnTo>
                <a:lnTo>
                  <a:pt x="692549" y="12191"/>
                </a:lnTo>
                <a:lnTo>
                  <a:pt x="687323" y="10667"/>
                </a:lnTo>
                <a:lnTo>
                  <a:pt x="650747" y="3047"/>
                </a:lnTo>
                <a:lnTo>
                  <a:pt x="614171" y="0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22325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5.00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4.00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3.00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2.00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1.00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60653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6977" y="3557182"/>
            <a:ext cx="12769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0205" algn="l"/>
                <a:tab pos="730250" algn="l"/>
                <a:tab pos="1088390" algn="l"/>
              </a:tabLst>
            </a:pPr>
            <a:r>
              <a:rPr sz="1000" spc="-10" dirty="0">
                <a:latin typeface="Arial"/>
                <a:cs typeface="Arial"/>
              </a:rPr>
              <a:t>0.2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0.4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0.6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0.8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20083" y="283616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8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20083" y="305257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F68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20083" y="326897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20083" y="348538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52879" y="3557182"/>
            <a:ext cx="113919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4195" marR="5080" indent="-532130">
              <a:lnSpc>
                <a:spcPct val="51000"/>
              </a:lnSpc>
              <a:tabLst>
                <a:tab pos="266700" algn="l"/>
                <a:tab pos="554355" algn="l"/>
              </a:tabLst>
            </a:pPr>
            <a:r>
              <a:rPr sz="1000" spc="-10" dirty="0">
                <a:latin typeface="Arial"/>
                <a:cs typeface="Arial"/>
              </a:rPr>
              <a:t>1	</a:t>
            </a:r>
            <a:r>
              <a:rPr sz="1000" u="heavy" spc="-5" dirty="0">
                <a:latin typeface="Arial"/>
                <a:cs typeface="Arial"/>
              </a:rPr>
              <a:t> 		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       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73254" y="2944405"/>
            <a:ext cx="152400" cy="223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f(</a:t>
            </a: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58289" y="374178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31213" y="2318071"/>
            <a:ext cx="12528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 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4755" y="2769273"/>
            <a:ext cx="819150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0.75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0.75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86015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504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600" y="4571"/>
                </a:lnTo>
                <a:lnTo>
                  <a:pt x="3941076" y="1523"/>
                </a:lnTo>
                <a:lnTo>
                  <a:pt x="3936504" y="0"/>
                </a:lnTo>
                <a:close/>
              </a:path>
              <a:path w="3942715" h="1681479">
                <a:moveTo>
                  <a:pt x="3931932" y="4571"/>
                </a:moveTo>
                <a:lnTo>
                  <a:pt x="3931932" y="1680971"/>
                </a:lnTo>
                <a:lnTo>
                  <a:pt x="3942600" y="1680971"/>
                </a:lnTo>
                <a:lnTo>
                  <a:pt x="3942600" y="10667"/>
                </a:lnTo>
                <a:lnTo>
                  <a:pt x="3936504" y="10667"/>
                </a:lnTo>
                <a:lnTo>
                  <a:pt x="3931932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32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32" y="10667"/>
                </a:lnTo>
                <a:lnTo>
                  <a:pt x="3931932" y="4571"/>
                </a:lnTo>
                <a:close/>
              </a:path>
              <a:path w="3942715" h="1681479">
                <a:moveTo>
                  <a:pt x="3942600" y="4571"/>
                </a:moveTo>
                <a:lnTo>
                  <a:pt x="3931932" y="4571"/>
                </a:lnTo>
                <a:lnTo>
                  <a:pt x="3936504" y="10667"/>
                </a:lnTo>
                <a:lnTo>
                  <a:pt x="3942600" y="10667"/>
                </a:lnTo>
                <a:lnTo>
                  <a:pt x="3942600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28715" y="263956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90615" y="3473196"/>
            <a:ext cx="1865630" cy="0"/>
          </a:xfrm>
          <a:custGeom>
            <a:avLst/>
            <a:gdLst/>
            <a:ahLst/>
            <a:cxnLst/>
            <a:rect l="l" t="t" r="r" b="b"/>
            <a:pathLst>
              <a:path w="1865629">
                <a:moveTo>
                  <a:pt x="0" y="0"/>
                </a:moveTo>
                <a:lnTo>
                  <a:pt x="186537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90615" y="330098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90615" y="313486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90615" y="296875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90615" y="280111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90615" y="2634996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4571"/>
                </a:moveTo>
                <a:lnTo>
                  <a:pt x="38099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8228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4042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98564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56703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16367" y="3473196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40907" y="2933700"/>
            <a:ext cx="1803400" cy="439420"/>
          </a:xfrm>
          <a:custGeom>
            <a:avLst/>
            <a:gdLst/>
            <a:ahLst/>
            <a:cxnLst/>
            <a:rect l="l" t="t" r="r" b="b"/>
            <a:pathLst>
              <a:path w="1803400" h="439420">
                <a:moveTo>
                  <a:pt x="1045463" y="437387"/>
                </a:moveTo>
                <a:lnTo>
                  <a:pt x="757427" y="437387"/>
                </a:lnTo>
                <a:lnTo>
                  <a:pt x="794003" y="438911"/>
                </a:lnTo>
                <a:lnTo>
                  <a:pt x="1008887" y="438911"/>
                </a:lnTo>
                <a:lnTo>
                  <a:pt x="1045463" y="437387"/>
                </a:lnTo>
                <a:close/>
              </a:path>
              <a:path w="1803400" h="439420">
                <a:moveTo>
                  <a:pt x="761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19"/>
                </a:lnTo>
                <a:lnTo>
                  <a:pt x="35051" y="161543"/>
                </a:lnTo>
                <a:lnTo>
                  <a:pt x="71627" y="269747"/>
                </a:lnTo>
                <a:lnTo>
                  <a:pt x="71627" y="271271"/>
                </a:lnTo>
                <a:lnTo>
                  <a:pt x="73151" y="271271"/>
                </a:lnTo>
                <a:lnTo>
                  <a:pt x="108203" y="318515"/>
                </a:lnTo>
                <a:lnTo>
                  <a:pt x="108203" y="320039"/>
                </a:lnTo>
                <a:lnTo>
                  <a:pt x="109727" y="320039"/>
                </a:lnTo>
                <a:lnTo>
                  <a:pt x="146303" y="347471"/>
                </a:lnTo>
                <a:lnTo>
                  <a:pt x="181355" y="367283"/>
                </a:lnTo>
                <a:lnTo>
                  <a:pt x="181355" y="368807"/>
                </a:lnTo>
                <a:lnTo>
                  <a:pt x="182879" y="368807"/>
                </a:lnTo>
                <a:lnTo>
                  <a:pt x="219455" y="382523"/>
                </a:lnTo>
                <a:lnTo>
                  <a:pt x="254507" y="391667"/>
                </a:lnTo>
                <a:lnTo>
                  <a:pt x="362711" y="413003"/>
                </a:lnTo>
                <a:lnTo>
                  <a:pt x="542543" y="429767"/>
                </a:lnTo>
                <a:lnTo>
                  <a:pt x="722375" y="437387"/>
                </a:lnTo>
                <a:lnTo>
                  <a:pt x="1080515" y="437387"/>
                </a:lnTo>
                <a:lnTo>
                  <a:pt x="1260347" y="429767"/>
                </a:lnTo>
                <a:lnTo>
                  <a:pt x="1295399" y="426719"/>
                </a:lnTo>
                <a:lnTo>
                  <a:pt x="794003" y="426719"/>
                </a:lnTo>
                <a:lnTo>
                  <a:pt x="757427" y="425195"/>
                </a:lnTo>
                <a:lnTo>
                  <a:pt x="722375" y="425195"/>
                </a:lnTo>
                <a:lnTo>
                  <a:pt x="542543" y="417575"/>
                </a:lnTo>
                <a:lnTo>
                  <a:pt x="399287" y="405383"/>
                </a:lnTo>
                <a:lnTo>
                  <a:pt x="294131" y="388619"/>
                </a:lnTo>
                <a:lnTo>
                  <a:pt x="222503" y="370331"/>
                </a:lnTo>
                <a:lnTo>
                  <a:pt x="185927" y="356615"/>
                </a:lnTo>
                <a:lnTo>
                  <a:pt x="187451" y="356615"/>
                </a:lnTo>
                <a:lnTo>
                  <a:pt x="152399" y="338327"/>
                </a:lnTo>
                <a:lnTo>
                  <a:pt x="117855" y="312419"/>
                </a:lnTo>
                <a:lnTo>
                  <a:pt x="117347" y="312419"/>
                </a:lnTo>
                <a:lnTo>
                  <a:pt x="115823" y="310895"/>
                </a:lnTo>
                <a:lnTo>
                  <a:pt x="116217" y="310895"/>
                </a:lnTo>
                <a:lnTo>
                  <a:pt x="82295" y="265175"/>
                </a:lnTo>
                <a:lnTo>
                  <a:pt x="83304" y="265175"/>
                </a:lnTo>
                <a:lnTo>
                  <a:pt x="47243" y="158495"/>
                </a:lnTo>
                <a:lnTo>
                  <a:pt x="12191" y="4571"/>
                </a:lnTo>
                <a:lnTo>
                  <a:pt x="10667" y="1523"/>
                </a:lnTo>
                <a:lnTo>
                  <a:pt x="7619" y="0"/>
                </a:lnTo>
                <a:close/>
              </a:path>
              <a:path w="1803400" h="439420">
                <a:moveTo>
                  <a:pt x="1686239" y="311483"/>
                </a:moveTo>
                <a:lnTo>
                  <a:pt x="1650491" y="336803"/>
                </a:lnTo>
                <a:lnTo>
                  <a:pt x="1615439" y="356615"/>
                </a:lnTo>
                <a:lnTo>
                  <a:pt x="1616963" y="356615"/>
                </a:lnTo>
                <a:lnTo>
                  <a:pt x="1580387" y="370331"/>
                </a:lnTo>
                <a:lnTo>
                  <a:pt x="1508759" y="388619"/>
                </a:lnTo>
                <a:lnTo>
                  <a:pt x="1437131" y="400811"/>
                </a:lnTo>
                <a:lnTo>
                  <a:pt x="1260347" y="417575"/>
                </a:lnTo>
                <a:lnTo>
                  <a:pt x="1080515" y="425195"/>
                </a:lnTo>
                <a:lnTo>
                  <a:pt x="1045463" y="425195"/>
                </a:lnTo>
                <a:lnTo>
                  <a:pt x="1008887" y="426719"/>
                </a:lnTo>
                <a:lnTo>
                  <a:pt x="1295399" y="426719"/>
                </a:lnTo>
                <a:lnTo>
                  <a:pt x="1403603" y="417575"/>
                </a:lnTo>
                <a:lnTo>
                  <a:pt x="1476755" y="406907"/>
                </a:lnTo>
                <a:lnTo>
                  <a:pt x="1548383" y="391667"/>
                </a:lnTo>
                <a:lnTo>
                  <a:pt x="1620011" y="368807"/>
                </a:lnTo>
                <a:lnTo>
                  <a:pt x="1621535" y="368807"/>
                </a:lnTo>
                <a:lnTo>
                  <a:pt x="1621535" y="367283"/>
                </a:lnTo>
                <a:lnTo>
                  <a:pt x="1656587" y="347471"/>
                </a:lnTo>
                <a:lnTo>
                  <a:pt x="1693163" y="320039"/>
                </a:lnTo>
                <a:lnTo>
                  <a:pt x="1694687" y="320039"/>
                </a:lnTo>
                <a:lnTo>
                  <a:pt x="1694687" y="318515"/>
                </a:lnTo>
                <a:lnTo>
                  <a:pt x="1699210" y="312419"/>
                </a:lnTo>
                <a:lnTo>
                  <a:pt x="1685543" y="312419"/>
                </a:lnTo>
                <a:lnTo>
                  <a:pt x="1686239" y="311483"/>
                </a:lnTo>
                <a:close/>
              </a:path>
              <a:path w="1803400" h="439420">
                <a:moveTo>
                  <a:pt x="115823" y="310895"/>
                </a:moveTo>
                <a:lnTo>
                  <a:pt x="117347" y="312419"/>
                </a:lnTo>
                <a:lnTo>
                  <a:pt x="116710" y="311561"/>
                </a:lnTo>
                <a:lnTo>
                  <a:pt x="115823" y="310895"/>
                </a:lnTo>
                <a:close/>
              </a:path>
              <a:path w="1803400" h="439420">
                <a:moveTo>
                  <a:pt x="116710" y="311561"/>
                </a:moveTo>
                <a:lnTo>
                  <a:pt x="117347" y="312419"/>
                </a:lnTo>
                <a:lnTo>
                  <a:pt x="117855" y="312419"/>
                </a:lnTo>
                <a:lnTo>
                  <a:pt x="116710" y="311561"/>
                </a:lnTo>
                <a:close/>
              </a:path>
              <a:path w="1803400" h="439420">
                <a:moveTo>
                  <a:pt x="1687067" y="310895"/>
                </a:moveTo>
                <a:lnTo>
                  <a:pt x="1686239" y="311483"/>
                </a:lnTo>
                <a:lnTo>
                  <a:pt x="1685543" y="312419"/>
                </a:lnTo>
                <a:lnTo>
                  <a:pt x="1687067" y="310895"/>
                </a:lnTo>
                <a:close/>
              </a:path>
              <a:path w="1803400" h="439420">
                <a:moveTo>
                  <a:pt x="1700341" y="310895"/>
                </a:moveTo>
                <a:lnTo>
                  <a:pt x="1687067" y="310895"/>
                </a:lnTo>
                <a:lnTo>
                  <a:pt x="1685543" y="312419"/>
                </a:lnTo>
                <a:lnTo>
                  <a:pt x="1699210" y="312419"/>
                </a:lnTo>
                <a:lnTo>
                  <a:pt x="1700341" y="310895"/>
                </a:lnTo>
                <a:close/>
              </a:path>
              <a:path w="1803400" h="439420">
                <a:moveTo>
                  <a:pt x="116217" y="310895"/>
                </a:moveTo>
                <a:lnTo>
                  <a:pt x="115823" y="310895"/>
                </a:lnTo>
                <a:lnTo>
                  <a:pt x="116710" y="311561"/>
                </a:lnTo>
                <a:lnTo>
                  <a:pt x="116217" y="310895"/>
                </a:lnTo>
                <a:close/>
              </a:path>
              <a:path w="1803400" h="439420">
                <a:moveTo>
                  <a:pt x="1732809" y="265175"/>
                </a:moveTo>
                <a:lnTo>
                  <a:pt x="1720595" y="265175"/>
                </a:lnTo>
                <a:lnTo>
                  <a:pt x="1686239" y="311483"/>
                </a:lnTo>
                <a:lnTo>
                  <a:pt x="1687067" y="310895"/>
                </a:lnTo>
                <a:lnTo>
                  <a:pt x="1700341" y="310895"/>
                </a:lnTo>
                <a:lnTo>
                  <a:pt x="1729739" y="271271"/>
                </a:lnTo>
                <a:lnTo>
                  <a:pt x="1731263" y="271271"/>
                </a:lnTo>
                <a:lnTo>
                  <a:pt x="1731263" y="269747"/>
                </a:lnTo>
                <a:lnTo>
                  <a:pt x="1732809" y="265175"/>
                </a:lnTo>
                <a:close/>
              </a:path>
              <a:path w="1803400" h="439420">
                <a:moveTo>
                  <a:pt x="83304" y="265175"/>
                </a:moveTo>
                <a:lnTo>
                  <a:pt x="82295" y="265175"/>
                </a:lnTo>
                <a:lnTo>
                  <a:pt x="83819" y="266699"/>
                </a:lnTo>
                <a:lnTo>
                  <a:pt x="83304" y="265175"/>
                </a:lnTo>
                <a:close/>
              </a:path>
              <a:path w="1803400" h="439420">
                <a:moveTo>
                  <a:pt x="1798319" y="0"/>
                </a:moveTo>
                <a:lnTo>
                  <a:pt x="1795271" y="0"/>
                </a:lnTo>
                <a:lnTo>
                  <a:pt x="1792223" y="1523"/>
                </a:lnTo>
                <a:lnTo>
                  <a:pt x="1790699" y="4571"/>
                </a:lnTo>
                <a:lnTo>
                  <a:pt x="1755647" y="158495"/>
                </a:lnTo>
                <a:lnTo>
                  <a:pt x="1719071" y="266699"/>
                </a:lnTo>
                <a:lnTo>
                  <a:pt x="1720595" y="265175"/>
                </a:lnTo>
                <a:lnTo>
                  <a:pt x="1732809" y="265175"/>
                </a:lnTo>
                <a:lnTo>
                  <a:pt x="1767839" y="161543"/>
                </a:lnTo>
                <a:lnTo>
                  <a:pt x="1802891" y="7619"/>
                </a:lnTo>
                <a:lnTo>
                  <a:pt x="1802891" y="4571"/>
                </a:lnTo>
                <a:lnTo>
                  <a:pt x="1801367" y="1523"/>
                </a:lnTo>
                <a:lnTo>
                  <a:pt x="1798319" y="0"/>
                </a:lnTo>
                <a:close/>
              </a:path>
            </a:pathLst>
          </a:custGeom>
          <a:solidFill>
            <a:srgbClr val="008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40907" y="2781300"/>
            <a:ext cx="1803400" cy="695325"/>
          </a:xfrm>
          <a:custGeom>
            <a:avLst/>
            <a:gdLst/>
            <a:ahLst/>
            <a:cxnLst/>
            <a:rect l="l" t="t" r="r" b="b"/>
            <a:pathLst>
              <a:path w="1803400" h="695325">
                <a:moveTo>
                  <a:pt x="1685543" y="271271"/>
                </a:moveTo>
                <a:lnTo>
                  <a:pt x="1648967" y="307847"/>
                </a:lnTo>
                <a:lnTo>
                  <a:pt x="1615439" y="336803"/>
                </a:lnTo>
                <a:lnTo>
                  <a:pt x="1578863" y="358139"/>
                </a:lnTo>
                <a:lnTo>
                  <a:pt x="1543811" y="377951"/>
                </a:lnTo>
                <a:lnTo>
                  <a:pt x="1473707" y="409955"/>
                </a:lnTo>
                <a:lnTo>
                  <a:pt x="1437131" y="423671"/>
                </a:lnTo>
                <a:lnTo>
                  <a:pt x="1365503" y="448055"/>
                </a:lnTo>
                <a:lnTo>
                  <a:pt x="1293875" y="469391"/>
                </a:lnTo>
                <a:lnTo>
                  <a:pt x="1222247" y="487679"/>
                </a:lnTo>
                <a:lnTo>
                  <a:pt x="1187195" y="496823"/>
                </a:lnTo>
                <a:lnTo>
                  <a:pt x="1115567" y="512063"/>
                </a:lnTo>
                <a:lnTo>
                  <a:pt x="1078991" y="521207"/>
                </a:lnTo>
                <a:lnTo>
                  <a:pt x="1043939" y="527303"/>
                </a:lnTo>
                <a:lnTo>
                  <a:pt x="972311" y="542543"/>
                </a:lnTo>
                <a:lnTo>
                  <a:pt x="899159" y="554735"/>
                </a:lnTo>
                <a:lnTo>
                  <a:pt x="864107" y="562355"/>
                </a:lnTo>
                <a:lnTo>
                  <a:pt x="720851" y="586739"/>
                </a:lnTo>
                <a:lnTo>
                  <a:pt x="684275" y="591311"/>
                </a:lnTo>
                <a:lnTo>
                  <a:pt x="612647" y="603503"/>
                </a:lnTo>
                <a:lnTo>
                  <a:pt x="577595" y="608075"/>
                </a:lnTo>
                <a:lnTo>
                  <a:pt x="541019" y="614171"/>
                </a:lnTo>
                <a:lnTo>
                  <a:pt x="505967" y="618743"/>
                </a:lnTo>
                <a:lnTo>
                  <a:pt x="469391" y="624839"/>
                </a:lnTo>
                <a:lnTo>
                  <a:pt x="362711" y="638555"/>
                </a:lnTo>
                <a:lnTo>
                  <a:pt x="326135" y="644651"/>
                </a:lnTo>
                <a:lnTo>
                  <a:pt x="41147" y="681227"/>
                </a:lnTo>
                <a:lnTo>
                  <a:pt x="6095" y="682751"/>
                </a:lnTo>
                <a:lnTo>
                  <a:pt x="3047" y="682751"/>
                </a:lnTo>
                <a:lnTo>
                  <a:pt x="0" y="685799"/>
                </a:lnTo>
                <a:lnTo>
                  <a:pt x="0" y="691895"/>
                </a:lnTo>
                <a:lnTo>
                  <a:pt x="3047" y="694943"/>
                </a:lnTo>
                <a:lnTo>
                  <a:pt x="6095" y="694943"/>
                </a:lnTo>
                <a:lnTo>
                  <a:pt x="41147" y="693419"/>
                </a:lnTo>
                <a:lnTo>
                  <a:pt x="327659" y="656843"/>
                </a:lnTo>
                <a:lnTo>
                  <a:pt x="365759" y="650747"/>
                </a:lnTo>
                <a:lnTo>
                  <a:pt x="399287" y="646175"/>
                </a:lnTo>
                <a:lnTo>
                  <a:pt x="470915" y="637031"/>
                </a:lnTo>
                <a:lnTo>
                  <a:pt x="509015" y="630935"/>
                </a:lnTo>
                <a:lnTo>
                  <a:pt x="542543" y="626363"/>
                </a:lnTo>
                <a:lnTo>
                  <a:pt x="580643" y="620267"/>
                </a:lnTo>
                <a:lnTo>
                  <a:pt x="614171" y="615695"/>
                </a:lnTo>
                <a:lnTo>
                  <a:pt x="652271" y="609599"/>
                </a:lnTo>
                <a:lnTo>
                  <a:pt x="687323" y="603503"/>
                </a:lnTo>
                <a:lnTo>
                  <a:pt x="722375" y="598931"/>
                </a:lnTo>
                <a:lnTo>
                  <a:pt x="867155" y="574547"/>
                </a:lnTo>
                <a:lnTo>
                  <a:pt x="902207" y="566927"/>
                </a:lnTo>
                <a:lnTo>
                  <a:pt x="975359" y="554735"/>
                </a:lnTo>
                <a:lnTo>
                  <a:pt x="1046987" y="539495"/>
                </a:lnTo>
                <a:lnTo>
                  <a:pt x="1082039" y="533399"/>
                </a:lnTo>
                <a:lnTo>
                  <a:pt x="1118615" y="524255"/>
                </a:lnTo>
                <a:lnTo>
                  <a:pt x="1190243" y="509015"/>
                </a:lnTo>
                <a:lnTo>
                  <a:pt x="1225295" y="499871"/>
                </a:lnTo>
                <a:lnTo>
                  <a:pt x="1261871" y="490727"/>
                </a:lnTo>
                <a:lnTo>
                  <a:pt x="1296923" y="481583"/>
                </a:lnTo>
                <a:lnTo>
                  <a:pt x="1368551" y="460247"/>
                </a:lnTo>
                <a:lnTo>
                  <a:pt x="1405127" y="448055"/>
                </a:lnTo>
                <a:lnTo>
                  <a:pt x="1476755" y="422147"/>
                </a:lnTo>
                <a:lnTo>
                  <a:pt x="1513331" y="406907"/>
                </a:lnTo>
                <a:lnTo>
                  <a:pt x="1549907" y="390143"/>
                </a:lnTo>
                <a:lnTo>
                  <a:pt x="1584959" y="368807"/>
                </a:lnTo>
                <a:lnTo>
                  <a:pt x="1621535" y="345947"/>
                </a:lnTo>
                <a:lnTo>
                  <a:pt x="1658111" y="316991"/>
                </a:lnTo>
                <a:lnTo>
                  <a:pt x="1694687" y="280415"/>
                </a:lnTo>
                <a:lnTo>
                  <a:pt x="1694687" y="278891"/>
                </a:lnTo>
                <a:lnTo>
                  <a:pt x="1698693" y="272795"/>
                </a:lnTo>
                <a:lnTo>
                  <a:pt x="1685543" y="272795"/>
                </a:lnTo>
                <a:lnTo>
                  <a:pt x="1685543" y="271271"/>
                </a:lnTo>
                <a:close/>
              </a:path>
              <a:path w="1803400" h="695325">
                <a:moveTo>
                  <a:pt x="1732926" y="219455"/>
                </a:moveTo>
                <a:lnTo>
                  <a:pt x="1720595" y="219455"/>
                </a:lnTo>
                <a:lnTo>
                  <a:pt x="1685543" y="272795"/>
                </a:lnTo>
                <a:lnTo>
                  <a:pt x="1698693" y="272795"/>
                </a:lnTo>
                <a:lnTo>
                  <a:pt x="1729739" y="225551"/>
                </a:lnTo>
                <a:lnTo>
                  <a:pt x="1731263" y="225551"/>
                </a:lnTo>
                <a:lnTo>
                  <a:pt x="1731263" y="224027"/>
                </a:lnTo>
                <a:lnTo>
                  <a:pt x="1732926" y="219455"/>
                </a:lnTo>
                <a:close/>
              </a:path>
              <a:path w="1803400" h="695325">
                <a:moveTo>
                  <a:pt x="1798319" y="0"/>
                </a:moveTo>
                <a:lnTo>
                  <a:pt x="1795271" y="0"/>
                </a:lnTo>
                <a:lnTo>
                  <a:pt x="1792223" y="1523"/>
                </a:lnTo>
                <a:lnTo>
                  <a:pt x="1790699" y="4571"/>
                </a:lnTo>
                <a:lnTo>
                  <a:pt x="1755647" y="120395"/>
                </a:lnTo>
                <a:lnTo>
                  <a:pt x="1719071" y="220979"/>
                </a:lnTo>
                <a:lnTo>
                  <a:pt x="1720595" y="219455"/>
                </a:lnTo>
                <a:lnTo>
                  <a:pt x="1732926" y="219455"/>
                </a:lnTo>
                <a:lnTo>
                  <a:pt x="1767839" y="123443"/>
                </a:lnTo>
                <a:lnTo>
                  <a:pt x="1802891" y="7619"/>
                </a:lnTo>
                <a:lnTo>
                  <a:pt x="1802891" y="4571"/>
                </a:lnTo>
                <a:lnTo>
                  <a:pt x="1801367" y="1523"/>
                </a:lnTo>
                <a:lnTo>
                  <a:pt x="1798319" y="0"/>
                </a:lnTo>
                <a:close/>
              </a:path>
            </a:pathLst>
          </a:custGeom>
          <a:solidFill>
            <a:srgbClr val="F68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40907" y="2781300"/>
            <a:ext cx="1803400" cy="695325"/>
          </a:xfrm>
          <a:custGeom>
            <a:avLst/>
            <a:gdLst/>
            <a:ahLst/>
            <a:cxnLst/>
            <a:rect l="l" t="t" r="r" b="b"/>
            <a:pathLst>
              <a:path w="1803400" h="695325">
                <a:moveTo>
                  <a:pt x="761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19"/>
                </a:lnTo>
                <a:lnTo>
                  <a:pt x="35051" y="123443"/>
                </a:lnTo>
                <a:lnTo>
                  <a:pt x="71627" y="224027"/>
                </a:lnTo>
                <a:lnTo>
                  <a:pt x="71627" y="225551"/>
                </a:lnTo>
                <a:lnTo>
                  <a:pt x="73151" y="225551"/>
                </a:lnTo>
                <a:lnTo>
                  <a:pt x="108203" y="278891"/>
                </a:lnTo>
                <a:lnTo>
                  <a:pt x="108203" y="280415"/>
                </a:lnTo>
                <a:lnTo>
                  <a:pt x="144779" y="316991"/>
                </a:lnTo>
                <a:lnTo>
                  <a:pt x="179831" y="345947"/>
                </a:lnTo>
                <a:lnTo>
                  <a:pt x="217931" y="368807"/>
                </a:lnTo>
                <a:lnTo>
                  <a:pt x="252983" y="388619"/>
                </a:lnTo>
                <a:lnTo>
                  <a:pt x="289559" y="406907"/>
                </a:lnTo>
                <a:lnTo>
                  <a:pt x="324611" y="422147"/>
                </a:lnTo>
                <a:lnTo>
                  <a:pt x="362711" y="435863"/>
                </a:lnTo>
                <a:lnTo>
                  <a:pt x="434339" y="460247"/>
                </a:lnTo>
                <a:lnTo>
                  <a:pt x="505967" y="481583"/>
                </a:lnTo>
                <a:lnTo>
                  <a:pt x="577595" y="499871"/>
                </a:lnTo>
                <a:lnTo>
                  <a:pt x="612647" y="509015"/>
                </a:lnTo>
                <a:lnTo>
                  <a:pt x="684275" y="524255"/>
                </a:lnTo>
                <a:lnTo>
                  <a:pt x="720851" y="533399"/>
                </a:lnTo>
                <a:lnTo>
                  <a:pt x="755903" y="539495"/>
                </a:lnTo>
                <a:lnTo>
                  <a:pt x="827531" y="554735"/>
                </a:lnTo>
                <a:lnTo>
                  <a:pt x="899159" y="566927"/>
                </a:lnTo>
                <a:lnTo>
                  <a:pt x="935735" y="574547"/>
                </a:lnTo>
                <a:lnTo>
                  <a:pt x="1078991" y="598931"/>
                </a:lnTo>
                <a:lnTo>
                  <a:pt x="1115567" y="603503"/>
                </a:lnTo>
                <a:lnTo>
                  <a:pt x="1187195" y="615695"/>
                </a:lnTo>
                <a:lnTo>
                  <a:pt x="1222247" y="620267"/>
                </a:lnTo>
                <a:lnTo>
                  <a:pt x="1258823" y="626363"/>
                </a:lnTo>
                <a:lnTo>
                  <a:pt x="1293875" y="630935"/>
                </a:lnTo>
                <a:lnTo>
                  <a:pt x="1330451" y="637031"/>
                </a:lnTo>
                <a:lnTo>
                  <a:pt x="1437131" y="650747"/>
                </a:lnTo>
                <a:lnTo>
                  <a:pt x="1473707" y="656843"/>
                </a:lnTo>
                <a:lnTo>
                  <a:pt x="1760219" y="693419"/>
                </a:lnTo>
                <a:lnTo>
                  <a:pt x="1796795" y="694943"/>
                </a:lnTo>
                <a:lnTo>
                  <a:pt x="1799843" y="694943"/>
                </a:lnTo>
                <a:lnTo>
                  <a:pt x="1802891" y="691895"/>
                </a:lnTo>
                <a:lnTo>
                  <a:pt x="1802891" y="685799"/>
                </a:lnTo>
                <a:lnTo>
                  <a:pt x="1799843" y="682751"/>
                </a:lnTo>
                <a:lnTo>
                  <a:pt x="1796795" y="682751"/>
                </a:lnTo>
                <a:lnTo>
                  <a:pt x="1761743" y="681227"/>
                </a:lnTo>
                <a:lnTo>
                  <a:pt x="1476755" y="644651"/>
                </a:lnTo>
                <a:lnTo>
                  <a:pt x="1438655" y="638555"/>
                </a:lnTo>
                <a:lnTo>
                  <a:pt x="1333499" y="624839"/>
                </a:lnTo>
                <a:lnTo>
                  <a:pt x="1295399" y="618743"/>
                </a:lnTo>
                <a:lnTo>
                  <a:pt x="1261871" y="614171"/>
                </a:lnTo>
                <a:lnTo>
                  <a:pt x="1223771" y="608075"/>
                </a:lnTo>
                <a:lnTo>
                  <a:pt x="1190243" y="603503"/>
                </a:lnTo>
                <a:lnTo>
                  <a:pt x="1117091" y="591311"/>
                </a:lnTo>
                <a:lnTo>
                  <a:pt x="1082039" y="586739"/>
                </a:lnTo>
                <a:lnTo>
                  <a:pt x="938783" y="562355"/>
                </a:lnTo>
                <a:lnTo>
                  <a:pt x="902207" y="554735"/>
                </a:lnTo>
                <a:lnTo>
                  <a:pt x="830579" y="542543"/>
                </a:lnTo>
                <a:lnTo>
                  <a:pt x="758951" y="527303"/>
                </a:lnTo>
                <a:lnTo>
                  <a:pt x="723899" y="521207"/>
                </a:lnTo>
                <a:lnTo>
                  <a:pt x="687323" y="512063"/>
                </a:lnTo>
                <a:lnTo>
                  <a:pt x="615695" y="496823"/>
                </a:lnTo>
                <a:lnTo>
                  <a:pt x="580643" y="487679"/>
                </a:lnTo>
                <a:lnTo>
                  <a:pt x="544067" y="478535"/>
                </a:lnTo>
                <a:lnTo>
                  <a:pt x="472439" y="458723"/>
                </a:lnTo>
                <a:lnTo>
                  <a:pt x="400811" y="435863"/>
                </a:lnTo>
                <a:lnTo>
                  <a:pt x="330707" y="409955"/>
                </a:lnTo>
                <a:lnTo>
                  <a:pt x="295655" y="394715"/>
                </a:lnTo>
                <a:lnTo>
                  <a:pt x="259079" y="377951"/>
                </a:lnTo>
                <a:lnTo>
                  <a:pt x="224027" y="359663"/>
                </a:lnTo>
                <a:lnTo>
                  <a:pt x="188975" y="336803"/>
                </a:lnTo>
                <a:lnTo>
                  <a:pt x="153923" y="307847"/>
                </a:lnTo>
                <a:lnTo>
                  <a:pt x="118871" y="272795"/>
                </a:lnTo>
                <a:lnTo>
                  <a:pt x="117347" y="272795"/>
                </a:lnTo>
                <a:lnTo>
                  <a:pt x="82295" y="219455"/>
                </a:lnTo>
                <a:lnTo>
                  <a:pt x="83265" y="219455"/>
                </a:lnTo>
                <a:lnTo>
                  <a:pt x="47243" y="120395"/>
                </a:lnTo>
                <a:lnTo>
                  <a:pt x="12191" y="4571"/>
                </a:lnTo>
                <a:lnTo>
                  <a:pt x="10667" y="1523"/>
                </a:lnTo>
                <a:lnTo>
                  <a:pt x="7619" y="0"/>
                </a:lnTo>
                <a:close/>
              </a:path>
              <a:path w="1803400" h="695325">
                <a:moveTo>
                  <a:pt x="117347" y="271271"/>
                </a:moveTo>
                <a:lnTo>
                  <a:pt x="117347" y="272795"/>
                </a:lnTo>
                <a:lnTo>
                  <a:pt x="118871" y="272795"/>
                </a:lnTo>
                <a:lnTo>
                  <a:pt x="117347" y="271271"/>
                </a:lnTo>
                <a:close/>
              </a:path>
              <a:path w="1803400" h="695325">
                <a:moveTo>
                  <a:pt x="83265" y="219455"/>
                </a:moveTo>
                <a:lnTo>
                  <a:pt x="82295" y="219455"/>
                </a:lnTo>
                <a:lnTo>
                  <a:pt x="83819" y="220979"/>
                </a:lnTo>
                <a:lnTo>
                  <a:pt x="83265" y="21945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40907" y="3217164"/>
            <a:ext cx="1803400" cy="251460"/>
          </a:xfrm>
          <a:custGeom>
            <a:avLst/>
            <a:gdLst/>
            <a:ahLst/>
            <a:cxnLst/>
            <a:rect l="l" t="t" r="r" b="b"/>
            <a:pathLst>
              <a:path w="1803400" h="251460">
                <a:moveTo>
                  <a:pt x="937259" y="0"/>
                </a:moveTo>
                <a:lnTo>
                  <a:pt x="865631" y="0"/>
                </a:lnTo>
                <a:lnTo>
                  <a:pt x="794003" y="3047"/>
                </a:lnTo>
                <a:lnTo>
                  <a:pt x="720851" y="9143"/>
                </a:lnTo>
                <a:lnTo>
                  <a:pt x="577595" y="32003"/>
                </a:lnTo>
                <a:lnTo>
                  <a:pt x="505967" y="47243"/>
                </a:lnTo>
                <a:lnTo>
                  <a:pt x="469391" y="57911"/>
                </a:lnTo>
                <a:lnTo>
                  <a:pt x="434339" y="67055"/>
                </a:lnTo>
                <a:lnTo>
                  <a:pt x="397763" y="77723"/>
                </a:lnTo>
                <a:lnTo>
                  <a:pt x="362711" y="89915"/>
                </a:lnTo>
                <a:lnTo>
                  <a:pt x="326135" y="102107"/>
                </a:lnTo>
                <a:lnTo>
                  <a:pt x="291083" y="115823"/>
                </a:lnTo>
                <a:lnTo>
                  <a:pt x="252983" y="129539"/>
                </a:lnTo>
                <a:lnTo>
                  <a:pt x="217931" y="144779"/>
                </a:lnTo>
                <a:lnTo>
                  <a:pt x="181355" y="160019"/>
                </a:lnTo>
                <a:lnTo>
                  <a:pt x="146303" y="176783"/>
                </a:lnTo>
                <a:lnTo>
                  <a:pt x="109727" y="193547"/>
                </a:lnTo>
                <a:lnTo>
                  <a:pt x="74675" y="211835"/>
                </a:lnTo>
                <a:lnTo>
                  <a:pt x="38099" y="230123"/>
                </a:lnTo>
                <a:lnTo>
                  <a:pt x="39623" y="230123"/>
                </a:lnTo>
                <a:lnTo>
                  <a:pt x="4571" y="239267"/>
                </a:lnTo>
                <a:lnTo>
                  <a:pt x="1523" y="240791"/>
                </a:lnTo>
                <a:lnTo>
                  <a:pt x="0" y="243839"/>
                </a:lnTo>
                <a:lnTo>
                  <a:pt x="0" y="246887"/>
                </a:lnTo>
                <a:lnTo>
                  <a:pt x="1523" y="249935"/>
                </a:lnTo>
                <a:lnTo>
                  <a:pt x="4571" y="251459"/>
                </a:lnTo>
                <a:lnTo>
                  <a:pt x="7619" y="251459"/>
                </a:lnTo>
                <a:lnTo>
                  <a:pt x="42671" y="242315"/>
                </a:lnTo>
                <a:lnTo>
                  <a:pt x="44195" y="242315"/>
                </a:lnTo>
                <a:lnTo>
                  <a:pt x="80771" y="224027"/>
                </a:lnTo>
                <a:lnTo>
                  <a:pt x="115823" y="205739"/>
                </a:lnTo>
                <a:lnTo>
                  <a:pt x="152399" y="188975"/>
                </a:lnTo>
                <a:lnTo>
                  <a:pt x="187451" y="172211"/>
                </a:lnTo>
                <a:lnTo>
                  <a:pt x="224027" y="156971"/>
                </a:lnTo>
                <a:lnTo>
                  <a:pt x="259079" y="141731"/>
                </a:lnTo>
                <a:lnTo>
                  <a:pt x="329183" y="114299"/>
                </a:lnTo>
                <a:lnTo>
                  <a:pt x="365759" y="102107"/>
                </a:lnTo>
                <a:lnTo>
                  <a:pt x="400811" y="89915"/>
                </a:lnTo>
                <a:lnTo>
                  <a:pt x="437387" y="79247"/>
                </a:lnTo>
                <a:lnTo>
                  <a:pt x="472439" y="70103"/>
                </a:lnTo>
                <a:lnTo>
                  <a:pt x="509015" y="59435"/>
                </a:lnTo>
                <a:lnTo>
                  <a:pt x="580643" y="44195"/>
                </a:lnTo>
                <a:lnTo>
                  <a:pt x="687323" y="25907"/>
                </a:lnTo>
                <a:lnTo>
                  <a:pt x="794003" y="15239"/>
                </a:lnTo>
                <a:lnTo>
                  <a:pt x="865631" y="12191"/>
                </a:lnTo>
                <a:lnTo>
                  <a:pt x="1104899" y="12191"/>
                </a:lnTo>
                <a:lnTo>
                  <a:pt x="1080515" y="9143"/>
                </a:lnTo>
                <a:lnTo>
                  <a:pt x="1008887" y="3047"/>
                </a:lnTo>
                <a:lnTo>
                  <a:pt x="937259" y="0"/>
                </a:lnTo>
                <a:close/>
              </a:path>
              <a:path w="1803400" h="251460">
                <a:moveTo>
                  <a:pt x="1104899" y="12191"/>
                </a:moveTo>
                <a:lnTo>
                  <a:pt x="937259" y="12191"/>
                </a:lnTo>
                <a:lnTo>
                  <a:pt x="1008887" y="15239"/>
                </a:lnTo>
                <a:lnTo>
                  <a:pt x="1080515" y="21335"/>
                </a:lnTo>
                <a:lnTo>
                  <a:pt x="1115567" y="25907"/>
                </a:lnTo>
                <a:lnTo>
                  <a:pt x="1222247" y="44195"/>
                </a:lnTo>
                <a:lnTo>
                  <a:pt x="1293875" y="59435"/>
                </a:lnTo>
                <a:lnTo>
                  <a:pt x="1330451" y="70103"/>
                </a:lnTo>
                <a:lnTo>
                  <a:pt x="1365503" y="79247"/>
                </a:lnTo>
                <a:lnTo>
                  <a:pt x="1402079" y="89915"/>
                </a:lnTo>
                <a:lnTo>
                  <a:pt x="1437131" y="102107"/>
                </a:lnTo>
                <a:lnTo>
                  <a:pt x="1473707" y="114299"/>
                </a:lnTo>
                <a:lnTo>
                  <a:pt x="1508759" y="128015"/>
                </a:lnTo>
                <a:lnTo>
                  <a:pt x="1545335" y="141731"/>
                </a:lnTo>
                <a:lnTo>
                  <a:pt x="1578863" y="156971"/>
                </a:lnTo>
                <a:lnTo>
                  <a:pt x="1615439" y="172211"/>
                </a:lnTo>
                <a:lnTo>
                  <a:pt x="1650491" y="188975"/>
                </a:lnTo>
                <a:lnTo>
                  <a:pt x="1687067" y="205739"/>
                </a:lnTo>
                <a:lnTo>
                  <a:pt x="1722119" y="224027"/>
                </a:lnTo>
                <a:lnTo>
                  <a:pt x="1758695" y="242315"/>
                </a:lnTo>
                <a:lnTo>
                  <a:pt x="1760219" y="242315"/>
                </a:lnTo>
                <a:lnTo>
                  <a:pt x="1795271" y="251459"/>
                </a:lnTo>
                <a:lnTo>
                  <a:pt x="1798319" y="251459"/>
                </a:lnTo>
                <a:lnTo>
                  <a:pt x="1801367" y="249935"/>
                </a:lnTo>
                <a:lnTo>
                  <a:pt x="1802891" y="246887"/>
                </a:lnTo>
                <a:lnTo>
                  <a:pt x="1802891" y="243839"/>
                </a:lnTo>
                <a:lnTo>
                  <a:pt x="1801367" y="240791"/>
                </a:lnTo>
                <a:lnTo>
                  <a:pt x="1798319" y="239267"/>
                </a:lnTo>
                <a:lnTo>
                  <a:pt x="1763267" y="230123"/>
                </a:lnTo>
                <a:lnTo>
                  <a:pt x="1764791" y="230123"/>
                </a:lnTo>
                <a:lnTo>
                  <a:pt x="1728215" y="211835"/>
                </a:lnTo>
                <a:lnTo>
                  <a:pt x="1693163" y="193547"/>
                </a:lnTo>
                <a:lnTo>
                  <a:pt x="1656587" y="176783"/>
                </a:lnTo>
                <a:lnTo>
                  <a:pt x="1621535" y="160019"/>
                </a:lnTo>
                <a:lnTo>
                  <a:pt x="1548383" y="129539"/>
                </a:lnTo>
                <a:lnTo>
                  <a:pt x="1511807" y="115823"/>
                </a:lnTo>
                <a:lnTo>
                  <a:pt x="1476755" y="102107"/>
                </a:lnTo>
                <a:lnTo>
                  <a:pt x="1440179" y="89915"/>
                </a:lnTo>
                <a:lnTo>
                  <a:pt x="1405127" y="77723"/>
                </a:lnTo>
                <a:lnTo>
                  <a:pt x="1368551" y="67055"/>
                </a:lnTo>
                <a:lnTo>
                  <a:pt x="1333499" y="57911"/>
                </a:lnTo>
                <a:lnTo>
                  <a:pt x="1296923" y="47243"/>
                </a:lnTo>
                <a:lnTo>
                  <a:pt x="1225295" y="32003"/>
                </a:lnTo>
                <a:lnTo>
                  <a:pt x="1117091" y="13715"/>
                </a:lnTo>
                <a:lnTo>
                  <a:pt x="110489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40907" y="3083052"/>
            <a:ext cx="1803400" cy="396240"/>
          </a:xfrm>
          <a:custGeom>
            <a:avLst/>
            <a:gdLst/>
            <a:ahLst/>
            <a:cxnLst/>
            <a:rect l="l" t="t" r="r" b="b"/>
            <a:pathLst>
              <a:path w="1803400" h="396239">
                <a:moveTo>
                  <a:pt x="1225295" y="0"/>
                </a:moveTo>
                <a:lnTo>
                  <a:pt x="1188719" y="0"/>
                </a:lnTo>
                <a:lnTo>
                  <a:pt x="1150619" y="3047"/>
                </a:lnTo>
                <a:lnTo>
                  <a:pt x="1078991" y="21335"/>
                </a:lnTo>
                <a:lnTo>
                  <a:pt x="1042415" y="33527"/>
                </a:lnTo>
                <a:lnTo>
                  <a:pt x="1005839" y="50291"/>
                </a:lnTo>
                <a:lnTo>
                  <a:pt x="970787" y="68579"/>
                </a:lnTo>
                <a:lnTo>
                  <a:pt x="897635" y="111251"/>
                </a:lnTo>
                <a:lnTo>
                  <a:pt x="862583" y="134111"/>
                </a:lnTo>
                <a:lnTo>
                  <a:pt x="826007" y="156971"/>
                </a:lnTo>
                <a:lnTo>
                  <a:pt x="790955" y="179831"/>
                </a:lnTo>
                <a:lnTo>
                  <a:pt x="754379" y="202691"/>
                </a:lnTo>
                <a:lnTo>
                  <a:pt x="719327" y="224027"/>
                </a:lnTo>
                <a:lnTo>
                  <a:pt x="682751" y="243839"/>
                </a:lnTo>
                <a:lnTo>
                  <a:pt x="647699" y="263651"/>
                </a:lnTo>
                <a:lnTo>
                  <a:pt x="611123" y="281939"/>
                </a:lnTo>
                <a:lnTo>
                  <a:pt x="576071" y="298703"/>
                </a:lnTo>
                <a:lnTo>
                  <a:pt x="541019" y="313943"/>
                </a:lnTo>
                <a:lnTo>
                  <a:pt x="469391" y="339851"/>
                </a:lnTo>
                <a:lnTo>
                  <a:pt x="362711" y="365759"/>
                </a:lnTo>
                <a:lnTo>
                  <a:pt x="292607" y="376427"/>
                </a:lnTo>
                <a:lnTo>
                  <a:pt x="184403" y="382523"/>
                </a:lnTo>
                <a:lnTo>
                  <a:pt x="149351" y="382523"/>
                </a:lnTo>
                <a:lnTo>
                  <a:pt x="112775" y="384047"/>
                </a:lnTo>
                <a:lnTo>
                  <a:pt x="3047" y="384047"/>
                </a:lnTo>
                <a:lnTo>
                  <a:pt x="0" y="387095"/>
                </a:lnTo>
                <a:lnTo>
                  <a:pt x="0" y="393191"/>
                </a:lnTo>
                <a:lnTo>
                  <a:pt x="3047" y="396239"/>
                </a:lnTo>
                <a:lnTo>
                  <a:pt x="112775" y="396239"/>
                </a:lnTo>
                <a:lnTo>
                  <a:pt x="149351" y="394715"/>
                </a:lnTo>
                <a:lnTo>
                  <a:pt x="184403" y="394715"/>
                </a:lnTo>
                <a:lnTo>
                  <a:pt x="256031" y="391667"/>
                </a:lnTo>
                <a:lnTo>
                  <a:pt x="327659" y="384047"/>
                </a:lnTo>
                <a:lnTo>
                  <a:pt x="365759" y="377951"/>
                </a:lnTo>
                <a:lnTo>
                  <a:pt x="437387" y="362711"/>
                </a:lnTo>
                <a:lnTo>
                  <a:pt x="509015" y="339851"/>
                </a:lnTo>
                <a:lnTo>
                  <a:pt x="582167" y="310895"/>
                </a:lnTo>
                <a:lnTo>
                  <a:pt x="617219" y="294131"/>
                </a:lnTo>
                <a:lnTo>
                  <a:pt x="653795" y="275843"/>
                </a:lnTo>
                <a:lnTo>
                  <a:pt x="688847" y="254507"/>
                </a:lnTo>
                <a:lnTo>
                  <a:pt x="725423" y="233171"/>
                </a:lnTo>
                <a:lnTo>
                  <a:pt x="760475" y="211835"/>
                </a:lnTo>
                <a:lnTo>
                  <a:pt x="797051" y="188975"/>
                </a:lnTo>
                <a:lnTo>
                  <a:pt x="832103" y="166115"/>
                </a:lnTo>
                <a:lnTo>
                  <a:pt x="868679" y="143255"/>
                </a:lnTo>
                <a:lnTo>
                  <a:pt x="903731" y="120395"/>
                </a:lnTo>
                <a:lnTo>
                  <a:pt x="940307" y="99059"/>
                </a:lnTo>
                <a:lnTo>
                  <a:pt x="976883" y="79247"/>
                </a:lnTo>
                <a:lnTo>
                  <a:pt x="1011935" y="62483"/>
                </a:lnTo>
                <a:lnTo>
                  <a:pt x="1048511" y="45719"/>
                </a:lnTo>
                <a:lnTo>
                  <a:pt x="1118615" y="22859"/>
                </a:lnTo>
                <a:lnTo>
                  <a:pt x="1188719" y="12191"/>
                </a:lnTo>
                <a:lnTo>
                  <a:pt x="1285239" y="12191"/>
                </a:lnTo>
                <a:lnTo>
                  <a:pt x="1261871" y="6095"/>
                </a:lnTo>
                <a:lnTo>
                  <a:pt x="1225295" y="0"/>
                </a:lnTo>
                <a:close/>
              </a:path>
              <a:path w="1803400" h="396239">
                <a:moveTo>
                  <a:pt x="1285239" y="12191"/>
                </a:moveTo>
                <a:lnTo>
                  <a:pt x="1222247" y="12191"/>
                </a:lnTo>
                <a:lnTo>
                  <a:pt x="1258823" y="18287"/>
                </a:lnTo>
                <a:lnTo>
                  <a:pt x="1293875" y="27431"/>
                </a:lnTo>
                <a:lnTo>
                  <a:pt x="1330451" y="41147"/>
                </a:lnTo>
                <a:lnTo>
                  <a:pt x="1363979" y="59435"/>
                </a:lnTo>
                <a:lnTo>
                  <a:pt x="1400555" y="80771"/>
                </a:lnTo>
                <a:lnTo>
                  <a:pt x="1435607" y="108203"/>
                </a:lnTo>
                <a:lnTo>
                  <a:pt x="1470659" y="138683"/>
                </a:lnTo>
                <a:lnTo>
                  <a:pt x="1505711" y="170687"/>
                </a:lnTo>
                <a:lnTo>
                  <a:pt x="1542287" y="207263"/>
                </a:lnTo>
                <a:lnTo>
                  <a:pt x="1577339" y="243839"/>
                </a:lnTo>
                <a:lnTo>
                  <a:pt x="1613915" y="278891"/>
                </a:lnTo>
                <a:lnTo>
                  <a:pt x="1648967" y="313943"/>
                </a:lnTo>
                <a:lnTo>
                  <a:pt x="1685543" y="345947"/>
                </a:lnTo>
                <a:lnTo>
                  <a:pt x="1722119" y="370331"/>
                </a:lnTo>
                <a:lnTo>
                  <a:pt x="1722119" y="371855"/>
                </a:lnTo>
                <a:lnTo>
                  <a:pt x="1758695" y="390143"/>
                </a:lnTo>
                <a:lnTo>
                  <a:pt x="1760219" y="390143"/>
                </a:lnTo>
                <a:lnTo>
                  <a:pt x="1795271" y="394715"/>
                </a:lnTo>
                <a:lnTo>
                  <a:pt x="1799843" y="394715"/>
                </a:lnTo>
                <a:lnTo>
                  <a:pt x="1802891" y="393191"/>
                </a:lnTo>
                <a:lnTo>
                  <a:pt x="1802891" y="385571"/>
                </a:lnTo>
                <a:lnTo>
                  <a:pt x="1801367" y="382523"/>
                </a:lnTo>
                <a:lnTo>
                  <a:pt x="1796795" y="382523"/>
                </a:lnTo>
                <a:lnTo>
                  <a:pt x="1761743" y="377951"/>
                </a:lnTo>
                <a:lnTo>
                  <a:pt x="1764791" y="377951"/>
                </a:lnTo>
                <a:lnTo>
                  <a:pt x="1731263" y="361187"/>
                </a:lnTo>
                <a:lnTo>
                  <a:pt x="1728215" y="361187"/>
                </a:lnTo>
                <a:lnTo>
                  <a:pt x="1694687" y="336803"/>
                </a:lnTo>
                <a:lnTo>
                  <a:pt x="1658111" y="304799"/>
                </a:lnTo>
                <a:lnTo>
                  <a:pt x="1623059" y="269747"/>
                </a:lnTo>
                <a:lnTo>
                  <a:pt x="1586483" y="234695"/>
                </a:lnTo>
                <a:lnTo>
                  <a:pt x="1551431" y="198119"/>
                </a:lnTo>
                <a:lnTo>
                  <a:pt x="1514855" y="161543"/>
                </a:lnTo>
                <a:lnTo>
                  <a:pt x="1479803" y="129539"/>
                </a:lnTo>
                <a:lnTo>
                  <a:pt x="1441703" y="99059"/>
                </a:lnTo>
                <a:lnTo>
                  <a:pt x="1406651" y="71627"/>
                </a:lnTo>
                <a:lnTo>
                  <a:pt x="1370075" y="47243"/>
                </a:lnTo>
                <a:lnTo>
                  <a:pt x="1333499" y="28955"/>
                </a:lnTo>
                <a:lnTo>
                  <a:pt x="1296923" y="15239"/>
                </a:lnTo>
                <a:lnTo>
                  <a:pt x="1285239" y="12191"/>
                </a:lnTo>
                <a:close/>
              </a:path>
              <a:path w="1803400" h="396239">
                <a:moveTo>
                  <a:pt x="1728215" y="359663"/>
                </a:moveTo>
                <a:lnTo>
                  <a:pt x="1728215" y="361187"/>
                </a:lnTo>
                <a:lnTo>
                  <a:pt x="1731263" y="361187"/>
                </a:lnTo>
                <a:lnTo>
                  <a:pt x="1728215" y="359663"/>
                </a:lnTo>
                <a:close/>
              </a:path>
            </a:pathLst>
          </a:custGeom>
          <a:solidFill>
            <a:srgbClr val="A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360928" y="2569629"/>
            <a:ext cx="27114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5.00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4.00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3.00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2.00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1.00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99256" y="3557182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05581" y="3557182"/>
            <a:ext cx="12769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0205" algn="l"/>
                <a:tab pos="730250" algn="l"/>
                <a:tab pos="1088390" algn="l"/>
              </a:tabLst>
            </a:pPr>
            <a:r>
              <a:rPr sz="1000" spc="-10" dirty="0">
                <a:latin typeface="Arial"/>
                <a:cs typeface="Arial"/>
              </a:rPr>
              <a:t>0.2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0.4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0.6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0.8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758683" y="283616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8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58683" y="305257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F68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58683" y="326897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58683" y="348538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491482" y="3557182"/>
            <a:ext cx="113919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4195" marR="5080" indent="-532130">
              <a:lnSpc>
                <a:spcPct val="51000"/>
              </a:lnSpc>
              <a:tabLst>
                <a:tab pos="266700" algn="l"/>
                <a:tab pos="554355" algn="l"/>
              </a:tabLst>
            </a:pPr>
            <a:r>
              <a:rPr sz="1000" spc="-10" dirty="0">
                <a:latin typeface="Arial"/>
                <a:cs typeface="Arial"/>
              </a:rPr>
              <a:t>1	</a:t>
            </a:r>
            <a:r>
              <a:rPr sz="1000" u="heavy" spc="-5" dirty="0">
                <a:latin typeface="Arial"/>
                <a:cs typeface="Arial"/>
              </a:rPr>
              <a:t> 		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       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11869" y="2944405"/>
            <a:ext cx="152400" cy="223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f(</a:t>
            </a: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596893" y="374178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69817" y="2318071"/>
            <a:ext cx="12528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 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023358" y="2769273"/>
            <a:ext cx="819150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0.75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0.75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2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4627" y="2205228"/>
            <a:ext cx="3942715" cy="1681480"/>
          </a:xfrm>
          <a:custGeom>
            <a:avLst/>
            <a:gdLst/>
            <a:ahLst/>
            <a:cxnLst/>
            <a:rect l="l" t="t" r="r" b="b"/>
            <a:pathLst>
              <a:path w="3942715" h="1681479">
                <a:moveTo>
                  <a:pt x="39364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42587" y="4571"/>
                </a:lnTo>
                <a:lnTo>
                  <a:pt x="3941063" y="1523"/>
                </a:lnTo>
                <a:lnTo>
                  <a:pt x="3936491" y="0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3931919" y="1680971"/>
                </a:lnTo>
                <a:lnTo>
                  <a:pt x="3942587" y="1680971"/>
                </a:lnTo>
                <a:lnTo>
                  <a:pt x="3942587" y="10667"/>
                </a:lnTo>
                <a:lnTo>
                  <a:pt x="3936491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42715" h="1681479">
                <a:moveTo>
                  <a:pt x="39319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31919" y="10667"/>
                </a:lnTo>
                <a:lnTo>
                  <a:pt x="3931919" y="4571"/>
                </a:lnTo>
                <a:close/>
              </a:path>
              <a:path w="3942715" h="1681479">
                <a:moveTo>
                  <a:pt x="3942587" y="4571"/>
                </a:moveTo>
                <a:lnTo>
                  <a:pt x="3931919" y="4571"/>
                </a:lnTo>
                <a:lnTo>
                  <a:pt x="3936491" y="10667"/>
                </a:lnTo>
                <a:lnTo>
                  <a:pt x="3942587" y="10667"/>
                </a:lnTo>
                <a:lnTo>
                  <a:pt x="3942587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87160" y="4347743"/>
            <a:ext cx="24282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ili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17213" y="5340096"/>
            <a:ext cx="100584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74413" y="5545835"/>
            <a:ext cx="86868" cy="64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74413" y="5728715"/>
            <a:ext cx="86868" cy="64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74413" y="5911596"/>
            <a:ext cx="86868" cy="64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74413" y="6094476"/>
            <a:ext cx="86868" cy="64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7213" y="6291071"/>
            <a:ext cx="100584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7213" y="6766559"/>
            <a:ext cx="100584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7638" y="4756392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3691" y="0"/>
                </a:lnTo>
              </a:path>
            </a:pathLst>
          </a:custGeom>
          <a:ln w="5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87160" y="4775477"/>
            <a:ext cx="8277859" cy="211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923405" algn="ctr">
              <a:lnSpc>
                <a:spcPct val="100000"/>
              </a:lnSpc>
            </a:pPr>
            <a:r>
              <a:rPr sz="1100" spc="34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a</a:t>
            </a:r>
            <a:r>
              <a:rPr sz="1100" i="1" spc="-10" dirty="0">
                <a:latin typeface="Times New Roman"/>
                <a:cs typeface="Times New Roman"/>
              </a:rPr>
              <a:t>)</a:t>
            </a:r>
            <a:r>
              <a:rPr sz="1100" spc="34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(</a:t>
            </a:r>
            <a:r>
              <a:rPr sz="1100" i="1" spc="-5" dirty="0">
                <a:latin typeface="Times New Roman"/>
                <a:cs typeface="Times New Roman"/>
              </a:rPr>
              <a:t>b)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shape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s.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dens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817244" marR="5424805">
              <a:lnSpc>
                <a:spcPct val="12000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U-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hape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he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&lt;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&lt;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5" dirty="0">
                <a:latin typeface="Arial"/>
                <a:cs typeface="Arial"/>
              </a:rPr>
              <a:t>mm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abou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 0</a:t>
            </a:r>
            <a:r>
              <a:rPr sz="1000" spc="-10" dirty="0">
                <a:latin typeface="Arial"/>
                <a:cs typeface="Arial"/>
              </a:rPr>
              <a:t>.5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he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&gt; 1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J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hape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he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 (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)(</a:t>
            </a: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)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&lt;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817244">
              <a:lnSpc>
                <a:spcPct val="100000"/>
              </a:lnSpc>
              <a:spcBef>
                <a:spcPts val="240"/>
              </a:spcBef>
            </a:pP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15" dirty="0">
                <a:latin typeface="Arial"/>
                <a:cs typeface="Arial"/>
              </a:rPr>
              <a:t>ni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oda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al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othe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value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  <a:p>
            <a:pPr marL="12700" indent="347345">
              <a:lnSpc>
                <a:spcPct val="100000"/>
              </a:lnSpc>
              <a:spcBef>
                <a:spcPts val="280"/>
              </a:spcBef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+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ance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  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[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+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)</a:t>
            </a:r>
            <a:r>
              <a:rPr sz="1200" spc="-7" baseline="24305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+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+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spc="5" dirty="0">
                <a:latin typeface="Arial"/>
                <a:cs typeface="Arial"/>
              </a:rPr>
              <a:t>li</a:t>
            </a:r>
            <a:r>
              <a:rPr sz="1400" b="1" spc="-5" dirty="0">
                <a:latin typeface="Arial"/>
                <a:cs typeface="Arial"/>
              </a:rPr>
              <a:t>ca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ode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ents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const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take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ace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5" dirty="0">
                <a:latin typeface="Arial"/>
                <a:cs typeface="Arial"/>
              </a:rPr>
              <a:t> i</a:t>
            </a:r>
            <a:r>
              <a:rPr sz="1200" dirty="0">
                <a:latin typeface="Arial"/>
                <a:cs typeface="Arial"/>
              </a:rPr>
              <a:t>nte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ned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um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um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99359" y="4580405"/>
            <a:ext cx="313880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latin typeface="Times New Roman"/>
                <a:cs typeface="Times New Roman"/>
              </a:rPr>
              <a:t>f(</a:t>
            </a:r>
            <a:r>
              <a:rPr sz="1100" i="1" spc="-15" dirty="0">
                <a:latin typeface="Times New Roman"/>
                <a:cs typeface="Times New Roman"/>
              </a:rPr>
              <a:t>x</a:t>
            </a:r>
            <a:r>
              <a:rPr sz="1100" i="1" spc="-5" dirty="0">
                <a:latin typeface="Times New Roman"/>
                <a:cs typeface="Times New Roman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Symbol"/>
                <a:cs typeface="Symbol"/>
              </a:rPr>
              <a:t>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650" spc="517" baseline="35353" dirty="0">
                <a:latin typeface="Times New Roman"/>
                <a:cs typeface="Times New Roman"/>
              </a:rPr>
              <a:t> </a:t>
            </a:r>
            <a:r>
              <a:rPr sz="1650" i="1" spc="-15" baseline="35353" dirty="0">
                <a:latin typeface="Times New Roman"/>
                <a:cs typeface="Times New Roman"/>
              </a:rPr>
              <a:t>(a</a:t>
            </a:r>
            <a:r>
              <a:rPr sz="1650" i="1" baseline="35353" dirty="0">
                <a:latin typeface="Times New Roman"/>
                <a:cs typeface="Times New Roman"/>
              </a:rPr>
              <a:t> </a:t>
            </a:r>
            <a:r>
              <a:rPr sz="1650" i="1" spc="-82" baseline="35353" dirty="0">
                <a:latin typeface="Times New Roman"/>
                <a:cs typeface="Times New Roman"/>
              </a:rPr>
              <a:t> </a:t>
            </a:r>
            <a:r>
              <a:rPr sz="1650" spc="-15" baseline="35353" dirty="0">
                <a:latin typeface="Symbol"/>
                <a:cs typeface="Symbol"/>
              </a:rPr>
              <a:t></a:t>
            </a:r>
            <a:r>
              <a:rPr sz="1650" spc="52" baseline="35353" dirty="0">
                <a:latin typeface="Times New Roman"/>
                <a:cs typeface="Times New Roman"/>
              </a:rPr>
              <a:t> </a:t>
            </a:r>
            <a:r>
              <a:rPr sz="1650" i="1" spc="-7" baseline="35353" dirty="0">
                <a:latin typeface="Times New Roman"/>
                <a:cs typeface="Times New Roman"/>
              </a:rPr>
              <a:t>b)</a:t>
            </a:r>
            <a:r>
              <a:rPr sz="1650" i="1" baseline="35353" dirty="0">
                <a:latin typeface="Times New Roman"/>
                <a:cs typeface="Times New Roman"/>
              </a:rPr>
              <a:t> </a:t>
            </a:r>
            <a:r>
              <a:rPr sz="1650" i="1" spc="135" baseline="35353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100" i="1" spc="-114" dirty="0">
                <a:latin typeface="Times New Roman"/>
                <a:cs typeface="Times New Roman"/>
              </a:rPr>
              <a:t> </a:t>
            </a:r>
            <a:r>
              <a:rPr sz="900" i="1" spc="30" baseline="46296" dirty="0">
                <a:latin typeface="Times New Roman"/>
                <a:cs typeface="Times New Roman"/>
              </a:rPr>
              <a:t>a</a:t>
            </a:r>
            <a:r>
              <a:rPr sz="900" i="1" spc="15" baseline="46296" dirty="0">
                <a:latin typeface="Times New Roman"/>
                <a:cs typeface="Times New Roman"/>
              </a:rPr>
              <a:t>-</a:t>
            </a:r>
            <a:r>
              <a:rPr sz="900" i="1" spc="-112" baseline="46296" dirty="0">
                <a:latin typeface="Times New Roman"/>
                <a:cs typeface="Times New Roman"/>
              </a:rPr>
              <a:t> </a:t>
            </a:r>
            <a:r>
              <a:rPr sz="900" spc="-7" baseline="46296" dirty="0">
                <a:latin typeface="Times New Roman"/>
                <a:cs typeface="Times New Roman"/>
              </a:rPr>
              <a:t>1</a:t>
            </a:r>
            <a:r>
              <a:rPr sz="1100" i="1" spc="-5" dirty="0">
                <a:latin typeface="Times New Roman"/>
                <a:cs typeface="Times New Roman"/>
              </a:rPr>
              <a:t>(</a:t>
            </a:r>
            <a:r>
              <a:rPr sz="1100" i="1" spc="-1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1</a:t>
            </a:r>
            <a:r>
              <a:rPr sz="1100" i="1" spc="-10" dirty="0">
                <a:latin typeface="Times New Roman"/>
                <a:cs typeface="Times New Roman"/>
              </a:rPr>
              <a:t>-</a:t>
            </a:r>
            <a:r>
              <a:rPr sz="1100" i="1" spc="-15" dirty="0">
                <a:latin typeface="Times New Roman"/>
                <a:cs typeface="Times New Roman"/>
              </a:rPr>
              <a:t>x</a:t>
            </a:r>
            <a:r>
              <a:rPr sz="1100" i="1" spc="-5" dirty="0">
                <a:latin typeface="Times New Roman"/>
                <a:cs typeface="Times New Roman"/>
              </a:rPr>
              <a:t>)</a:t>
            </a:r>
            <a:r>
              <a:rPr sz="1100" i="1" spc="-90" dirty="0">
                <a:latin typeface="Times New Roman"/>
                <a:cs typeface="Times New Roman"/>
              </a:rPr>
              <a:t> </a:t>
            </a:r>
            <a:r>
              <a:rPr sz="900" i="1" spc="30" baseline="46296" dirty="0">
                <a:latin typeface="Times New Roman"/>
                <a:cs typeface="Times New Roman"/>
              </a:rPr>
              <a:t>b</a:t>
            </a:r>
            <a:r>
              <a:rPr sz="900" i="1" spc="15" baseline="46296" dirty="0">
                <a:latin typeface="Times New Roman"/>
                <a:cs typeface="Times New Roman"/>
              </a:rPr>
              <a:t>-</a:t>
            </a:r>
            <a:r>
              <a:rPr sz="900" i="1" spc="-135" baseline="46296" dirty="0">
                <a:latin typeface="Times New Roman"/>
                <a:cs typeface="Times New Roman"/>
              </a:rPr>
              <a:t> </a:t>
            </a:r>
            <a:r>
              <a:rPr sz="900" spc="22" baseline="46296" dirty="0">
                <a:latin typeface="Times New Roman"/>
                <a:cs typeface="Times New Roman"/>
              </a:rPr>
              <a:t>1</a:t>
            </a:r>
            <a:r>
              <a:rPr sz="900" spc="-37" baseline="46296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0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Symbol"/>
                <a:cs typeface="Symbol"/>
              </a:rPr>
              <a:t>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100" i="1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Symbol"/>
                <a:cs typeface="Symbol"/>
              </a:rPr>
              <a:t>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1</a:t>
            </a:r>
            <a:r>
              <a:rPr sz="1100" spc="-5" dirty="0">
                <a:latin typeface="Times New Roman"/>
                <a:cs typeface="Times New Roman"/>
              </a:rPr>
              <a:t>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a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-1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Symbol"/>
                <a:cs typeface="Symbol"/>
              </a:rPr>
              <a:t>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0</a:t>
            </a:r>
            <a:r>
              <a:rPr sz="1100" spc="-5" dirty="0">
                <a:latin typeface="Times New Roman"/>
                <a:cs typeface="Times New Roman"/>
              </a:rPr>
              <a:t>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b</a:t>
            </a:r>
            <a:r>
              <a:rPr sz="1100" i="1" spc="1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Symbol"/>
                <a:cs typeface="Symbol"/>
              </a:rPr>
              <a:t>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86015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504" y="158496"/>
                </a:lnTo>
                <a:lnTo>
                  <a:pt x="3941076" y="156972"/>
                </a:lnTo>
                <a:lnTo>
                  <a:pt x="3942600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32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32" y="152400"/>
                </a:lnTo>
                <a:lnTo>
                  <a:pt x="3931932" y="147828"/>
                </a:lnTo>
                <a:close/>
              </a:path>
              <a:path w="3942715" h="158750">
                <a:moveTo>
                  <a:pt x="3942600" y="0"/>
                </a:moveTo>
                <a:lnTo>
                  <a:pt x="3931932" y="0"/>
                </a:lnTo>
                <a:lnTo>
                  <a:pt x="3931932" y="152400"/>
                </a:lnTo>
                <a:lnTo>
                  <a:pt x="3936504" y="147828"/>
                </a:lnTo>
                <a:lnTo>
                  <a:pt x="3942600" y="147828"/>
                </a:lnTo>
                <a:lnTo>
                  <a:pt x="3942600" y="0"/>
                </a:lnTo>
                <a:close/>
              </a:path>
              <a:path w="3942715" h="158750">
                <a:moveTo>
                  <a:pt x="3942600" y="147828"/>
                </a:moveTo>
                <a:lnTo>
                  <a:pt x="3936504" y="147828"/>
                </a:lnTo>
                <a:lnTo>
                  <a:pt x="3931932" y="152400"/>
                </a:lnTo>
                <a:lnTo>
                  <a:pt x="3942600" y="152400"/>
                </a:lnTo>
                <a:lnTo>
                  <a:pt x="3942600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24627" y="3886200"/>
            <a:ext cx="3942715" cy="158750"/>
          </a:xfrm>
          <a:custGeom>
            <a:avLst/>
            <a:gdLst/>
            <a:ahLst/>
            <a:cxnLst/>
            <a:rect l="l" t="t" r="r" b="b"/>
            <a:pathLst>
              <a:path w="3942715" h="158750">
                <a:moveTo>
                  <a:pt x="10667" y="0"/>
                </a:moveTo>
                <a:lnTo>
                  <a:pt x="0" y="0"/>
                </a:lnTo>
                <a:lnTo>
                  <a:pt x="0" y="152400"/>
                </a:lnTo>
                <a:lnTo>
                  <a:pt x="1523" y="156972"/>
                </a:lnTo>
                <a:lnTo>
                  <a:pt x="4571" y="158496"/>
                </a:lnTo>
                <a:lnTo>
                  <a:pt x="3936491" y="158496"/>
                </a:lnTo>
                <a:lnTo>
                  <a:pt x="3941063" y="156972"/>
                </a:lnTo>
                <a:lnTo>
                  <a:pt x="3942587" y="152400"/>
                </a:lnTo>
                <a:lnTo>
                  <a:pt x="10667" y="152400"/>
                </a:lnTo>
                <a:lnTo>
                  <a:pt x="4571" y="147828"/>
                </a:lnTo>
                <a:lnTo>
                  <a:pt x="10667" y="147828"/>
                </a:lnTo>
                <a:lnTo>
                  <a:pt x="10667" y="0"/>
                </a:lnTo>
                <a:close/>
              </a:path>
              <a:path w="3942715" h="158750">
                <a:moveTo>
                  <a:pt x="10667" y="147828"/>
                </a:moveTo>
                <a:lnTo>
                  <a:pt x="4571" y="147828"/>
                </a:lnTo>
                <a:lnTo>
                  <a:pt x="10667" y="152400"/>
                </a:lnTo>
                <a:lnTo>
                  <a:pt x="10667" y="147828"/>
                </a:lnTo>
                <a:close/>
              </a:path>
              <a:path w="3942715" h="158750">
                <a:moveTo>
                  <a:pt x="3931919" y="147828"/>
                </a:moveTo>
                <a:lnTo>
                  <a:pt x="10667" y="147828"/>
                </a:lnTo>
                <a:lnTo>
                  <a:pt x="10667" y="152400"/>
                </a:lnTo>
                <a:lnTo>
                  <a:pt x="3931919" y="152400"/>
                </a:lnTo>
                <a:lnTo>
                  <a:pt x="3931919" y="147828"/>
                </a:lnTo>
                <a:close/>
              </a:path>
              <a:path w="3942715" h="158750">
                <a:moveTo>
                  <a:pt x="3942587" y="0"/>
                </a:moveTo>
                <a:lnTo>
                  <a:pt x="3931919" y="0"/>
                </a:lnTo>
                <a:lnTo>
                  <a:pt x="3931919" y="152400"/>
                </a:lnTo>
                <a:lnTo>
                  <a:pt x="3936491" y="147828"/>
                </a:lnTo>
                <a:lnTo>
                  <a:pt x="3942587" y="147828"/>
                </a:lnTo>
                <a:lnTo>
                  <a:pt x="3942587" y="0"/>
                </a:lnTo>
                <a:close/>
              </a:path>
              <a:path w="3942715" h="158750">
                <a:moveTo>
                  <a:pt x="3942587" y="147828"/>
                </a:moveTo>
                <a:lnTo>
                  <a:pt x="3936491" y="147828"/>
                </a:lnTo>
                <a:lnTo>
                  <a:pt x="3931919" y="152400"/>
                </a:lnTo>
                <a:lnTo>
                  <a:pt x="3942587" y="152400"/>
                </a:lnTo>
                <a:lnTo>
                  <a:pt x="3942587" y="1478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1.2</a:t>
            </a:r>
            <a:r>
              <a:rPr spc="-5" dirty="0"/>
              <a:t> </a:t>
            </a:r>
            <a:r>
              <a:rPr spc="-25" dirty="0"/>
              <a:t>V</a:t>
            </a:r>
            <a:r>
              <a:rPr spc="-15" dirty="0"/>
              <a:t>a</a:t>
            </a:r>
            <a:r>
              <a:rPr spc="-10" dirty="0"/>
              <a:t>ri</a:t>
            </a:r>
            <a:r>
              <a:rPr spc="-15" dirty="0"/>
              <a:t>a</a:t>
            </a:r>
            <a:r>
              <a:rPr spc="-25" dirty="0"/>
              <a:t>b</a:t>
            </a:r>
            <a:r>
              <a:rPr spc="-15" dirty="0"/>
              <a:t>le</a:t>
            </a:r>
            <a:r>
              <a:rPr spc="5" dirty="0"/>
              <a:t> </a:t>
            </a:r>
            <a:r>
              <a:rPr spc="-25" dirty="0"/>
              <a:t>T</a:t>
            </a:r>
            <a:r>
              <a:rPr spc="-55" dirty="0"/>
              <a:t>y</a:t>
            </a:r>
            <a:r>
              <a:rPr spc="-25" dirty="0"/>
              <a:t>p</a:t>
            </a:r>
            <a:r>
              <a:rPr spc="-2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636" y="1737704"/>
            <a:ext cx="9088755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go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Var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 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go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1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le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 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ego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877695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latin typeface="Arial"/>
                <a:cs typeface="Arial"/>
              </a:rPr>
              <a:t>Su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P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07D2D"/>
                </a:solidFill>
                <a:latin typeface="Arial"/>
                <a:cs typeface="Arial"/>
              </a:rPr>
              <a:t>Ch</a:t>
            </a: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07D2D"/>
                </a:solidFill>
                <a:latin typeface="Arial"/>
                <a:cs typeface="Arial"/>
              </a:rPr>
              <a:t>B</a:t>
            </a: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r </a:t>
            </a: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G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E07D2D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3723" y="2723388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41847" y="2723388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87" y="0"/>
                </a:lnTo>
              </a:path>
            </a:pathLst>
          </a:custGeom>
          <a:ln w="16509">
            <a:solidFill>
              <a:srgbClr val="E07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2135" y="2723388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>
                <a:moveTo>
                  <a:pt x="0" y="0"/>
                </a:moveTo>
                <a:lnTo>
                  <a:pt x="402335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4471" y="2723388"/>
            <a:ext cx="870585" cy="0"/>
          </a:xfrm>
          <a:custGeom>
            <a:avLst/>
            <a:gdLst/>
            <a:ahLst/>
            <a:cxnLst/>
            <a:rect l="l" t="t" r="r" b="b"/>
            <a:pathLst>
              <a:path w="870584">
                <a:moveTo>
                  <a:pt x="0" y="0"/>
                </a:moveTo>
                <a:lnTo>
                  <a:pt x="870203" y="0"/>
                </a:lnTo>
              </a:path>
            </a:pathLst>
          </a:custGeom>
          <a:ln w="16509">
            <a:solidFill>
              <a:srgbClr val="E07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7183" y="3307095"/>
            <a:ext cx="268605" cy="483234"/>
          </a:xfrm>
          <a:custGeom>
            <a:avLst/>
            <a:gdLst/>
            <a:ahLst/>
            <a:cxnLst/>
            <a:rect l="l" t="t" r="r" b="b"/>
            <a:pathLst>
              <a:path w="268604" h="483235">
                <a:moveTo>
                  <a:pt x="2878" y="0"/>
                </a:moveTo>
                <a:lnTo>
                  <a:pt x="0" y="266684"/>
                </a:lnTo>
                <a:lnTo>
                  <a:pt x="156971" y="483092"/>
                </a:lnTo>
                <a:lnTo>
                  <a:pt x="174320" y="469483"/>
                </a:lnTo>
                <a:lnTo>
                  <a:pt x="204715" y="439074"/>
                </a:lnTo>
                <a:lnTo>
                  <a:pt x="229290" y="405035"/>
                </a:lnTo>
                <a:lnTo>
                  <a:pt x="247944" y="368115"/>
                </a:lnTo>
                <a:lnTo>
                  <a:pt x="260577" y="329065"/>
                </a:lnTo>
                <a:lnTo>
                  <a:pt x="267088" y="288634"/>
                </a:lnTo>
                <a:lnTo>
                  <a:pt x="268016" y="268135"/>
                </a:lnTo>
                <a:lnTo>
                  <a:pt x="267376" y="247572"/>
                </a:lnTo>
                <a:lnTo>
                  <a:pt x="261342" y="206629"/>
                </a:lnTo>
                <a:lnTo>
                  <a:pt x="248883" y="166555"/>
                </a:lnTo>
                <a:lnTo>
                  <a:pt x="229901" y="128099"/>
                </a:lnTo>
                <a:lnTo>
                  <a:pt x="201262" y="89202"/>
                </a:lnTo>
                <a:lnTo>
                  <a:pt x="172903" y="61984"/>
                </a:lnTo>
                <a:lnTo>
                  <a:pt x="141013" y="39302"/>
                </a:lnTo>
                <a:lnTo>
                  <a:pt x="106149" y="21468"/>
                </a:lnTo>
                <a:lnTo>
                  <a:pt x="68869" y="8797"/>
                </a:lnTo>
                <a:lnTo>
                  <a:pt x="29729" y="1600"/>
                </a:lnTo>
                <a:lnTo>
                  <a:pt x="2878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10483" y="3307079"/>
            <a:ext cx="413384" cy="533400"/>
          </a:xfrm>
          <a:custGeom>
            <a:avLst/>
            <a:gdLst/>
            <a:ahLst/>
            <a:cxnLst/>
            <a:rect l="l" t="t" r="r" b="b"/>
            <a:pathLst>
              <a:path w="413385" h="533400">
                <a:moveTo>
                  <a:pt x="266699" y="0"/>
                </a:moveTo>
                <a:lnTo>
                  <a:pt x="223680" y="3476"/>
                </a:lnTo>
                <a:lnTo>
                  <a:pt x="182782" y="13545"/>
                </a:lnTo>
                <a:lnTo>
                  <a:pt x="144572" y="29667"/>
                </a:lnTo>
                <a:lnTo>
                  <a:pt x="109618" y="51303"/>
                </a:lnTo>
                <a:lnTo>
                  <a:pt x="78485" y="77914"/>
                </a:lnTo>
                <a:lnTo>
                  <a:pt x="51742" y="108959"/>
                </a:lnTo>
                <a:lnTo>
                  <a:pt x="29955" y="143900"/>
                </a:lnTo>
                <a:lnTo>
                  <a:pt x="13691" y="182197"/>
                </a:lnTo>
                <a:lnTo>
                  <a:pt x="3517" y="223310"/>
                </a:lnTo>
                <a:lnTo>
                  <a:pt x="0" y="266699"/>
                </a:lnTo>
                <a:lnTo>
                  <a:pt x="891" y="288645"/>
                </a:lnTo>
                <a:lnTo>
                  <a:pt x="7807" y="330964"/>
                </a:lnTo>
                <a:lnTo>
                  <a:pt x="21097" y="370736"/>
                </a:lnTo>
                <a:lnTo>
                  <a:pt x="40194" y="407422"/>
                </a:lnTo>
                <a:lnTo>
                  <a:pt x="64530" y="440483"/>
                </a:lnTo>
                <a:lnTo>
                  <a:pt x="93538" y="469378"/>
                </a:lnTo>
                <a:lnTo>
                  <a:pt x="126653" y="493569"/>
                </a:lnTo>
                <a:lnTo>
                  <a:pt x="163306" y="512516"/>
                </a:lnTo>
                <a:lnTo>
                  <a:pt x="202930" y="525679"/>
                </a:lnTo>
                <a:lnTo>
                  <a:pt x="244960" y="532519"/>
                </a:lnTo>
                <a:lnTo>
                  <a:pt x="266699" y="533399"/>
                </a:lnTo>
                <a:lnTo>
                  <a:pt x="279703" y="533076"/>
                </a:lnTo>
                <a:lnTo>
                  <a:pt x="318177" y="528322"/>
                </a:lnTo>
                <a:lnTo>
                  <a:pt x="355411" y="518158"/>
                </a:lnTo>
                <a:lnTo>
                  <a:pt x="390838" y="502921"/>
                </a:lnTo>
                <a:lnTo>
                  <a:pt x="413174" y="490113"/>
                </a:lnTo>
                <a:lnTo>
                  <a:pt x="266699" y="266699"/>
                </a:lnTo>
                <a:lnTo>
                  <a:pt x="266699" y="0"/>
                </a:lnTo>
                <a:close/>
              </a:path>
            </a:pathLst>
          </a:custGeom>
          <a:solidFill>
            <a:srgbClr val="F7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8644" y="3413760"/>
            <a:ext cx="99060" cy="81280"/>
          </a:xfrm>
          <a:custGeom>
            <a:avLst/>
            <a:gdLst/>
            <a:ahLst/>
            <a:cxnLst/>
            <a:rect l="l" t="t" r="r" b="b"/>
            <a:pathLst>
              <a:path w="99060" h="81279">
                <a:moveTo>
                  <a:pt x="99059" y="0"/>
                </a:moveTo>
                <a:lnTo>
                  <a:pt x="41147" y="0"/>
                </a:lnTo>
                <a:lnTo>
                  <a:pt x="36575" y="3047"/>
                </a:lnTo>
                <a:lnTo>
                  <a:pt x="0" y="76199"/>
                </a:lnTo>
                <a:lnTo>
                  <a:pt x="9143" y="80771"/>
                </a:lnTo>
                <a:lnTo>
                  <a:pt x="44957" y="9143"/>
                </a:lnTo>
                <a:lnTo>
                  <a:pt x="41147" y="9143"/>
                </a:lnTo>
                <a:lnTo>
                  <a:pt x="45719" y="7619"/>
                </a:lnTo>
                <a:lnTo>
                  <a:pt x="99059" y="7619"/>
                </a:lnTo>
                <a:lnTo>
                  <a:pt x="99059" y="0"/>
                </a:lnTo>
                <a:close/>
              </a:path>
              <a:path w="99060" h="81279">
                <a:moveTo>
                  <a:pt x="45719" y="7619"/>
                </a:moveTo>
                <a:lnTo>
                  <a:pt x="41147" y="9143"/>
                </a:lnTo>
                <a:lnTo>
                  <a:pt x="44957" y="9143"/>
                </a:lnTo>
                <a:lnTo>
                  <a:pt x="45719" y="7619"/>
                </a:lnTo>
                <a:close/>
              </a:path>
              <a:path w="99060" h="81279">
                <a:moveTo>
                  <a:pt x="99059" y="7619"/>
                </a:moveTo>
                <a:lnTo>
                  <a:pt x="45719" y="7619"/>
                </a:lnTo>
                <a:lnTo>
                  <a:pt x="44957" y="9143"/>
                </a:lnTo>
                <a:lnTo>
                  <a:pt x="99059" y="9143"/>
                </a:lnTo>
                <a:lnTo>
                  <a:pt x="9905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6851" y="3654552"/>
            <a:ext cx="121920" cy="146685"/>
          </a:xfrm>
          <a:custGeom>
            <a:avLst/>
            <a:gdLst/>
            <a:ahLst/>
            <a:cxnLst/>
            <a:rect l="l" t="t" r="r" b="b"/>
            <a:pathLst>
              <a:path w="121919" h="146685">
                <a:moveTo>
                  <a:pt x="53174" y="137159"/>
                </a:moveTo>
                <a:lnTo>
                  <a:pt x="0" y="137159"/>
                </a:lnTo>
                <a:lnTo>
                  <a:pt x="0" y="146303"/>
                </a:lnTo>
                <a:lnTo>
                  <a:pt x="56387" y="146303"/>
                </a:lnTo>
                <a:lnTo>
                  <a:pt x="60959" y="143255"/>
                </a:lnTo>
                <a:lnTo>
                  <a:pt x="62299" y="140207"/>
                </a:lnTo>
                <a:lnTo>
                  <a:pt x="51815" y="140207"/>
                </a:lnTo>
                <a:lnTo>
                  <a:pt x="53174" y="137159"/>
                </a:lnTo>
                <a:close/>
              </a:path>
              <a:path w="121919" h="146685">
                <a:moveTo>
                  <a:pt x="114299" y="0"/>
                </a:moveTo>
                <a:lnTo>
                  <a:pt x="51815" y="140207"/>
                </a:lnTo>
                <a:lnTo>
                  <a:pt x="56387" y="137159"/>
                </a:lnTo>
                <a:lnTo>
                  <a:pt x="63639" y="137159"/>
                </a:lnTo>
                <a:lnTo>
                  <a:pt x="121919" y="4571"/>
                </a:lnTo>
                <a:lnTo>
                  <a:pt x="114299" y="0"/>
                </a:lnTo>
                <a:close/>
              </a:path>
              <a:path w="121919" h="146685">
                <a:moveTo>
                  <a:pt x="63639" y="137159"/>
                </a:moveTo>
                <a:lnTo>
                  <a:pt x="56387" y="137159"/>
                </a:lnTo>
                <a:lnTo>
                  <a:pt x="51815" y="140207"/>
                </a:lnTo>
                <a:lnTo>
                  <a:pt x="62299" y="140207"/>
                </a:lnTo>
                <a:lnTo>
                  <a:pt x="63639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49730" y="2927671"/>
            <a:ext cx="1455420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Ge</a:t>
            </a:r>
            <a:r>
              <a:rPr sz="1200" b="1" spc="-5" dirty="0">
                <a:latin typeface="Arial"/>
                <a:cs typeface="Arial"/>
              </a:rPr>
              <a:t>nd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096010" marR="88265" indent="-10795" algn="r">
              <a:lnSpc>
                <a:spcPts val="1150"/>
              </a:lnSpc>
              <a:spcBef>
                <a:spcPts val="520"/>
              </a:spcBef>
            </a:pPr>
            <a:r>
              <a:rPr sz="1000" spc="-15" dirty="0">
                <a:latin typeface="Arial"/>
                <a:cs typeface="Arial"/>
              </a:rPr>
              <a:t>Mal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40</a:t>
            </a:r>
            <a:r>
              <a:rPr sz="1000" spc="-10" dirty="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48939" y="5131308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27063" y="5131308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0871" y="0"/>
                </a:lnTo>
              </a:path>
            </a:pathLst>
          </a:custGeom>
          <a:ln w="16509">
            <a:solidFill>
              <a:srgbClr val="E07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50670" y="3685197"/>
            <a:ext cx="4495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 marR="5080" indent="-85725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al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60</a:t>
            </a:r>
            <a:r>
              <a:rPr sz="1000" spc="-10" dirty="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82620" y="3179229"/>
            <a:ext cx="348615" cy="636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10" dirty="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705"/>
              </a:spcBef>
            </a:pPr>
            <a:r>
              <a:rPr sz="1000" spc="-15" dirty="0">
                <a:latin typeface="Arial"/>
                <a:cs typeface="Arial"/>
              </a:rPr>
              <a:t>50</a:t>
            </a:r>
            <a:r>
              <a:rPr sz="1000" spc="-10" dirty="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  <a:p>
            <a:pPr marL="139700" algn="ctr">
              <a:lnSpc>
                <a:spcPct val="100000"/>
              </a:lnSpc>
              <a:spcBef>
                <a:spcPts val="705"/>
              </a:spcBef>
            </a:pPr>
            <a:r>
              <a:rPr sz="1000" spc="-15" dirty="0">
                <a:latin typeface="Arial"/>
                <a:cs typeface="Arial"/>
              </a:rPr>
              <a:t>0</a:t>
            </a:r>
            <a:r>
              <a:rPr sz="1000" spc="-10" dirty="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87648" y="2927671"/>
            <a:ext cx="14554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Ge</a:t>
            </a:r>
            <a:r>
              <a:rPr sz="1200" b="1" spc="-5" dirty="0">
                <a:latin typeface="Arial"/>
                <a:cs typeface="Arial"/>
              </a:rPr>
              <a:t>nd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20439" y="617524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22547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86555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51326" y="617004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413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06595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70603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34611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98620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62627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26635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94453" y="617004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413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46676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0683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74691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38700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02707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6715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30723" y="617524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86755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50763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4771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78779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42788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06795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70803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34811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98819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62827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26835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90844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54851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18859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82867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46875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10883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74891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38900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02907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66916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30923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94931" y="617067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58940" y="6170676"/>
            <a:ext cx="29209" cy="9525"/>
          </a:xfrm>
          <a:custGeom>
            <a:avLst/>
            <a:gdLst/>
            <a:ahLst/>
            <a:cxnLst/>
            <a:rect l="l" t="t" r="r" b="b"/>
            <a:pathLst>
              <a:path w="29209" h="9525">
                <a:moveTo>
                  <a:pt x="0" y="4571"/>
                </a:moveTo>
                <a:lnTo>
                  <a:pt x="2895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20439" y="5931408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22547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86555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50564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14571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78579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42588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06595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70603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34611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98620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62627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26635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94453" y="592620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413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46676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10683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74691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38700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02707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66715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30723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94732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58739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22747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86755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50763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14771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478779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42788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606795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70803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734811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798819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62827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26835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90844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54851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118859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182867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46875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310883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74891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438900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02907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566916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30923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94931" y="5926835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758940" y="5926835"/>
            <a:ext cx="29209" cy="9525"/>
          </a:xfrm>
          <a:custGeom>
            <a:avLst/>
            <a:gdLst/>
            <a:ahLst/>
            <a:cxnLst/>
            <a:rect l="l" t="t" r="r" b="b"/>
            <a:pathLst>
              <a:path w="29209" h="9525">
                <a:moveTo>
                  <a:pt x="0" y="4571"/>
                </a:moveTo>
                <a:lnTo>
                  <a:pt x="2895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20439" y="568756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22547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86555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50564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14571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78579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42588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006595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70603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34611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98620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62627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26635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390644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454651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518659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582667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46676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710683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774691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38700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902707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966715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30723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94732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58739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22747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86755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350763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414771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478779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42788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06795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670803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734811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798819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862827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926835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990844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054851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118859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182867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246875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310883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374891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438900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502907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566916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630923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694931" y="5682996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4571"/>
                </a:moveTo>
                <a:lnTo>
                  <a:pt x="3657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758940" y="5682996"/>
            <a:ext cx="29209" cy="9525"/>
          </a:xfrm>
          <a:custGeom>
            <a:avLst/>
            <a:gdLst/>
            <a:ahLst/>
            <a:cxnLst/>
            <a:rect l="l" t="t" r="r" b="b"/>
            <a:pathLst>
              <a:path w="29209" h="9525">
                <a:moveTo>
                  <a:pt x="0" y="4571"/>
                </a:moveTo>
                <a:lnTo>
                  <a:pt x="28955" y="457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752088" y="6053328"/>
            <a:ext cx="259079" cy="365760"/>
          </a:xfrm>
          <a:custGeom>
            <a:avLst/>
            <a:gdLst/>
            <a:ahLst/>
            <a:cxnLst/>
            <a:rect l="l" t="t" r="r" b="b"/>
            <a:pathLst>
              <a:path w="259079" h="365760">
                <a:moveTo>
                  <a:pt x="259079" y="0"/>
                </a:moveTo>
                <a:lnTo>
                  <a:pt x="0" y="0"/>
                </a:lnTo>
                <a:lnTo>
                  <a:pt x="0" y="365759"/>
                </a:lnTo>
                <a:lnTo>
                  <a:pt x="259079" y="365759"/>
                </a:lnTo>
                <a:lnTo>
                  <a:pt x="259079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398264" y="5809488"/>
            <a:ext cx="259079" cy="609600"/>
          </a:xfrm>
          <a:custGeom>
            <a:avLst/>
            <a:gdLst/>
            <a:ahLst/>
            <a:cxnLst/>
            <a:rect l="l" t="t" r="r" b="b"/>
            <a:pathLst>
              <a:path w="259079" h="609600">
                <a:moveTo>
                  <a:pt x="259079" y="0"/>
                </a:moveTo>
                <a:lnTo>
                  <a:pt x="0" y="0"/>
                </a:lnTo>
                <a:lnTo>
                  <a:pt x="0" y="609599"/>
                </a:lnTo>
                <a:lnTo>
                  <a:pt x="259079" y="609599"/>
                </a:lnTo>
                <a:lnTo>
                  <a:pt x="259079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44439" y="5931408"/>
            <a:ext cx="257810" cy="487680"/>
          </a:xfrm>
          <a:custGeom>
            <a:avLst/>
            <a:gdLst/>
            <a:ahLst/>
            <a:cxnLst/>
            <a:rect l="l" t="t" r="r" b="b"/>
            <a:pathLst>
              <a:path w="257810" h="487679">
                <a:moveTo>
                  <a:pt x="257555" y="0"/>
                </a:moveTo>
                <a:lnTo>
                  <a:pt x="0" y="0"/>
                </a:lnTo>
                <a:lnTo>
                  <a:pt x="0" y="487679"/>
                </a:lnTo>
                <a:lnTo>
                  <a:pt x="257555" y="487679"/>
                </a:lnTo>
                <a:lnTo>
                  <a:pt x="25755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690615" y="6297167"/>
            <a:ext cx="257810" cy="121920"/>
          </a:xfrm>
          <a:custGeom>
            <a:avLst/>
            <a:gdLst/>
            <a:ahLst/>
            <a:cxnLst/>
            <a:rect l="l" t="t" r="r" b="b"/>
            <a:pathLst>
              <a:path w="257810" h="121920">
                <a:moveTo>
                  <a:pt x="257555" y="0"/>
                </a:moveTo>
                <a:lnTo>
                  <a:pt x="0" y="0"/>
                </a:lnTo>
                <a:lnTo>
                  <a:pt x="0" y="121919"/>
                </a:lnTo>
                <a:lnTo>
                  <a:pt x="257555" y="121919"/>
                </a:lnTo>
                <a:lnTo>
                  <a:pt x="25755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336791" y="6358128"/>
            <a:ext cx="257810" cy="60960"/>
          </a:xfrm>
          <a:custGeom>
            <a:avLst/>
            <a:gdLst/>
            <a:ahLst/>
            <a:cxnLst/>
            <a:rect l="l" t="t" r="r" b="b"/>
            <a:pathLst>
              <a:path w="257809" h="60960">
                <a:moveTo>
                  <a:pt x="257555" y="0"/>
                </a:moveTo>
                <a:lnTo>
                  <a:pt x="0" y="0"/>
                </a:lnTo>
                <a:lnTo>
                  <a:pt x="0" y="60959"/>
                </a:lnTo>
                <a:lnTo>
                  <a:pt x="257555" y="60959"/>
                </a:lnTo>
                <a:lnTo>
                  <a:pt x="257555" y="0"/>
                </a:lnTo>
                <a:close/>
              </a:path>
            </a:pathLst>
          </a:custGeom>
          <a:solidFill>
            <a:srgbClr val="008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558539" y="5687567"/>
            <a:ext cx="0" cy="774700"/>
          </a:xfrm>
          <a:custGeom>
            <a:avLst/>
            <a:gdLst/>
            <a:ahLst/>
            <a:cxnLst/>
            <a:rect l="l" t="t" r="r" b="b"/>
            <a:pathLst>
              <a:path h="774700">
                <a:moveTo>
                  <a:pt x="0" y="0"/>
                </a:moveTo>
                <a:lnTo>
                  <a:pt x="0" y="774191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520439" y="6419088"/>
            <a:ext cx="3267710" cy="0"/>
          </a:xfrm>
          <a:custGeom>
            <a:avLst/>
            <a:gdLst/>
            <a:ahLst/>
            <a:cxnLst/>
            <a:rect l="l" t="t" r="r" b="b"/>
            <a:pathLst>
              <a:path w="3267709">
                <a:moveTo>
                  <a:pt x="0" y="0"/>
                </a:moveTo>
                <a:lnTo>
                  <a:pt x="3267455" y="0"/>
                </a:lnTo>
              </a:path>
            </a:pathLst>
          </a:custGeom>
          <a:ln w="1041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200144" y="64190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846320" y="64190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492495" y="64190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137147" y="64190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783323" y="6419088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0" y="19049"/>
                </a:moveTo>
                <a:lnTo>
                  <a:pt x="9143" y="19049"/>
                </a:lnTo>
              </a:path>
            </a:pathLst>
          </a:custGeom>
          <a:ln w="3936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485636" y="4145638"/>
            <a:ext cx="9088755" cy="139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8FD0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8FD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ntit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Var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ur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ct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</a:t>
            </a:r>
            <a:r>
              <a:rPr sz="1400" dirty="0">
                <a:latin typeface="Arial"/>
                <a:cs typeface="Arial"/>
              </a:rPr>
              <a:t>ll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 y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2463165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latin typeface="Arial"/>
                <a:cs typeface="Arial"/>
              </a:rPr>
              <a:t>Su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ab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07D2D"/>
                </a:solidFill>
                <a:latin typeface="Arial"/>
                <a:cs typeface="Arial"/>
              </a:rPr>
              <a:t>H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E07D2D"/>
                </a:solidFill>
                <a:latin typeface="Arial"/>
                <a:cs typeface="Arial"/>
              </a:rPr>
              <a:t>og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350">
              <a:latin typeface="Times New Roman"/>
              <a:cs typeface="Times New Roman"/>
            </a:endParaRPr>
          </a:p>
          <a:p>
            <a:pPr marR="158115"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me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-5" dirty="0">
                <a:latin typeface="Arial"/>
                <a:cs typeface="Arial"/>
              </a:rPr>
              <a:t>but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6016248" y="3817786"/>
            <a:ext cx="14490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2190" algn="l"/>
              </a:tabLst>
            </a:pPr>
            <a:r>
              <a:rPr sz="1000" spc="-15" dirty="0">
                <a:latin typeface="Arial"/>
                <a:cs typeface="Arial"/>
              </a:rPr>
              <a:t>Mal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al</a:t>
            </a:r>
            <a:r>
              <a:rPr sz="1000" spc="-1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295906" y="5617631"/>
            <a:ext cx="166370" cy="885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6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720"/>
              </a:spcBef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3702815" y="6504600"/>
            <a:ext cx="3587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&lt; </a:t>
            </a:r>
            <a:r>
              <a:rPr sz="1000" spc="-15" dirty="0">
                <a:latin typeface="Arial"/>
                <a:cs typeface="Arial"/>
              </a:rPr>
              <a:t>25</a:t>
            </a:r>
            <a:r>
              <a:rPr sz="1000" spc="-1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269743" y="6504600"/>
            <a:ext cx="5168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25K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50</a:t>
            </a:r>
            <a:r>
              <a:rPr sz="1000" spc="-1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4915920" y="6504600"/>
            <a:ext cx="11982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50K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75</a:t>
            </a:r>
            <a:r>
              <a:rPr sz="1000" spc="-10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  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75K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100</a:t>
            </a:r>
            <a:r>
              <a:rPr sz="1000" spc="-1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6267710" y="6504600"/>
            <a:ext cx="3937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100K</a:t>
            </a:r>
            <a:r>
              <a:rPr sz="1000" spc="-10" dirty="0"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132191" y="5718836"/>
            <a:ext cx="152400" cy="666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5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qu</a:t>
            </a:r>
            <a:r>
              <a:rPr sz="1000" b="1" spc="-5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n</a:t>
            </a:r>
            <a:r>
              <a:rPr sz="1000" b="1" spc="-5" dirty="0">
                <a:latin typeface="Arial"/>
                <a:cs typeface="Arial"/>
              </a:rPr>
              <a:t>c</a:t>
            </a:r>
            <a:r>
              <a:rPr sz="1000" b="1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769615" y="6687680"/>
            <a:ext cx="8070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In</a:t>
            </a:r>
            <a:r>
              <a:rPr sz="1000" b="1" spc="-15" dirty="0">
                <a:latin typeface="Arial"/>
                <a:cs typeface="Arial"/>
              </a:rPr>
              <a:t>c</a:t>
            </a:r>
            <a:r>
              <a:rPr sz="1000" b="1" spc="-10" dirty="0">
                <a:latin typeface="Arial"/>
                <a:cs typeface="Arial"/>
              </a:rPr>
              <a:t>ome</a:t>
            </a:r>
            <a:r>
              <a:rPr sz="1000" b="1" spc="-5" dirty="0">
                <a:latin typeface="Arial"/>
                <a:cs typeface="Arial"/>
              </a:rPr>
              <a:t> (</a:t>
            </a:r>
            <a:r>
              <a:rPr sz="1000" b="1" spc="-10" dirty="0">
                <a:latin typeface="Arial"/>
                <a:cs typeface="Arial"/>
              </a:rPr>
              <a:t>in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15" dirty="0">
                <a:latin typeface="Arial"/>
                <a:cs typeface="Arial"/>
              </a:rPr>
              <a:t>$</a:t>
            </a:r>
            <a:r>
              <a:rPr sz="1000" b="1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7232903" y="5839967"/>
            <a:ext cx="2426335" cy="568960"/>
          </a:xfrm>
          <a:custGeom>
            <a:avLst/>
            <a:gdLst/>
            <a:ahLst/>
            <a:cxnLst/>
            <a:rect l="l" t="t" r="r" b="b"/>
            <a:pathLst>
              <a:path w="2426334" h="568960">
                <a:moveTo>
                  <a:pt x="2426207" y="0"/>
                </a:moveTo>
                <a:lnTo>
                  <a:pt x="0" y="0"/>
                </a:lnTo>
                <a:lnTo>
                  <a:pt x="0" y="568451"/>
                </a:lnTo>
                <a:lnTo>
                  <a:pt x="2426207" y="568451"/>
                </a:lnTo>
                <a:lnTo>
                  <a:pt x="2426207" y="560831"/>
                </a:lnTo>
                <a:lnTo>
                  <a:pt x="13715" y="560831"/>
                </a:lnTo>
                <a:lnTo>
                  <a:pt x="6095" y="554735"/>
                </a:lnTo>
                <a:lnTo>
                  <a:pt x="13715" y="554735"/>
                </a:lnTo>
                <a:lnTo>
                  <a:pt x="13715" y="12191"/>
                </a:lnTo>
                <a:lnTo>
                  <a:pt x="6095" y="12191"/>
                </a:lnTo>
                <a:lnTo>
                  <a:pt x="13715" y="6095"/>
                </a:lnTo>
                <a:lnTo>
                  <a:pt x="2426207" y="6095"/>
                </a:lnTo>
                <a:lnTo>
                  <a:pt x="2426207" y="0"/>
                </a:lnTo>
                <a:close/>
              </a:path>
              <a:path w="2426334" h="568960">
                <a:moveTo>
                  <a:pt x="13715" y="554735"/>
                </a:moveTo>
                <a:lnTo>
                  <a:pt x="6095" y="554735"/>
                </a:lnTo>
                <a:lnTo>
                  <a:pt x="13715" y="560831"/>
                </a:lnTo>
                <a:lnTo>
                  <a:pt x="13715" y="554735"/>
                </a:lnTo>
                <a:close/>
              </a:path>
              <a:path w="2426334" h="568960">
                <a:moveTo>
                  <a:pt x="2414015" y="554735"/>
                </a:moveTo>
                <a:lnTo>
                  <a:pt x="13715" y="554735"/>
                </a:lnTo>
                <a:lnTo>
                  <a:pt x="13715" y="560831"/>
                </a:lnTo>
                <a:lnTo>
                  <a:pt x="2414015" y="560831"/>
                </a:lnTo>
                <a:lnTo>
                  <a:pt x="2414015" y="554735"/>
                </a:lnTo>
                <a:close/>
              </a:path>
              <a:path w="2426334" h="568960">
                <a:moveTo>
                  <a:pt x="2414015" y="6095"/>
                </a:moveTo>
                <a:lnTo>
                  <a:pt x="2414015" y="560831"/>
                </a:lnTo>
                <a:lnTo>
                  <a:pt x="2420111" y="554735"/>
                </a:lnTo>
                <a:lnTo>
                  <a:pt x="2426207" y="554735"/>
                </a:lnTo>
                <a:lnTo>
                  <a:pt x="2426207" y="12191"/>
                </a:lnTo>
                <a:lnTo>
                  <a:pt x="2420111" y="12191"/>
                </a:lnTo>
                <a:lnTo>
                  <a:pt x="2414015" y="6095"/>
                </a:lnTo>
                <a:close/>
              </a:path>
              <a:path w="2426334" h="568960">
                <a:moveTo>
                  <a:pt x="2426207" y="554735"/>
                </a:moveTo>
                <a:lnTo>
                  <a:pt x="2420111" y="554735"/>
                </a:lnTo>
                <a:lnTo>
                  <a:pt x="2414015" y="560831"/>
                </a:lnTo>
                <a:lnTo>
                  <a:pt x="2426207" y="560831"/>
                </a:lnTo>
                <a:lnTo>
                  <a:pt x="2426207" y="554735"/>
                </a:lnTo>
                <a:close/>
              </a:path>
              <a:path w="2426334" h="568960">
                <a:moveTo>
                  <a:pt x="13715" y="6095"/>
                </a:moveTo>
                <a:lnTo>
                  <a:pt x="6095" y="12191"/>
                </a:lnTo>
                <a:lnTo>
                  <a:pt x="13715" y="12191"/>
                </a:lnTo>
                <a:lnTo>
                  <a:pt x="13715" y="6095"/>
                </a:lnTo>
                <a:close/>
              </a:path>
              <a:path w="2426334" h="568960">
                <a:moveTo>
                  <a:pt x="2414015" y="6095"/>
                </a:moveTo>
                <a:lnTo>
                  <a:pt x="13715" y="6095"/>
                </a:lnTo>
                <a:lnTo>
                  <a:pt x="13715" y="12191"/>
                </a:lnTo>
                <a:lnTo>
                  <a:pt x="2414015" y="12191"/>
                </a:lnTo>
                <a:lnTo>
                  <a:pt x="2414015" y="6095"/>
                </a:lnTo>
                <a:close/>
              </a:path>
              <a:path w="2426334" h="568960">
                <a:moveTo>
                  <a:pt x="2426207" y="6095"/>
                </a:moveTo>
                <a:lnTo>
                  <a:pt x="2414015" y="6095"/>
                </a:lnTo>
                <a:lnTo>
                  <a:pt x="2420111" y="12191"/>
                </a:lnTo>
                <a:lnTo>
                  <a:pt x="2426207" y="12191"/>
                </a:lnTo>
                <a:lnTo>
                  <a:pt x="2426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7239000" y="5846064"/>
            <a:ext cx="2414270" cy="554990"/>
          </a:xfrm>
          <a:prstGeom prst="rect">
            <a:avLst/>
          </a:prstGeom>
          <a:solidFill>
            <a:srgbClr val="EEF4F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 marR="48895" algn="just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Be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sto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uant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tat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ri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i</a:t>
            </a:r>
            <a:r>
              <a:rPr sz="1200" dirty="0">
                <a:latin typeface="Arial"/>
                <a:cs typeface="Arial"/>
              </a:rPr>
              <a:t>s 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ded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nto e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asses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7232903" y="5556503"/>
            <a:ext cx="2426335" cy="302260"/>
          </a:xfrm>
          <a:custGeom>
            <a:avLst/>
            <a:gdLst/>
            <a:ahLst/>
            <a:cxnLst/>
            <a:rect l="l" t="t" r="r" b="b"/>
            <a:pathLst>
              <a:path w="2426334" h="302260">
                <a:moveTo>
                  <a:pt x="2426207" y="0"/>
                </a:moveTo>
                <a:lnTo>
                  <a:pt x="0" y="0"/>
                </a:lnTo>
                <a:lnTo>
                  <a:pt x="0" y="301751"/>
                </a:lnTo>
                <a:lnTo>
                  <a:pt x="2426207" y="301751"/>
                </a:lnTo>
                <a:lnTo>
                  <a:pt x="2426207" y="295655"/>
                </a:lnTo>
                <a:lnTo>
                  <a:pt x="13715" y="295655"/>
                </a:lnTo>
                <a:lnTo>
                  <a:pt x="6095" y="289559"/>
                </a:lnTo>
                <a:lnTo>
                  <a:pt x="13715" y="289559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2426207" y="6095"/>
                </a:lnTo>
                <a:lnTo>
                  <a:pt x="2426207" y="0"/>
                </a:lnTo>
                <a:close/>
              </a:path>
              <a:path w="2426334" h="302260">
                <a:moveTo>
                  <a:pt x="13715" y="289559"/>
                </a:moveTo>
                <a:lnTo>
                  <a:pt x="6095" y="289559"/>
                </a:lnTo>
                <a:lnTo>
                  <a:pt x="13715" y="295655"/>
                </a:lnTo>
                <a:lnTo>
                  <a:pt x="13715" y="289559"/>
                </a:lnTo>
                <a:close/>
              </a:path>
              <a:path w="2426334" h="302260">
                <a:moveTo>
                  <a:pt x="2414015" y="289559"/>
                </a:moveTo>
                <a:lnTo>
                  <a:pt x="13715" y="289559"/>
                </a:lnTo>
                <a:lnTo>
                  <a:pt x="13715" y="295655"/>
                </a:lnTo>
                <a:lnTo>
                  <a:pt x="2414015" y="295655"/>
                </a:lnTo>
                <a:lnTo>
                  <a:pt x="2414015" y="289559"/>
                </a:lnTo>
                <a:close/>
              </a:path>
              <a:path w="2426334" h="302260">
                <a:moveTo>
                  <a:pt x="2414015" y="6095"/>
                </a:moveTo>
                <a:lnTo>
                  <a:pt x="2414015" y="295655"/>
                </a:lnTo>
                <a:lnTo>
                  <a:pt x="2420111" y="289559"/>
                </a:lnTo>
                <a:lnTo>
                  <a:pt x="2426207" y="289559"/>
                </a:lnTo>
                <a:lnTo>
                  <a:pt x="2426207" y="13715"/>
                </a:lnTo>
                <a:lnTo>
                  <a:pt x="2420111" y="13715"/>
                </a:lnTo>
                <a:lnTo>
                  <a:pt x="2414015" y="6095"/>
                </a:lnTo>
                <a:close/>
              </a:path>
              <a:path w="2426334" h="302260">
                <a:moveTo>
                  <a:pt x="2426207" y="289559"/>
                </a:moveTo>
                <a:lnTo>
                  <a:pt x="2420111" y="289559"/>
                </a:lnTo>
                <a:lnTo>
                  <a:pt x="2414015" y="295655"/>
                </a:lnTo>
                <a:lnTo>
                  <a:pt x="2426207" y="295655"/>
                </a:lnTo>
                <a:lnTo>
                  <a:pt x="2426207" y="289559"/>
                </a:lnTo>
                <a:close/>
              </a:path>
              <a:path w="2426334" h="302260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2426334" h="302260">
                <a:moveTo>
                  <a:pt x="2414015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2414015" y="13715"/>
                </a:lnTo>
                <a:lnTo>
                  <a:pt x="2414015" y="6095"/>
                </a:lnTo>
                <a:close/>
              </a:path>
              <a:path w="2426334" h="302260">
                <a:moveTo>
                  <a:pt x="2426207" y="6095"/>
                </a:moveTo>
                <a:lnTo>
                  <a:pt x="2414015" y="6095"/>
                </a:lnTo>
                <a:lnTo>
                  <a:pt x="2420111" y="13715"/>
                </a:lnTo>
                <a:lnTo>
                  <a:pt x="2426207" y="13715"/>
                </a:lnTo>
                <a:lnTo>
                  <a:pt x="2426207" y="6095"/>
                </a:lnTo>
                <a:close/>
              </a:path>
            </a:pathLst>
          </a:custGeom>
          <a:solidFill>
            <a:srgbClr val="2F6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7672837" y="5632774"/>
            <a:ext cx="15449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Th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ng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200" b="1" spc="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o</a:t>
            </a:r>
            <a:r>
              <a:rPr sz="1200" b="1" spc="1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emem</a:t>
            </a:r>
            <a:r>
              <a:rPr sz="1200" b="1" spc="-5" dirty="0">
                <a:solidFill>
                  <a:srgbClr val="E07D2D"/>
                </a:solidFill>
                <a:latin typeface="Arial"/>
                <a:cs typeface="Arial"/>
              </a:rPr>
              <a:t>b</a:t>
            </a:r>
            <a:r>
              <a:rPr sz="1200" b="1" dirty="0">
                <a:solidFill>
                  <a:srgbClr val="E07D2D"/>
                </a:solidFill>
                <a:latin typeface="Arial"/>
                <a:cs typeface="Arial"/>
              </a:rPr>
              <a:t>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7315200" y="5593079"/>
            <a:ext cx="217931" cy="216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622925" y="3249168"/>
          <a:ext cx="2148835" cy="691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547">
                <a:tc gridSpan="5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413">
                      <a:solidFill>
                        <a:srgbClr val="858585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7">
                <a:tc gridSpan="3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413">
                      <a:solidFill>
                        <a:srgbClr val="858585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  <a:solidFill>
                      <a:srgbClr val="008DD0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7">
                <a:tc gridSpan="3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413">
                      <a:solidFill>
                        <a:srgbClr val="858585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  <a:solidFill>
                      <a:srgbClr val="008DD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547"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413">
                      <a:solidFill>
                        <a:srgbClr val="858585"/>
                      </a:solidFill>
                      <a:prstDash val="solid"/>
                    </a:lnL>
                    <a:lnB w="10413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  <a:solidFill>
                      <a:srgbClr val="008DD0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  <a:solidFill>
                      <a:srgbClr val="008D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0413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" y="956781"/>
            <a:ext cx="925171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rgbClr val="E07D2D"/>
                </a:solidFill>
              </a:rPr>
              <a:t>E</a:t>
            </a:r>
            <a:r>
              <a:rPr spc="-15" dirty="0">
                <a:solidFill>
                  <a:srgbClr val="E07D2D"/>
                </a:solidFill>
              </a:rPr>
              <a:t>xerc</a:t>
            </a:r>
            <a:r>
              <a:rPr spc="-10" dirty="0">
                <a:solidFill>
                  <a:srgbClr val="E07D2D"/>
                </a:solidFill>
              </a:rPr>
              <a:t>i</a:t>
            </a:r>
            <a:r>
              <a:rPr spc="-15" dirty="0">
                <a:solidFill>
                  <a:srgbClr val="E07D2D"/>
                </a:solidFill>
              </a:rPr>
              <a:t>s</a:t>
            </a:r>
            <a:r>
              <a:rPr spc="-20" dirty="0">
                <a:solidFill>
                  <a:srgbClr val="E07D2D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636" y="1726179"/>
            <a:ext cx="9088755" cy="886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b="1" spc="-5" dirty="0">
                <a:solidFill>
                  <a:srgbClr val="E07D2D"/>
                </a:solidFill>
                <a:latin typeface="Arial"/>
                <a:cs typeface="Arial"/>
              </a:rPr>
              <a:t>Exe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E07D2D"/>
                </a:solidFill>
                <a:latin typeface="Arial"/>
                <a:cs typeface="Arial"/>
              </a:rPr>
              <a:t>c</a:t>
            </a:r>
            <a:r>
              <a:rPr sz="1400" b="1" spc="5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E07D2D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e</a:t>
            </a:r>
            <a:r>
              <a:rPr sz="1400" b="1" spc="15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E07D2D"/>
                </a:solidFill>
                <a:latin typeface="Arial"/>
                <a:cs typeface="Arial"/>
              </a:rPr>
              <a:t>1</a:t>
            </a:r>
            <a:r>
              <a:rPr sz="1400" b="1" dirty="0">
                <a:solidFill>
                  <a:srgbClr val="E07D2D"/>
                </a:solidFill>
                <a:latin typeface="Arial"/>
                <a:cs typeface="Arial"/>
              </a:rPr>
              <a:t>.</a:t>
            </a:r>
            <a:r>
              <a:rPr sz="1400" b="1" spc="2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 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‘</a:t>
            </a:r>
            <a:r>
              <a:rPr sz="1400" spc="-5" dirty="0">
                <a:latin typeface="Arial"/>
                <a:cs typeface="Arial"/>
              </a:rPr>
              <a:t>Ba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aph’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c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n</a:t>
            </a:r>
            <a:r>
              <a:rPr sz="1400" spc="1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1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2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1</a:t>
            </a:r>
            <a:r>
              <a:rPr sz="1400" spc="-1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5" dirty="0">
                <a:latin typeface="Arial"/>
                <a:cs typeface="Arial"/>
              </a:rPr>
              <a:t> 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eg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’ 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(in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c</a:t>
            </a:r>
            <a:r>
              <a:rPr sz="1400" spc="5" dirty="0">
                <a:solidFill>
                  <a:srgbClr val="008ED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i</a:t>
            </a:r>
            <a:r>
              <a:rPr sz="1400" spc="-15" dirty="0">
                <a:solidFill>
                  <a:srgbClr val="008ED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8ED0"/>
                </a:solidFill>
                <a:latin typeface="Arial"/>
                <a:cs typeface="Arial"/>
              </a:rPr>
              <a:t>n </a:t>
            </a:r>
            <a:r>
              <a:rPr sz="1400" spc="-195" dirty="0">
                <a:solidFill>
                  <a:srgbClr val="008ED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1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2</a:t>
            </a:r>
            <a:r>
              <a:rPr sz="1400" spc="-10" dirty="0">
                <a:solidFill>
                  <a:srgbClr val="008ED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8ED0"/>
                </a:solidFill>
                <a:latin typeface="Arial"/>
                <a:cs typeface="Arial"/>
              </a:rPr>
              <a:t>2</a:t>
            </a:r>
            <a:r>
              <a:rPr sz="1400" spc="-1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re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eg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r?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400" spc="5" dirty="0">
                <a:latin typeface="Arial"/>
                <a:cs typeface="Arial"/>
              </a:rPr>
              <a:t>[</a:t>
            </a:r>
            <a:r>
              <a:rPr sz="1400" spc="-10" dirty="0">
                <a:solidFill>
                  <a:srgbClr val="E07D2D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E07D2D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E07D2D"/>
                </a:solidFill>
                <a:latin typeface="Arial"/>
                <a:cs typeface="Arial"/>
              </a:rPr>
              <a:t>n</a:t>
            </a:r>
            <a:r>
              <a:rPr sz="1400" spc="5" dirty="0">
                <a:solidFill>
                  <a:srgbClr val="E07D2D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E07D2D"/>
                </a:solidFill>
                <a:latin typeface="Arial"/>
                <a:cs typeface="Arial"/>
              </a:rPr>
              <a:t>:</a:t>
            </a:r>
            <a:r>
              <a:rPr sz="1400" spc="-40" dirty="0">
                <a:solidFill>
                  <a:srgbClr val="E07D2D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oe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equen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ego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tt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?</a:t>
            </a:r>
            <a:r>
              <a:rPr sz="1400" dirty="0"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716280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0" y="152399"/>
                </a:moveTo>
                <a:lnTo>
                  <a:pt x="9905999" y="152399"/>
                </a:lnTo>
                <a:lnTo>
                  <a:pt x="9905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11150</Words>
  <Application>Microsoft Macintosh PowerPoint</Application>
  <PresentationFormat>Custom</PresentationFormat>
  <Paragraphs>2338</Paragraphs>
  <Slides>74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Arial</vt:lpstr>
      <vt:lpstr>Calibri</vt:lpstr>
      <vt:lpstr>Courier New</vt:lpstr>
      <vt:lpstr>Microsoft Sans Serif</vt:lpstr>
      <vt:lpstr>Symbol</vt:lpstr>
      <vt:lpstr>Times New Roman</vt:lpstr>
      <vt:lpstr>Verdana</vt:lpstr>
      <vt:lpstr>Office Theme</vt:lpstr>
      <vt:lpstr>Objectives and Scope</vt:lpstr>
      <vt:lpstr>Table of Contents</vt:lpstr>
      <vt:lpstr>PowerPoint Presentation</vt:lpstr>
      <vt:lpstr>PowerPoint Presentation</vt:lpstr>
      <vt:lpstr>PowerPoint Presentation</vt:lpstr>
      <vt:lpstr>PowerPoint Presentation</vt:lpstr>
      <vt:lpstr>1.1 Data Set Dimensions</vt:lpstr>
      <vt:lpstr>1.2 Variable Type</vt:lpstr>
      <vt:lpstr>Exercise</vt:lpstr>
      <vt:lpstr>1.3 Scales of Measurement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2.1 Univariate Analysis</vt:lpstr>
      <vt:lpstr>PowerPoint Presentation</vt:lpstr>
      <vt:lpstr>2.2 Center (Measures of Central Tendency)</vt:lpstr>
      <vt:lpstr>PowerPoint Presentation</vt:lpstr>
      <vt:lpstr>PowerPoint Presentation</vt:lpstr>
      <vt:lpstr>2.3 Spread (Measures of Dispersion)</vt:lpstr>
      <vt:lpstr>PowerPoint Presentation</vt:lpstr>
      <vt:lpstr>PowerPoint Presentation</vt:lpstr>
      <vt:lpstr>2.4 Shape (Skewness / Kurtosis)</vt:lpstr>
      <vt:lpstr>Example</vt:lpstr>
      <vt:lpstr>Example</vt:lpstr>
      <vt:lpstr>2.5 Box Plot</vt:lpstr>
      <vt:lpstr>Exercise</vt:lpstr>
      <vt:lpstr>PowerPoint Presentation</vt:lpstr>
      <vt:lpstr>3.1 Sampling</vt:lpstr>
      <vt:lpstr>PowerPoint Presentation</vt:lpstr>
      <vt:lpstr>PowerPoint Presentation</vt:lpstr>
      <vt:lpstr>PowerPoint Presentation</vt:lpstr>
      <vt:lpstr>3.2 Random Variable &amp; Probability Distributions</vt:lpstr>
      <vt:lpstr>PowerPoint Presentation</vt:lpstr>
      <vt:lpstr>PowerPoint Presentation</vt:lpstr>
      <vt:lpstr>PowerPoint Presentation</vt:lpstr>
      <vt:lpstr>3.3 List of Distributions</vt:lpstr>
      <vt:lpstr>Exercise</vt:lpstr>
      <vt:lpstr>PowerPoint Presentation</vt:lpstr>
      <vt:lpstr>4.1 Key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4.2 Step-by-Step Process</vt:lpstr>
      <vt:lpstr>Exercise</vt:lpstr>
      <vt:lpstr>PowerPoint Presentation</vt:lpstr>
      <vt:lpstr>5.1 Scatter Plot</vt:lpstr>
      <vt:lpstr>PowerPoint Presentation</vt:lpstr>
      <vt:lpstr>5.2 Correlation</vt:lpstr>
      <vt:lpstr>PowerPoint Presentation</vt:lpstr>
      <vt:lpstr>PowerPoint Presentation</vt:lpstr>
      <vt:lpstr>PowerPoint Presentation</vt:lpstr>
      <vt:lpstr>PowerPoint Presentation</vt:lpstr>
      <vt:lpstr>A.1 List of Some Commonly Used Tests</vt:lpstr>
      <vt:lpstr>A.2 Examples of Discrete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A.3 Examples of Continuous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Microsoft Office User</cp:lastModifiedBy>
  <cp:revision>10</cp:revision>
  <dcterms:created xsi:type="dcterms:W3CDTF">2019-03-17T14:18:48Z</dcterms:created>
  <dcterms:modified xsi:type="dcterms:W3CDTF">2019-03-17T16:32:24Z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2019-03-17T00:00:00Z</vt:filetime>
  </property>
  <property fmtid="{D5CDD505-2E9C-101B-9397-08002B2CF9AE}" pid="3" name="LastSaved">
    <vt:filetime>2019-03-17T00:00:00Z</vt:filetime>
  </property>
</Properties>
</file>