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ED47-12F5-4844-98FD-3CD6227D9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7BB6A-FD44-4F3B-89EC-053B1043A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86CE6-2799-4E77-95FE-E8AF7C1C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F941-057E-4E3C-AFE9-575E4E4C2328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8501C-FB65-4AC6-BAC2-6A18D8F3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19FEC-1610-4906-B414-09EC3678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1C35-EABD-41BD-9B22-300B9C68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80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788C-0BA4-45FA-83CB-499A403C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8CEEDF-3598-4199-AF9E-012F900D1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0FEF9-F63B-4F7C-920D-E5169344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F941-057E-4E3C-AFE9-575E4E4C2328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2F532-4ECB-410D-8D58-B1AFE81F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FDCDB-79D1-424B-B75E-854B0D8A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1C35-EABD-41BD-9B22-300B9C68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1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13A25-15EB-4F74-B27F-764119645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10AEE5-99B0-46BD-9D55-4AF066E59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213AF-0617-400C-B5E7-722E7C46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F941-057E-4E3C-AFE9-575E4E4C2328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9536-8EAF-41BC-A796-8E32DFA2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5F89-62A7-415C-86DF-0080A9B1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1C35-EABD-41BD-9B22-300B9C68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2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F492-5B5A-4F0C-A4EA-1C1F9C41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8DAFD-9B6A-49E9-AE21-AF644512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F79D1-4564-4A07-A02F-C6041C387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F941-057E-4E3C-AFE9-575E4E4C2328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1CD20-6156-426C-ACC2-F627C204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033B1-E42E-42C1-A34F-1C91D6A6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1C35-EABD-41BD-9B22-300B9C68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2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9219-335C-4A42-9226-DBD0658A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A3BCF-BBAE-40F9-A66F-1DC0032E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86901-9921-45F9-86AF-7CB937C5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F941-057E-4E3C-AFE9-575E4E4C2328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BC7E3-EC8F-4814-B46C-3E861ABE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E614E-40D5-443B-984E-A550E722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1C35-EABD-41BD-9B22-300B9C68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2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FD70-9D7B-48FA-8C6C-9FBF3A68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2C4DA-7961-4146-B6B5-E1E2D8AE2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95CB-D413-42DF-82A4-F7266DA97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85E6F-3CD3-4B4D-A0E2-69EA6320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F941-057E-4E3C-AFE9-575E4E4C2328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F78DB-6F85-462C-B3B6-A2E81754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57E00-FE5A-4DA4-A5F3-AE9B765E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1C35-EABD-41BD-9B22-300B9C68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9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DAB7-D17E-4E54-A0C1-F620AA6C0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FEF59-BFA2-4BDF-9A3B-FB7A9E6F1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A4CB0-E740-40C7-9763-F2588683A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731F7-295F-460C-B8B9-05B55D804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CE24A-E984-4DF0-A053-A1B5387A5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75D8B-3401-4030-B0AF-6793D573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F941-057E-4E3C-AFE9-575E4E4C2328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DF04A-C3A1-4588-A10A-1D6DCA33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345022-702B-412B-AA7F-98FDFE43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1C35-EABD-41BD-9B22-300B9C68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1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BC37-BCF4-4E15-8DEF-52F620FF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90C68-F140-44E0-BE1D-7ECB6BF5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F941-057E-4E3C-AFE9-575E4E4C2328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72F8A-BA70-491F-89D7-62E71C31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72D67-F262-48A6-82A8-82E0E966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1C35-EABD-41BD-9B22-300B9C68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2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7ED88-C8A0-46D3-A21F-7CFE0B4E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F941-057E-4E3C-AFE9-575E4E4C2328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FEADD-BF12-4B20-B894-36E4DE05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B7C48-2C52-43F3-B97F-4311C14B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1C35-EABD-41BD-9B22-300B9C68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2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5266-EFB1-4C20-BEB0-9F757EDAC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20C2E-9EB5-4EF9-B8B5-385D0E2D9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84316-2A96-4793-9CDF-B265F2C11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2EB65-BEEC-4075-A15E-67224092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F941-057E-4E3C-AFE9-575E4E4C2328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1D8E7-0879-4D8A-B92E-0CBFB22E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2B27A-67E3-4244-BCD1-F18686F8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1C35-EABD-41BD-9B22-300B9C68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7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9B29-0C73-43F2-BB0C-1CB0F387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8B60CA-87C7-49CC-9970-17E956C4F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E34C4-D835-4E6B-8F43-1AB255468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02267-2D1A-4270-BB26-1E74D497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F941-057E-4E3C-AFE9-575E4E4C2328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CDD51-C81E-42BD-ACAE-860E2372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84CE1-55AF-4FC4-B4F8-D145D4E7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1C35-EABD-41BD-9B22-300B9C68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0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714C5-E760-46B5-B62B-8369BE31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FF819-BF65-4448-894E-FCB7B22BF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0F8E-8A5A-44BE-BB00-85AC6F213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FF941-057E-4E3C-AFE9-575E4E4C2328}" type="datetimeFigureOut">
              <a:rPr lang="en-US" smtClean="0"/>
              <a:t>2/24/2019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4A055-2B74-4C0F-A02B-B8F2AB959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555EF-09C1-45F2-8A82-5D62F528E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21C35-EABD-41BD-9B22-300B9C68F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9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89C072-8DEB-4E8B-922C-0E4447810157}"/>
              </a:ext>
            </a:extLst>
          </p:cNvPr>
          <p:cNvSpPr/>
          <p:nvPr/>
        </p:nvSpPr>
        <p:spPr>
          <a:xfrm>
            <a:off x="4109294" y="694065"/>
            <a:ext cx="2060155" cy="789542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 Authentication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FAA029-3D26-4A87-94EA-E7DFE001AF0B}"/>
              </a:ext>
            </a:extLst>
          </p:cNvPr>
          <p:cNvSpPr/>
          <p:nvPr/>
        </p:nvSpPr>
        <p:spPr>
          <a:xfrm>
            <a:off x="4109293" y="1997728"/>
            <a:ext cx="2060155" cy="789542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Upload KYC Documents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D385898F-9EC5-45BF-9DBE-9DB4F52AC18C}"/>
              </a:ext>
            </a:extLst>
          </p:cNvPr>
          <p:cNvSpPr/>
          <p:nvPr/>
        </p:nvSpPr>
        <p:spPr>
          <a:xfrm>
            <a:off x="3767770" y="3406970"/>
            <a:ext cx="2743200" cy="1374354"/>
          </a:xfrm>
          <a:prstGeom prst="diamond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 Approves KYC 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94A4BA-C986-4CE9-942A-E29A6EE132E8}"/>
              </a:ext>
            </a:extLst>
          </p:cNvPr>
          <p:cNvSpPr/>
          <p:nvPr/>
        </p:nvSpPr>
        <p:spPr>
          <a:xfrm>
            <a:off x="4109292" y="5401024"/>
            <a:ext cx="2060155" cy="789542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Assembly 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677B18-5220-4BE1-B344-092ECE5D059A}"/>
              </a:ext>
            </a:extLst>
          </p:cNvPr>
          <p:cNvCxnSpPr/>
          <p:nvPr/>
        </p:nvCxnSpPr>
        <p:spPr>
          <a:xfrm>
            <a:off x="5122843" y="1553377"/>
            <a:ext cx="0" cy="345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95D4D3-EBEA-4FD0-A17F-15BA1ECD78B6}"/>
              </a:ext>
            </a:extLst>
          </p:cNvPr>
          <p:cNvCxnSpPr/>
          <p:nvPr/>
        </p:nvCxnSpPr>
        <p:spPr>
          <a:xfrm>
            <a:off x="5122843" y="2950683"/>
            <a:ext cx="0" cy="345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50BA5D-53E5-4ED5-BC4F-3B4F7C654EC9}"/>
              </a:ext>
            </a:extLst>
          </p:cNvPr>
          <p:cNvCxnSpPr/>
          <p:nvPr/>
        </p:nvCxnSpPr>
        <p:spPr>
          <a:xfrm>
            <a:off x="5122843" y="4865782"/>
            <a:ext cx="0" cy="345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53910E-5D25-4D74-8E54-6BD0F66CDFA7}"/>
              </a:ext>
            </a:extLst>
          </p:cNvPr>
          <p:cNvCxnSpPr>
            <a:cxnSpLocks/>
          </p:cNvCxnSpPr>
          <p:nvPr/>
        </p:nvCxnSpPr>
        <p:spPr>
          <a:xfrm flipH="1">
            <a:off x="2588964" y="4092765"/>
            <a:ext cx="10778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9F1D22-8C57-487F-80C7-F7E5F08FFDAA}"/>
              </a:ext>
            </a:extLst>
          </p:cNvPr>
          <p:cNvCxnSpPr>
            <a:cxnSpLocks/>
          </p:cNvCxnSpPr>
          <p:nvPr/>
        </p:nvCxnSpPr>
        <p:spPr>
          <a:xfrm flipV="1">
            <a:off x="2588964" y="2390660"/>
            <a:ext cx="0" cy="17021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3AFFE1-7A11-4741-B16E-E0AE462B7002}"/>
              </a:ext>
            </a:extLst>
          </p:cNvPr>
          <p:cNvCxnSpPr>
            <a:cxnSpLocks/>
          </p:cNvCxnSpPr>
          <p:nvPr/>
        </p:nvCxnSpPr>
        <p:spPr>
          <a:xfrm>
            <a:off x="2563257" y="2390660"/>
            <a:ext cx="12706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D6B8CB1-AE5B-4840-B73B-11328DDA99C3}"/>
              </a:ext>
            </a:extLst>
          </p:cNvPr>
          <p:cNvSpPr txBox="1"/>
          <p:nvPr/>
        </p:nvSpPr>
        <p:spPr>
          <a:xfrm>
            <a:off x="5299113" y="4802091"/>
            <a:ext cx="1289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Approved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3E35A2-4995-46C9-8EE1-6CE4844A8B67}"/>
              </a:ext>
            </a:extLst>
          </p:cNvPr>
          <p:cNvSpPr txBox="1"/>
          <p:nvPr/>
        </p:nvSpPr>
        <p:spPr>
          <a:xfrm>
            <a:off x="2759647" y="361363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Rejected</a:t>
            </a:r>
          </a:p>
        </p:txBody>
      </p:sp>
    </p:spTree>
    <p:extLst>
      <p:ext uri="{BB962C8B-B14F-4D97-AF65-F5344CB8AC3E}">
        <p14:creationId xmlns:p14="http://schemas.microsoft.com/office/powerpoint/2010/main" val="314483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89C072-8DEB-4E8B-922C-0E4447810157}"/>
              </a:ext>
            </a:extLst>
          </p:cNvPr>
          <p:cNvSpPr/>
          <p:nvPr/>
        </p:nvSpPr>
        <p:spPr>
          <a:xfrm>
            <a:off x="3933022" y="1118671"/>
            <a:ext cx="2060155" cy="789542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Assembly Management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0FAA029-3D26-4A87-94EA-E7DFE001AF0B}"/>
              </a:ext>
            </a:extLst>
          </p:cNvPr>
          <p:cNvSpPr/>
          <p:nvPr/>
        </p:nvSpPr>
        <p:spPr>
          <a:xfrm>
            <a:off x="3933022" y="2581620"/>
            <a:ext cx="2060155" cy="789542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Parties Management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94A4BA-C986-4CE9-942A-E29A6EE132E8}"/>
              </a:ext>
            </a:extLst>
          </p:cNvPr>
          <p:cNvSpPr/>
          <p:nvPr/>
        </p:nvSpPr>
        <p:spPr>
          <a:xfrm>
            <a:off x="3933022" y="4044569"/>
            <a:ext cx="2060155" cy="789542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Elections Portal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F03ECE-913B-425F-9B93-665E945891C8}"/>
              </a:ext>
            </a:extLst>
          </p:cNvPr>
          <p:cNvSpPr/>
          <p:nvPr/>
        </p:nvSpPr>
        <p:spPr>
          <a:xfrm>
            <a:off x="3933022" y="5507518"/>
            <a:ext cx="2060155" cy="789542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Portal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D65D5FF0-53CF-4C3A-B339-B42A14F5B58D}"/>
              </a:ext>
            </a:extLst>
          </p:cNvPr>
          <p:cNvSpPr/>
          <p:nvPr/>
        </p:nvSpPr>
        <p:spPr>
          <a:xfrm>
            <a:off x="7050798" y="870335"/>
            <a:ext cx="4439797" cy="789542"/>
          </a:xfrm>
          <a:prstGeom prst="wedgeRectCallout">
            <a:avLst>
              <a:gd name="adj1" fmla="val -66242"/>
              <a:gd name="adj2" fmla="val 30407"/>
            </a:avLst>
          </a:prstGeom>
          <a:solidFill>
            <a:srgbClr val="FFFF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Admin Creates the Assemblies, Will have a provision to edit/ delete them and he/she can map the users to their respective assemblies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78FB557-A04B-4F95-94FC-72367EC19ED2}"/>
              </a:ext>
            </a:extLst>
          </p:cNvPr>
          <p:cNvSpPr/>
          <p:nvPr/>
        </p:nvSpPr>
        <p:spPr>
          <a:xfrm>
            <a:off x="7050797" y="2399843"/>
            <a:ext cx="4439797" cy="789542"/>
          </a:xfrm>
          <a:prstGeom prst="wedgeRectCallout">
            <a:avLst>
              <a:gd name="adj1" fmla="val -66242"/>
              <a:gd name="adj2" fmla="val 30407"/>
            </a:avLst>
          </a:prstGeom>
          <a:solidFill>
            <a:srgbClr val="FFFF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Admin creates the political parties, will have a provision to edit/ delete them. 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2382F8AA-71B1-4FAD-9F6A-D83A46F6093B}"/>
              </a:ext>
            </a:extLst>
          </p:cNvPr>
          <p:cNvSpPr/>
          <p:nvPr/>
        </p:nvSpPr>
        <p:spPr>
          <a:xfrm>
            <a:off x="7050797" y="3769608"/>
            <a:ext cx="4439797" cy="976368"/>
          </a:xfrm>
          <a:prstGeom prst="wedgeRectCallout">
            <a:avLst>
              <a:gd name="adj1" fmla="val -66242"/>
              <a:gd name="adj2" fmla="val 30407"/>
            </a:avLst>
          </a:prstGeom>
          <a:solidFill>
            <a:srgbClr val="FFFF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Admin schedules the election by selecting the data and the time frame. He/she will have to map this election to any of the created assemblies and should be performing contestant mappings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6E14D12-57F7-4125-93C5-183012A014E8}"/>
              </a:ext>
            </a:extLst>
          </p:cNvPr>
          <p:cNvSpPr/>
          <p:nvPr/>
        </p:nvSpPr>
        <p:spPr>
          <a:xfrm>
            <a:off x="7050796" y="5450138"/>
            <a:ext cx="4439797" cy="789543"/>
          </a:xfrm>
          <a:prstGeom prst="wedgeRectCallout">
            <a:avLst>
              <a:gd name="adj1" fmla="val -66242"/>
              <a:gd name="adj2" fmla="val 30407"/>
            </a:avLst>
          </a:prstGeom>
          <a:solidFill>
            <a:srgbClr val="FFFF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Admin decides when the results have to be declared once the time frame ends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69BABA9-D3FA-4332-A962-C4AF162088A1}"/>
              </a:ext>
            </a:extLst>
          </p:cNvPr>
          <p:cNvSpPr/>
          <p:nvPr/>
        </p:nvSpPr>
        <p:spPr>
          <a:xfrm>
            <a:off x="348866" y="870335"/>
            <a:ext cx="2658740" cy="1184313"/>
          </a:xfrm>
          <a:prstGeom prst="wedgeRectCallout">
            <a:avLst>
              <a:gd name="adj1" fmla="val 76299"/>
              <a:gd name="adj2" fmla="val -4477"/>
            </a:avLst>
          </a:prstGeom>
          <a:solidFill>
            <a:srgbClr val="FFFF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User will be shown with the Assembly he/she has been mapped to. If any discrepancies, he/she will have to contact admin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136B0580-C654-493D-B5D7-91C624955960}"/>
              </a:ext>
            </a:extLst>
          </p:cNvPr>
          <p:cNvSpPr/>
          <p:nvPr/>
        </p:nvSpPr>
        <p:spPr>
          <a:xfrm>
            <a:off x="348866" y="2794614"/>
            <a:ext cx="2658740" cy="789542"/>
          </a:xfrm>
          <a:prstGeom prst="wedgeRectCallout">
            <a:avLst>
              <a:gd name="adj1" fmla="val 80443"/>
              <a:gd name="adj2" fmla="val -22151"/>
            </a:avLst>
          </a:prstGeom>
          <a:solidFill>
            <a:srgbClr val="FFFF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Users will be provided with a read-only access to the political parties and their information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95922283-14B2-4F0E-8C26-76CEDA70E2D1}"/>
              </a:ext>
            </a:extLst>
          </p:cNvPr>
          <p:cNvSpPr/>
          <p:nvPr/>
        </p:nvSpPr>
        <p:spPr>
          <a:xfrm>
            <a:off x="348866" y="4044569"/>
            <a:ext cx="2658740" cy="1002765"/>
          </a:xfrm>
          <a:prstGeom prst="wedgeRectCallout">
            <a:avLst>
              <a:gd name="adj1" fmla="val 80443"/>
              <a:gd name="adj2" fmla="val -22151"/>
            </a:avLst>
          </a:prstGeom>
          <a:solidFill>
            <a:srgbClr val="FFFF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When the time-frame starts, the users can cast their vote if he/she belongs to corresponding assembly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6900C3D0-E6E9-4A73-B0A5-483F6FD3923F}"/>
              </a:ext>
            </a:extLst>
          </p:cNvPr>
          <p:cNvSpPr/>
          <p:nvPr/>
        </p:nvSpPr>
        <p:spPr>
          <a:xfrm>
            <a:off x="348866" y="5496275"/>
            <a:ext cx="2658740" cy="800786"/>
          </a:xfrm>
          <a:prstGeom prst="wedgeRectCallout">
            <a:avLst>
              <a:gd name="adj1" fmla="val 80443"/>
              <a:gd name="adj2" fmla="val -22151"/>
            </a:avLst>
          </a:prstGeom>
          <a:solidFill>
            <a:srgbClr val="FFFF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Users will get to see the election results once the Admin declares it being available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E29A1B-518C-4B73-806F-A290FA405089}"/>
              </a:ext>
            </a:extLst>
          </p:cNvPr>
          <p:cNvCxnSpPr/>
          <p:nvPr/>
        </p:nvCxnSpPr>
        <p:spPr>
          <a:xfrm>
            <a:off x="4990641" y="2054645"/>
            <a:ext cx="0" cy="345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26D74C-991F-4078-AC26-77A84AE601EB}"/>
              </a:ext>
            </a:extLst>
          </p:cNvPr>
          <p:cNvCxnSpPr/>
          <p:nvPr/>
        </p:nvCxnSpPr>
        <p:spPr>
          <a:xfrm>
            <a:off x="4990641" y="3490512"/>
            <a:ext cx="0" cy="345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894044-57AB-4F31-A602-137321B8ADF7}"/>
              </a:ext>
            </a:extLst>
          </p:cNvPr>
          <p:cNvCxnSpPr/>
          <p:nvPr/>
        </p:nvCxnSpPr>
        <p:spPr>
          <a:xfrm>
            <a:off x="4966771" y="4900444"/>
            <a:ext cx="0" cy="345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08138B-37AA-4EB1-828E-F2CB7058CF37}"/>
              </a:ext>
            </a:extLst>
          </p:cNvPr>
          <p:cNvSpPr txBox="1"/>
          <p:nvPr/>
        </p:nvSpPr>
        <p:spPr>
          <a:xfrm>
            <a:off x="1033668" y="252117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E8AD39-F43E-482B-9066-AC1C672497C3}"/>
              </a:ext>
            </a:extLst>
          </p:cNvPr>
          <p:cNvSpPr txBox="1"/>
          <p:nvPr/>
        </p:nvSpPr>
        <p:spPr>
          <a:xfrm>
            <a:off x="8853752" y="290112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1816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189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IBM</dc:creator>
  <cp:lastModifiedBy>IBM</cp:lastModifiedBy>
  <cp:revision>4</cp:revision>
  <dcterms:created xsi:type="dcterms:W3CDTF">2019-02-24T13:52:50Z</dcterms:created>
  <dcterms:modified xsi:type="dcterms:W3CDTF">2019-02-24T14:16:36Z</dcterms:modified>
</cp:coreProperties>
</file>