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6" r:id="rId12"/>
    <p:sldId id="270" r:id="rId13"/>
    <p:sldId id="283" r:id="rId14"/>
    <p:sldId id="272" r:id="rId15"/>
    <p:sldId id="278" r:id="rId16"/>
    <p:sldId id="274" r:id="rId17"/>
    <p:sldId id="284" r:id="rId18"/>
    <p:sldId id="273" r:id="rId19"/>
    <p:sldId id="285" r:id="rId20"/>
    <p:sldId id="275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7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BFE78-00BB-40F1-B3E1-04B29E74209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6192977-AEC9-4925-A06D-435C8DF5ED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Module 1: </a:t>
          </a:r>
          <a:br>
            <a:rPr lang="en-US"/>
          </a:br>
          <a:r>
            <a:rPr lang="en-US"/>
            <a:t>User Account Operations</a:t>
          </a:r>
        </a:p>
      </dgm:t>
    </dgm:pt>
    <dgm:pt modelId="{2BBF035E-C6DB-450C-98AF-987F55B6B466}" type="parTrans" cxnId="{EC1732D8-B2FB-4480-9396-CA10A1C12045}">
      <dgm:prSet/>
      <dgm:spPr/>
      <dgm:t>
        <a:bodyPr/>
        <a:lstStyle/>
        <a:p>
          <a:endParaRPr lang="en-US"/>
        </a:p>
      </dgm:t>
    </dgm:pt>
    <dgm:pt modelId="{A2DEE521-F434-47A1-981D-EB0003494F73}" type="sibTrans" cxnId="{EC1732D8-B2FB-4480-9396-CA10A1C12045}">
      <dgm:prSet/>
      <dgm:spPr/>
      <dgm:t>
        <a:bodyPr/>
        <a:lstStyle/>
        <a:p>
          <a:endParaRPr lang="en-US"/>
        </a:p>
      </dgm:t>
    </dgm:pt>
    <dgm:pt modelId="{EAD530E4-FCDA-4AD2-88FC-0FD258321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2: </a:t>
          </a:r>
          <a:br>
            <a:rPr lang="en-US" dirty="0"/>
          </a:br>
          <a:r>
            <a:rPr lang="en-US" dirty="0"/>
            <a:t>Blockchain implementation</a:t>
          </a:r>
        </a:p>
      </dgm:t>
    </dgm:pt>
    <dgm:pt modelId="{1C9938B5-2B88-4DD4-8963-10321D0E6CDC}" type="parTrans" cxnId="{0EDF610D-C943-498D-9F82-E5A5F0545EF4}">
      <dgm:prSet/>
      <dgm:spPr/>
      <dgm:t>
        <a:bodyPr/>
        <a:lstStyle/>
        <a:p>
          <a:endParaRPr lang="en-US"/>
        </a:p>
      </dgm:t>
    </dgm:pt>
    <dgm:pt modelId="{DAEF10EC-C89A-4BD9-9584-F9CBFA51FB72}" type="sibTrans" cxnId="{0EDF610D-C943-498D-9F82-E5A5F0545EF4}">
      <dgm:prSet/>
      <dgm:spPr/>
      <dgm:t>
        <a:bodyPr/>
        <a:lstStyle/>
        <a:p>
          <a:endParaRPr lang="en-US"/>
        </a:p>
      </dgm:t>
    </dgm:pt>
    <dgm:pt modelId="{8F4F83E8-421F-40D3-9D19-EBF7FEF627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Module 3:</a:t>
          </a:r>
          <a:br>
            <a:rPr lang="en-US"/>
          </a:br>
          <a:r>
            <a:rPr lang="en-US"/>
            <a:t>KYC Layer</a:t>
          </a:r>
        </a:p>
      </dgm:t>
    </dgm:pt>
    <dgm:pt modelId="{FABBD84B-BAFB-41F1-8528-807CCA727745}" type="parTrans" cxnId="{D8FC41BF-8921-41C6-A49B-1B1E2ABACE77}">
      <dgm:prSet/>
      <dgm:spPr/>
      <dgm:t>
        <a:bodyPr/>
        <a:lstStyle/>
        <a:p>
          <a:endParaRPr lang="en-US"/>
        </a:p>
      </dgm:t>
    </dgm:pt>
    <dgm:pt modelId="{3AB38051-B83A-48D6-9AE7-75791FC9FC29}" type="sibTrans" cxnId="{D8FC41BF-8921-41C6-A49B-1B1E2ABACE77}">
      <dgm:prSet/>
      <dgm:spPr/>
      <dgm:t>
        <a:bodyPr/>
        <a:lstStyle/>
        <a:p>
          <a:endParaRPr lang="en-US"/>
        </a:p>
      </dgm:t>
    </dgm:pt>
    <dgm:pt modelId="{0D768EF9-253E-4E9A-B003-6ED189192D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Module 4: </a:t>
          </a:r>
          <a:br>
            <a:rPr lang="en-US"/>
          </a:br>
          <a:r>
            <a:rPr lang="en-US"/>
            <a:t>Assembly layer</a:t>
          </a:r>
        </a:p>
      </dgm:t>
    </dgm:pt>
    <dgm:pt modelId="{E7AE2178-6BE1-4C8E-8912-57AA25386C7B}" type="parTrans" cxnId="{A999F0E2-9C82-4C31-A3DA-9F126D907428}">
      <dgm:prSet/>
      <dgm:spPr/>
      <dgm:t>
        <a:bodyPr/>
        <a:lstStyle/>
        <a:p>
          <a:endParaRPr lang="en-US"/>
        </a:p>
      </dgm:t>
    </dgm:pt>
    <dgm:pt modelId="{2BC76D5F-AD20-44B5-BB3B-6C0630DAC4FB}" type="sibTrans" cxnId="{A999F0E2-9C82-4C31-A3DA-9F126D907428}">
      <dgm:prSet/>
      <dgm:spPr/>
      <dgm:t>
        <a:bodyPr/>
        <a:lstStyle/>
        <a:p>
          <a:endParaRPr lang="en-US"/>
        </a:p>
      </dgm:t>
    </dgm:pt>
    <dgm:pt modelId="{9CDFD1AE-AA17-4ADE-B2FE-2A92CCA371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Module 5: </a:t>
          </a:r>
          <a:br>
            <a:rPr lang="en-US"/>
          </a:br>
          <a:r>
            <a:rPr lang="en-US"/>
            <a:t>Party Layer</a:t>
          </a:r>
        </a:p>
      </dgm:t>
    </dgm:pt>
    <dgm:pt modelId="{A0230DE4-9174-4B59-AF14-EBD7B8502477}" type="parTrans" cxnId="{8C729BDD-1F79-45F1-B1A1-98219B4A0BCF}">
      <dgm:prSet/>
      <dgm:spPr/>
      <dgm:t>
        <a:bodyPr/>
        <a:lstStyle/>
        <a:p>
          <a:endParaRPr lang="en-US"/>
        </a:p>
      </dgm:t>
    </dgm:pt>
    <dgm:pt modelId="{A5BB25CF-8B7B-4341-8DF3-BDC10A53E24E}" type="sibTrans" cxnId="{8C729BDD-1F79-45F1-B1A1-98219B4A0BCF}">
      <dgm:prSet/>
      <dgm:spPr/>
      <dgm:t>
        <a:bodyPr/>
        <a:lstStyle/>
        <a:p>
          <a:endParaRPr lang="en-US"/>
        </a:p>
      </dgm:t>
    </dgm:pt>
    <dgm:pt modelId="{BD259B0E-941E-4A13-94A6-E890D2C67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Module 6: </a:t>
          </a:r>
          <a:br>
            <a:rPr lang="en-US"/>
          </a:br>
          <a:r>
            <a:rPr lang="en-US"/>
            <a:t>Elections and Results</a:t>
          </a:r>
        </a:p>
      </dgm:t>
    </dgm:pt>
    <dgm:pt modelId="{C47CFF5E-190D-4FE7-B0D7-66454053B46A}" type="parTrans" cxnId="{2623ED98-0B35-4EDD-87D7-74960B5CE6A5}">
      <dgm:prSet/>
      <dgm:spPr/>
      <dgm:t>
        <a:bodyPr/>
        <a:lstStyle/>
        <a:p>
          <a:endParaRPr lang="en-US"/>
        </a:p>
      </dgm:t>
    </dgm:pt>
    <dgm:pt modelId="{A261A8E3-C61E-4642-893C-AA530A302D79}" type="sibTrans" cxnId="{2623ED98-0B35-4EDD-87D7-74960B5CE6A5}">
      <dgm:prSet/>
      <dgm:spPr/>
      <dgm:t>
        <a:bodyPr/>
        <a:lstStyle/>
        <a:p>
          <a:endParaRPr lang="en-US"/>
        </a:p>
      </dgm:t>
    </dgm:pt>
    <dgm:pt modelId="{2E208A4F-7489-4114-BDF7-C921B67A22F7}" type="pres">
      <dgm:prSet presAssocID="{60EBFE78-00BB-40F1-B3E1-04B29E742098}" presName="root" presStyleCnt="0">
        <dgm:presLayoutVars>
          <dgm:dir/>
          <dgm:resizeHandles val="exact"/>
        </dgm:presLayoutVars>
      </dgm:prSet>
      <dgm:spPr/>
    </dgm:pt>
    <dgm:pt modelId="{6E48C9F5-2C73-45DA-BCD5-E90D8710DCF3}" type="pres">
      <dgm:prSet presAssocID="{96192977-AEC9-4925-A06D-435C8DF5EDE1}" presName="compNode" presStyleCnt="0"/>
      <dgm:spPr/>
    </dgm:pt>
    <dgm:pt modelId="{241A0CF5-5AE8-4E76-82FD-BA4FD2752F80}" type="pres">
      <dgm:prSet presAssocID="{96192977-AEC9-4925-A06D-435C8DF5ED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2CC83FB-F340-4AE8-B283-6724C1779A16}" type="pres">
      <dgm:prSet presAssocID="{96192977-AEC9-4925-A06D-435C8DF5EDE1}" presName="spaceRect" presStyleCnt="0"/>
      <dgm:spPr/>
    </dgm:pt>
    <dgm:pt modelId="{BFD629C5-61B0-4AF0-9B87-E416F7E37F89}" type="pres">
      <dgm:prSet presAssocID="{96192977-AEC9-4925-A06D-435C8DF5EDE1}" presName="textRect" presStyleLbl="revTx" presStyleIdx="0" presStyleCnt="6">
        <dgm:presLayoutVars>
          <dgm:chMax val="1"/>
          <dgm:chPref val="1"/>
        </dgm:presLayoutVars>
      </dgm:prSet>
      <dgm:spPr/>
    </dgm:pt>
    <dgm:pt modelId="{5769CF31-A963-4DF5-B7E9-CD60DD97C2B0}" type="pres">
      <dgm:prSet presAssocID="{A2DEE521-F434-47A1-981D-EB0003494F73}" presName="sibTrans" presStyleCnt="0"/>
      <dgm:spPr/>
    </dgm:pt>
    <dgm:pt modelId="{01C02C58-9431-44E3-BD37-EFE5E8CCA1DD}" type="pres">
      <dgm:prSet presAssocID="{EAD530E4-FCDA-4AD2-88FC-0FD258321DC5}" presName="compNode" presStyleCnt="0"/>
      <dgm:spPr/>
    </dgm:pt>
    <dgm:pt modelId="{950FEE0C-00CC-4FBF-8379-7A14C63FC244}" type="pres">
      <dgm:prSet presAssocID="{EAD530E4-FCDA-4AD2-88FC-0FD258321DC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DEFBB4E-A762-4BC0-8DFC-D6F93C201528}" type="pres">
      <dgm:prSet presAssocID="{EAD530E4-FCDA-4AD2-88FC-0FD258321DC5}" presName="spaceRect" presStyleCnt="0"/>
      <dgm:spPr/>
    </dgm:pt>
    <dgm:pt modelId="{BF2343C0-8DC5-49B2-BDEA-66093801206F}" type="pres">
      <dgm:prSet presAssocID="{EAD530E4-FCDA-4AD2-88FC-0FD258321DC5}" presName="textRect" presStyleLbl="revTx" presStyleIdx="1" presStyleCnt="6">
        <dgm:presLayoutVars>
          <dgm:chMax val="1"/>
          <dgm:chPref val="1"/>
        </dgm:presLayoutVars>
      </dgm:prSet>
      <dgm:spPr/>
    </dgm:pt>
    <dgm:pt modelId="{8BD2553A-1803-45A5-8800-10735D17835B}" type="pres">
      <dgm:prSet presAssocID="{DAEF10EC-C89A-4BD9-9584-F9CBFA51FB72}" presName="sibTrans" presStyleCnt="0"/>
      <dgm:spPr/>
    </dgm:pt>
    <dgm:pt modelId="{A48BFA1E-5E58-4F4B-B1C9-380E93E072FE}" type="pres">
      <dgm:prSet presAssocID="{8F4F83E8-421F-40D3-9D19-EBF7FEF6279A}" presName="compNode" presStyleCnt="0"/>
      <dgm:spPr/>
    </dgm:pt>
    <dgm:pt modelId="{1A926DE2-6199-40BE-82C3-70FECB5CE51F}" type="pres">
      <dgm:prSet presAssocID="{8F4F83E8-421F-40D3-9D19-EBF7FEF6279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98C8F28-DDD2-45C8-ABE1-49A391463005}" type="pres">
      <dgm:prSet presAssocID="{8F4F83E8-421F-40D3-9D19-EBF7FEF6279A}" presName="spaceRect" presStyleCnt="0"/>
      <dgm:spPr/>
    </dgm:pt>
    <dgm:pt modelId="{EE02DC52-6D69-41EB-B603-F8FA2532ED52}" type="pres">
      <dgm:prSet presAssocID="{8F4F83E8-421F-40D3-9D19-EBF7FEF6279A}" presName="textRect" presStyleLbl="revTx" presStyleIdx="2" presStyleCnt="6">
        <dgm:presLayoutVars>
          <dgm:chMax val="1"/>
          <dgm:chPref val="1"/>
        </dgm:presLayoutVars>
      </dgm:prSet>
      <dgm:spPr/>
    </dgm:pt>
    <dgm:pt modelId="{5A82572B-32CE-46F4-A859-B060F48D46EB}" type="pres">
      <dgm:prSet presAssocID="{3AB38051-B83A-48D6-9AE7-75791FC9FC29}" presName="sibTrans" presStyleCnt="0"/>
      <dgm:spPr/>
    </dgm:pt>
    <dgm:pt modelId="{CB1439FE-12D0-42EB-8526-868AB616E860}" type="pres">
      <dgm:prSet presAssocID="{0D768EF9-253E-4E9A-B003-6ED189192D02}" presName="compNode" presStyleCnt="0"/>
      <dgm:spPr/>
    </dgm:pt>
    <dgm:pt modelId="{6C48D8BD-CE65-48CC-ACA0-A812AAF5B9C0}" type="pres">
      <dgm:prSet presAssocID="{0D768EF9-253E-4E9A-B003-6ED189192D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CCDB4B3-FEC5-4B7F-A256-2DE1CA173354}" type="pres">
      <dgm:prSet presAssocID="{0D768EF9-253E-4E9A-B003-6ED189192D02}" presName="spaceRect" presStyleCnt="0"/>
      <dgm:spPr/>
    </dgm:pt>
    <dgm:pt modelId="{A7E15621-520B-4FA6-AC8A-7A35681DC4E2}" type="pres">
      <dgm:prSet presAssocID="{0D768EF9-253E-4E9A-B003-6ED189192D02}" presName="textRect" presStyleLbl="revTx" presStyleIdx="3" presStyleCnt="6">
        <dgm:presLayoutVars>
          <dgm:chMax val="1"/>
          <dgm:chPref val="1"/>
        </dgm:presLayoutVars>
      </dgm:prSet>
      <dgm:spPr/>
    </dgm:pt>
    <dgm:pt modelId="{64053665-8C53-48B9-970D-C6F6A61494D1}" type="pres">
      <dgm:prSet presAssocID="{2BC76D5F-AD20-44B5-BB3B-6C0630DAC4FB}" presName="sibTrans" presStyleCnt="0"/>
      <dgm:spPr/>
    </dgm:pt>
    <dgm:pt modelId="{57A83585-9CB9-4404-8BF8-D4051D6BB7A4}" type="pres">
      <dgm:prSet presAssocID="{9CDFD1AE-AA17-4ADE-B2FE-2A92CCA3718F}" presName="compNode" presStyleCnt="0"/>
      <dgm:spPr/>
    </dgm:pt>
    <dgm:pt modelId="{4DAAABE4-6D99-4A06-B6D3-1168700659D0}" type="pres">
      <dgm:prSet presAssocID="{9CDFD1AE-AA17-4ADE-B2FE-2A92CCA371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3180948C-2235-49A1-AE8F-0150AFEA619C}" type="pres">
      <dgm:prSet presAssocID="{9CDFD1AE-AA17-4ADE-B2FE-2A92CCA3718F}" presName="spaceRect" presStyleCnt="0"/>
      <dgm:spPr/>
    </dgm:pt>
    <dgm:pt modelId="{0FFE1D8D-0400-467A-B6FB-87F5D0C839E8}" type="pres">
      <dgm:prSet presAssocID="{9CDFD1AE-AA17-4ADE-B2FE-2A92CCA3718F}" presName="textRect" presStyleLbl="revTx" presStyleIdx="4" presStyleCnt="6">
        <dgm:presLayoutVars>
          <dgm:chMax val="1"/>
          <dgm:chPref val="1"/>
        </dgm:presLayoutVars>
      </dgm:prSet>
      <dgm:spPr/>
    </dgm:pt>
    <dgm:pt modelId="{863979D5-5491-4920-A838-1608C8832871}" type="pres">
      <dgm:prSet presAssocID="{A5BB25CF-8B7B-4341-8DF3-BDC10A53E24E}" presName="sibTrans" presStyleCnt="0"/>
      <dgm:spPr/>
    </dgm:pt>
    <dgm:pt modelId="{C5973ADD-AC0B-4F9D-BBCD-5C1ECE45AC99}" type="pres">
      <dgm:prSet presAssocID="{BD259B0E-941E-4A13-94A6-E890D2C67598}" presName="compNode" presStyleCnt="0"/>
      <dgm:spPr/>
    </dgm:pt>
    <dgm:pt modelId="{72B1CEBC-624D-4795-9B7D-192AC98B3BBA}" type="pres">
      <dgm:prSet presAssocID="{BD259B0E-941E-4A13-94A6-E890D2C6759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9646BEE-8C7A-4BCA-B8F7-DBFC51B03B75}" type="pres">
      <dgm:prSet presAssocID="{BD259B0E-941E-4A13-94A6-E890D2C67598}" presName="spaceRect" presStyleCnt="0"/>
      <dgm:spPr/>
    </dgm:pt>
    <dgm:pt modelId="{CBBDE6EA-3F53-4513-957A-40E9D368B764}" type="pres">
      <dgm:prSet presAssocID="{BD259B0E-941E-4A13-94A6-E890D2C6759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EDF610D-C943-498D-9F82-E5A5F0545EF4}" srcId="{60EBFE78-00BB-40F1-B3E1-04B29E742098}" destId="{EAD530E4-FCDA-4AD2-88FC-0FD258321DC5}" srcOrd="1" destOrd="0" parTransId="{1C9938B5-2B88-4DD4-8963-10321D0E6CDC}" sibTransId="{DAEF10EC-C89A-4BD9-9584-F9CBFA51FB72}"/>
    <dgm:cxn modelId="{48670F1C-4DF3-46EF-86B0-F1F04B3809C8}" type="presOf" srcId="{9CDFD1AE-AA17-4ADE-B2FE-2A92CCA3718F}" destId="{0FFE1D8D-0400-467A-B6FB-87F5D0C839E8}" srcOrd="0" destOrd="0" presId="urn:microsoft.com/office/officeart/2018/2/layout/IconLabelList"/>
    <dgm:cxn modelId="{4D6D9B31-44A1-4E26-81CB-87558E9BBA25}" type="presOf" srcId="{EAD530E4-FCDA-4AD2-88FC-0FD258321DC5}" destId="{BF2343C0-8DC5-49B2-BDEA-66093801206F}" srcOrd="0" destOrd="0" presId="urn:microsoft.com/office/officeart/2018/2/layout/IconLabelList"/>
    <dgm:cxn modelId="{6DD74478-09F4-4918-BB16-B37FC3B12345}" type="presOf" srcId="{96192977-AEC9-4925-A06D-435C8DF5EDE1}" destId="{BFD629C5-61B0-4AF0-9B87-E416F7E37F89}" srcOrd="0" destOrd="0" presId="urn:microsoft.com/office/officeart/2018/2/layout/IconLabelList"/>
    <dgm:cxn modelId="{F3A60990-FF0C-43C8-AA8C-48B9DAA54AF5}" type="presOf" srcId="{60EBFE78-00BB-40F1-B3E1-04B29E742098}" destId="{2E208A4F-7489-4114-BDF7-C921B67A22F7}" srcOrd="0" destOrd="0" presId="urn:microsoft.com/office/officeart/2018/2/layout/IconLabelList"/>
    <dgm:cxn modelId="{2623ED98-0B35-4EDD-87D7-74960B5CE6A5}" srcId="{60EBFE78-00BB-40F1-B3E1-04B29E742098}" destId="{BD259B0E-941E-4A13-94A6-E890D2C67598}" srcOrd="5" destOrd="0" parTransId="{C47CFF5E-190D-4FE7-B0D7-66454053B46A}" sibTransId="{A261A8E3-C61E-4642-893C-AA530A302D79}"/>
    <dgm:cxn modelId="{D8FC41BF-8921-41C6-A49B-1B1E2ABACE77}" srcId="{60EBFE78-00BB-40F1-B3E1-04B29E742098}" destId="{8F4F83E8-421F-40D3-9D19-EBF7FEF6279A}" srcOrd="2" destOrd="0" parTransId="{FABBD84B-BAFB-41F1-8528-807CCA727745}" sibTransId="{3AB38051-B83A-48D6-9AE7-75791FC9FC29}"/>
    <dgm:cxn modelId="{E6D281D3-E8F3-4552-BFE3-BA24569DB945}" type="presOf" srcId="{0D768EF9-253E-4E9A-B003-6ED189192D02}" destId="{A7E15621-520B-4FA6-AC8A-7A35681DC4E2}" srcOrd="0" destOrd="0" presId="urn:microsoft.com/office/officeart/2018/2/layout/IconLabelList"/>
    <dgm:cxn modelId="{1A5238D4-DE38-4BEA-92F6-BE03DA4FF45B}" type="presOf" srcId="{BD259B0E-941E-4A13-94A6-E890D2C67598}" destId="{CBBDE6EA-3F53-4513-957A-40E9D368B764}" srcOrd="0" destOrd="0" presId="urn:microsoft.com/office/officeart/2018/2/layout/IconLabelList"/>
    <dgm:cxn modelId="{EC1732D8-B2FB-4480-9396-CA10A1C12045}" srcId="{60EBFE78-00BB-40F1-B3E1-04B29E742098}" destId="{96192977-AEC9-4925-A06D-435C8DF5EDE1}" srcOrd="0" destOrd="0" parTransId="{2BBF035E-C6DB-450C-98AF-987F55B6B466}" sibTransId="{A2DEE521-F434-47A1-981D-EB0003494F73}"/>
    <dgm:cxn modelId="{8C729BDD-1F79-45F1-B1A1-98219B4A0BCF}" srcId="{60EBFE78-00BB-40F1-B3E1-04B29E742098}" destId="{9CDFD1AE-AA17-4ADE-B2FE-2A92CCA3718F}" srcOrd="4" destOrd="0" parTransId="{A0230DE4-9174-4B59-AF14-EBD7B8502477}" sibTransId="{A5BB25CF-8B7B-4341-8DF3-BDC10A53E24E}"/>
    <dgm:cxn modelId="{A999F0E2-9C82-4C31-A3DA-9F126D907428}" srcId="{60EBFE78-00BB-40F1-B3E1-04B29E742098}" destId="{0D768EF9-253E-4E9A-B003-6ED189192D02}" srcOrd="3" destOrd="0" parTransId="{E7AE2178-6BE1-4C8E-8912-57AA25386C7B}" sibTransId="{2BC76D5F-AD20-44B5-BB3B-6C0630DAC4FB}"/>
    <dgm:cxn modelId="{D6BCA2E8-F46E-40FD-8F3D-7118E630BF9C}" type="presOf" srcId="{8F4F83E8-421F-40D3-9D19-EBF7FEF6279A}" destId="{EE02DC52-6D69-41EB-B603-F8FA2532ED52}" srcOrd="0" destOrd="0" presId="urn:microsoft.com/office/officeart/2018/2/layout/IconLabelList"/>
    <dgm:cxn modelId="{7B756D68-8880-4F61-BF4A-14E1D6139B7E}" type="presParOf" srcId="{2E208A4F-7489-4114-BDF7-C921B67A22F7}" destId="{6E48C9F5-2C73-45DA-BCD5-E90D8710DCF3}" srcOrd="0" destOrd="0" presId="urn:microsoft.com/office/officeart/2018/2/layout/IconLabelList"/>
    <dgm:cxn modelId="{80F6BAF6-6983-4603-BCC8-BCB32C08D02E}" type="presParOf" srcId="{6E48C9F5-2C73-45DA-BCD5-E90D8710DCF3}" destId="{241A0CF5-5AE8-4E76-82FD-BA4FD2752F80}" srcOrd="0" destOrd="0" presId="urn:microsoft.com/office/officeart/2018/2/layout/IconLabelList"/>
    <dgm:cxn modelId="{FE39A571-8F25-406B-B7DD-F9B84D969F6C}" type="presParOf" srcId="{6E48C9F5-2C73-45DA-BCD5-E90D8710DCF3}" destId="{22CC83FB-F340-4AE8-B283-6724C1779A16}" srcOrd="1" destOrd="0" presId="urn:microsoft.com/office/officeart/2018/2/layout/IconLabelList"/>
    <dgm:cxn modelId="{D6138213-FA9C-4126-A5CB-188973E16952}" type="presParOf" srcId="{6E48C9F5-2C73-45DA-BCD5-E90D8710DCF3}" destId="{BFD629C5-61B0-4AF0-9B87-E416F7E37F89}" srcOrd="2" destOrd="0" presId="urn:microsoft.com/office/officeart/2018/2/layout/IconLabelList"/>
    <dgm:cxn modelId="{6359175E-03F7-45F8-86A2-722E968CD794}" type="presParOf" srcId="{2E208A4F-7489-4114-BDF7-C921B67A22F7}" destId="{5769CF31-A963-4DF5-B7E9-CD60DD97C2B0}" srcOrd="1" destOrd="0" presId="urn:microsoft.com/office/officeart/2018/2/layout/IconLabelList"/>
    <dgm:cxn modelId="{71AF7697-C65B-47D7-9A97-91583F03DC32}" type="presParOf" srcId="{2E208A4F-7489-4114-BDF7-C921B67A22F7}" destId="{01C02C58-9431-44E3-BD37-EFE5E8CCA1DD}" srcOrd="2" destOrd="0" presId="urn:microsoft.com/office/officeart/2018/2/layout/IconLabelList"/>
    <dgm:cxn modelId="{6E789802-A8AC-49FD-B72F-AF6DAEB8F493}" type="presParOf" srcId="{01C02C58-9431-44E3-BD37-EFE5E8CCA1DD}" destId="{950FEE0C-00CC-4FBF-8379-7A14C63FC244}" srcOrd="0" destOrd="0" presId="urn:microsoft.com/office/officeart/2018/2/layout/IconLabelList"/>
    <dgm:cxn modelId="{12B34025-50DA-4C78-AF08-BE280D021AD3}" type="presParOf" srcId="{01C02C58-9431-44E3-BD37-EFE5E8CCA1DD}" destId="{6DEFBB4E-A762-4BC0-8DFC-D6F93C201528}" srcOrd="1" destOrd="0" presId="urn:microsoft.com/office/officeart/2018/2/layout/IconLabelList"/>
    <dgm:cxn modelId="{DF50469F-515F-4EDD-A290-13C836D52C25}" type="presParOf" srcId="{01C02C58-9431-44E3-BD37-EFE5E8CCA1DD}" destId="{BF2343C0-8DC5-49B2-BDEA-66093801206F}" srcOrd="2" destOrd="0" presId="urn:microsoft.com/office/officeart/2018/2/layout/IconLabelList"/>
    <dgm:cxn modelId="{538B4B62-3103-4EA8-AF55-2BE0A2712D03}" type="presParOf" srcId="{2E208A4F-7489-4114-BDF7-C921B67A22F7}" destId="{8BD2553A-1803-45A5-8800-10735D17835B}" srcOrd="3" destOrd="0" presId="urn:microsoft.com/office/officeart/2018/2/layout/IconLabelList"/>
    <dgm:cxn modelId="{E73726F2-433C-4B15-88B4-C02A398928A2}" type="presParOf" srcId="{2E208A4F-7489-4114-BDF7-C921B67A22F7}" destId="{A48BFA1E-5E58-4F4B-B1C9-380E93E072FE}" srcOrd="4" destOrd="0" presId="urn:microsoft.com/office/officeart/2018/2/layout/IconLabelList"/>
    <dgm:cxn modelId="{8AC8FB93-C807-417B-B40E-5088041284B2}" type="presParOf" srcId="{A48BFA1E-5E58-4F4B-B1C9-380E93E072FE}" destId="{1A926DE2-6199-40BE-82C3-70FECB5CE51F}" srcOrd="0" destOrd="0" presId="urn:microsoft.com/office/officeart/2018/2/layout/IconLabelList"/>
    <dgm:cxn modelId="{0FFFAE01-07F2-484D-B0CA-5253303EDF0B}" type="presParOf" srcId="{A48BFA1E-5E58-4F4B-B1C9-380E93E072FE}" destId="{398C8F28-DDD2-45C8-ABE1-49A391463005}" srcOrd="1" destOrd="0" presId="urn:microsoft.com/office/officeart/2018/2/layout/IconLabelList"/>
    <dgm:cxn modelId="{35EA2805-1550-4AB7-B852-63552D4E7ECD}" type="presParOf" srcId="{A48BFA1E-5E58-4F4B-B1C9-380E93E072FE}" destId="{EE02DC52-6D69-41EB-B603-F8FA2532ED52}" srcOrd="2" destOrd="0" presId="urn:microsoft.com/office/officeart/2018/2/layout/IconLabelList"/>
    <dgm:cxn modelId="{25FA302B-2F21-4E46-BC81-7E64B498394F}" type="presParOf" srcId="{2E208A4F-7489-4114-BDF7-C921B67A22F7}" destId="{5A82572B-32CE-46F4-A859-B060F48D46EB}" srcOrd="5" destOrd="0" presId="urn:microsoft.com/office/officeart/2018/2/layout/IconLabelList"/>
    <dgm:cxn modelId="{BC5331A5-5081-4C61-AED4-302ADEACA0DF}" type="presParOf" srcId="{2E208A4F-7489-4114-BDF7-C921B67A22F7}" destId="{CB1439FE-12D0-42EB-8526-868AB616E860}" srcOrd="6" destOrd="0" presId="urn:microsoft.com/office/officeart/2018/2/layout/IconLabelList"/>
    <dgm:cxn modelId="{03B6268E-0AAE-4A8C-9D8D-B39B75B07AF7}" type="presParOf" srcId="{CB1439FE-12D0-42EB-8526-868AB616E860}" destId="{6C48D8BD-CE65-48CC-ACA0-A812AAF5B9C0}" srcOrd="0" destOrd="0" presId="urn:microsoft.com/office/officeart/2018/2/layout/IconLabelList"/>
    <dgm:cxn modelId="{3D658538-E4D2-4D79-9402-545B2AC09B0F}" type="presParOf" srcId="{CB1439FE-12D0-42EB-8526-868AB616E860}" destId="{3CCDB4B3-FEC5-4B7F-A256-2DE1CA173354}" srcOrd="1" destOrd="0" presId="urn:microsoft.com/office/officeart/2018/2/layout/IconLabelList"/>
    <dgm:cxn modelId="{076F9AAB-76BF-4786-8C36-FBE650C3F530}" type="presParOf" srcId="{CB1439FE-12D0-42EB-8526-868AB616E860}" destId="{A7E15621-520B-4FA6-AC8A-7A35681DC4E2}" srcOrd="2" destOrd="0" presId="urn:microsoft.com/office/officeart/2018/2/layout/IconLabelList"/>
    <dgm:cxn modelId="{DDE98E9D-6840-4FF0-8942-5B234DEFA911}" type="presParOf" srcId="{2E208A4F-7489-4114-BDF7-C921B67A22F7}" destId="{64053665-8C53-48B9-970D-C6F6A61494D1}" srcOrd="7" destOrd="0" presId="urn:microsoft.com/office/officeart/2018/2/layout/IconLabelList"/>
    <dgm:cxn modelId="{0EF38BC7-BD98-4856-AED7-5CB870B0C15C}" type="presParOf" srcId="{2E208A4F-7489-4114-BDF7-C921B67A22F7}" destId="{57A83585-9CB9-4404-8BF8-D4051D6BB7A4}" srcOrd="8" destOrd="0" presId="urn:microsoft.com/office/officeart/2018/2/layout/IconLabelList"/>
    <dgm:cxn modelId="{61276A9F-DE1C-4ABD-8DB6-0E818AF588B3}" type="presParOf" srcId="{57A83585-9CB9-4404-8BF8-D4051D6BB7A4}" destId="{4DAAABE4-6D99-4A06-B6D3-1168700659D0}" srcOrd="0" destOrd="0" presId="urn:microsoft.com/office/officeart/2018/2/layout/IconLabelList"/>
    <dgm:cxn modelId="{FD9314D4-2ADB-407F-BC8C-94938CC09CEA}" type="presParOf" srcId="{57A83585-9CB9-4404-8BF8-D4051D6BB7A4}" destId="{3180948C-2235-49A1-AE8F-0150AFEA619C}" srcOrd="1" destOrd="0" presId="urn:microsoft.com/office/officeart/2018/2/layout/IconLabelList"/>
    <dgm:cxn modelId="{788CCACD-23CD-475C-96B6-4D43FF56BA80}" type="presParOf" srcId="{57A83585-9CB9-4404-8BF8-D4051D6BB7A4}" destId="{0FFE1D8D-0400-467A-B6FB-87F5D0C839E8}" srcOrd="2" destOrd="0" presId="urn:microsoft.com/office/officeart/2018/2/layout/IconLabelList"/>
    <dgm:cxn modelId="{61C1BDA7-CA36-4768-ABBB-C1BBD84779DE}" type="presParOf" srcId="{2E208A4F-7489-4114-BDF7-C921B67A22F7}" destId="{863979D5-5491-4920-A838-1608C8832871}" srcOrd="9" destOrd="0" presId="urn:microsoft.com/office/officeart/2018/2/layout/IconLabelList"/>
    <dgm:cxn modelId="{16963E14-F3B3-464C-989C-B135E838130D}" type="presParOf" srcId="{2E208A4F-7489-4114-BDF7-C921B67A22F7}" destId="{C5973ADD-AC0B-4F9D-BBCD-5C1ECE45AC99}" srcOrd="10" destOrd="0" presId="urn:microsoft.com/office/officeart/2018/2/layout/IconLabelList"/>
    <dgm:cxn modelId="{64AAC86D-7BB6-4583-B60F-0C0FB4B917BC}" type="presParOf" srcId="{C5973ADD-AC0B-4F9D-BBCD-5C1ECE45AC99}" destId="{72B1CEBC-624D-4795-9B7D-192AC98B3BBA}" srcOrd="0" destOrd="0" presId="urn:microsoft.com/office/officeart/2018/2/layout/IconLabelList"/>
    <dgm:cxn modelId="{9F7F35D3-4989-4598-87C7-293CF520BA7C}" type="presParOf" srcId="{C5973ADD-AC0B-4F9D-BBCD-5C1ECE45AC99}" destId="{E9646BEE-8C7A-4BCA-B8F7-DBFC51B03B75}" srcOrd="1" destOrd="0" presId="urn:microsoft.com/office/officeart/2018/2/layout/IconLabelList"/>
    <dgm:cxn modelId="{BE2BD722-C917-4BD6-BD1D-77A5EB58801A}" type="presParOf" srcId="{C5973ADD-AC0B-4F9D-BBCD-5C1ECE45AC99}" destId="{CBBDE6EA-3F53-4513-957A-40E9D368B7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A0CF5-5AE8-4E76-82FD-BA4FD2752F80}">
      <dsp:nvSpPr>
        <dsp:cNvPr id="0" name=""/>
        <dsp:cNvSpPr/>
      </dsp:nvSpPr>
      <dsp:spPr>
        <a:xfrm>
          <a:off x="736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629C5-61B0-4AF0-9B87-E416F7E37F89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 1: </a:t>
          </a:r>
          <a:br>
            <a:rPr lang="en-US" sz="1500" kern="1200"/>
          </a:br>
          <a:r>
            <a:rPr lang="en-US" sz="1500" kern="1200"/>
            <a:t>User Account Operations</a:t>
          </a:r>
        </a:p>
      </dsp:txBody>
      <dsp:txXfrm>
        <a:off x="241801" y="1997713"/>
        <a:ext cx="1800000" cy="720000"/>
      </dsp:txXfrm>
    </dsp:sp>
    <dsp:sp modelId="{950FEE0C-00CC-4FBF-8379-7A14C63FC244}">
      <dsp:nvSpPr>
        <dsp:cNvPr id="0" name=""/>
        <dsp:cNvSpPr/>
      </dsp:nvSpPr>
      <dsp:spPr>
        <a:xfrm>
          <a:off x="2851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343C0-8DC5-49B2-BDEA-66093801206F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Module 2: </a:t>
          </a:r>
          <a:br>
            <a:rPr lang="en-US" sz="1500" kern="1200" dirty="0"/>
          </a:br>
          <a:r>
            <a:rPr lang="en-US" sz="1500" kern="1200" dirty="0"/>
            <a:t>Blockchain implementation</a:t>
          </a:r>
        </a:p>
      </dsp:txBody>
      <dsp:txXfrm>
        <a:off x="2356801" y="1997713"/>
        <a:ext cx="1800000" cy="720000"/>
      </dsp:txXfrm>
    </dsp:sp>
    <dsp:sp modelId="{1A926DE2-6199-40BE-82C3-70FECB5CE51F}">
      <dsp:nvSpPr>
        <dsp:cNvPr id="0" name=""/>
        <dsp:cNvSpPr/>
      </dsp:nvSpPr>
      <dsp:spPr>
        <a:xfrm>
          <a:off x="4966802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2DC52-6D69-41EB-B603-F8FA2532ED52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 3:</a:t>
          </a:r>
          <a:br>
            <a:rPr lang="en-US" sz="1500" kern="1200"/>
          </a:br>
          <a:r>
            <a:rPr lang="en-US" sz="1500" kern="1200"/>
            <a:t>KYC Layer</a:t>
          </a:r>
        </a:p>
      </dsp:txBody>
      <dsp:txXfrm>
        <a:off x="4471802" y="1997713"/>
        <a:ext cx="1800000" cy="720000"/>
      </dsp:txXfrm>
    </dsp:sp>
    <dsp:sp modelId="{6C48D8BD-CE65-48CC-ACA0-A812AAF5B9C0}">
      <dsp:nvSpPr>
        <dsp:cNvPr id="0" name=""/>
        <dsp:cNvSpPr/>
      </dsp:nvSpPr>
      <dsp:spPr>
        <a:xfrm>
          <a:off x="7368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15621-520B-4FA6-AC8A-7A35681DC4E2}">
      <dsp:nvSpPr>
        <dsp:cNvPr id="0" name=""/>
        <dsp:cNvSpPr/>
      </dsp:nvSpPr>
      <dsp:spPr>
        <a:xfrm>
          <a:off x="2418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 4: </a:t>
          </a:r>
          <a:br>
            <a:rPr lang="en-US" sz="1500" kern="1200"/>
          </a:br>
          <a:r>
            <a:rPr lang="en-US" sz="1500" kern="1200"/>
            <a:t>Assembly layer</a:t>
          </a:r>
        </a:p>
      </dsp:txBody>
      <dsp:txXfrm>
        <a:off x="241801" y="4330838"/>
        <a:ext cx="1800000" cy="720000"/>
      </dsp:txXfrm>
    </dsp:sp>
    <dsp:sp modelId="{4DAAABE4-6D99-4A06-B6D3-1168700659D0}">
      <dsp:nvSpPr>
        <dsp:cNvPr id="0" name=""/>
        <dsp:cNvSpPr/>
      </dsp:nvSpPr>
      <dsp:spPr>
        <a:xfrm>
          <a:off x="28518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E1D8D-0400-467A-B6FB-87F5D0C839E8}">
      <dsp:nvSpPr>
        <dsp:cNvPr id="0" name=""/>
        <dsp:cNvSpPr/>
      </dsp:nvSpPr>
      <dsp:spPr>
        <a:xfrm>
          <a:off x="23568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 5: </a:t>
          </a:r>
          <a:br>
            <a:rPr lang="en-US" sz="1500" kern="1200"/>
          </a:br>
          <a:r>
            <a:rPr lang="en-US" sz="1500" kern="1200"/>
            <a:t>Party Layer</a:t>
          </a:r>
        </a:p>
      </dsp:txBody>
      <dsp:txXfrm>
        <a:off x="2356801" y="4330838"/>
        <a:ext cx="1800000" cy="720000"/>
      </dsp:txXfrm>
    </dsp:sp>
    <dsp:sp modelId="{72B1CEBC-624D-4795-9B7D-192AC98B3BBA}">
      <dsp:nvSpPr>
        <dsp:cNvPr id="0" name=""/>
        <dsp:cNvSpPr/>
      </dsp:nvSpPr>
      <dsp:spPr>
        <a:xfrm>
          <a:off x="4966802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DE6EA-3F53-4513-957A-40E9D368B764}">
      <dsp:nvSpPr>
        <dsp:cNvPr id="0" name=""/>
        <dsp:cNvSpPr/>
      </dsp:nvSpPr>
      <dsp:spPr>
        <a:xfrm>
          <a:off x="4471802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Module 6: </a:t>
          </a:r>
          <a:br>
            <a:rPr lang="en-US" sz="1500" kern="1200"/>
          </a:br>
          <a:r>
            <a:rPr lang="en-US" sz="1500" kern="1200"/>
            <a:t>Elections and Results</a:t>
          </a:r>
        </a:p>
      </dsp:txBody>
      <dsp:txXfrm>
        <a:off x="4471802" y="43308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64FA-165C-43BE-B3E2-E7193AF32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27949-0DFE-4937-A7D8-6F1A8A426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6889-6B70-477E-B656-7C6A3EE5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2671-D2DB-4E1A-8CA6-934EE0E2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B65E-6543-451A-9140-C057CF0D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33AF-2624-4778-A2EB-A82375FA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558A-B7EC-4617-B08E-261552B92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1F1A-C659-4AF6-8B4D-B4A2920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F312-F14F-4C3C-BB70-C165245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361E-0E0B-4155-BF88-12B21492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FE4F2-24B0-496A-973F-4296E1F31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193DF-4B83-4FD6-95F7-5AD0CB75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C237-92AB-4C53-8F11-CA78CDC3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F637-6827-4C1D-B30B-418BA3B3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A237-768D-4317-8548-27D161C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E749-5029-48B9-AF41-A9AC28CB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D521-0DF4-4E5C-A718-326204B1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BAAE3-DE65-4A05-B6FF-9B148EA8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5FDA-AC7E-4AE3-841C-D0960EC6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3663-BD01-4195-880D-E59CCC66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4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9432-4814-4851-9558-866B282B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97D0D-3A9C-4107-AAB9-284A9922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837-CE9E-4AE1-9B47-2DEADCE6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A452-8ED5-4244-A7E3-0BEC4BDB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B11E-F901-43A1-821F-046041C4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2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3B20-11E3-4B42-8BCE-711663E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3A5F-14A1-4D59-8672-79F81AFD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638A0-3854-46DD-8CC2-E2584C9D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DB4EC-17F6-400F-BD43-3C68849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62015-A520-407A-A168-9E0D9D58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BFA54-38AB-4185-9EFC-4685D15A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F0DB-144F-46C4-9431-EC3D64E1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8EFDF-C58C-4C30-9D39-596F39C8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1C08-D4D5-4A5E-A622-89DAABFF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DCCA-8B2E-47F3-9E84-425FB128E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20D86-9245-43B4-9867-A5C5F658A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F1529-E060-4B18-84BB-E6998716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DB199-147C-4D1E-BC1E-63A9AF7E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8B64-F75A-4413-980A-59F5608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42A7-766D-437F-8337-E0473EB7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5DD7-35AE-4E30-853E-FE6775B2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6749F-D046-4C78-8491-E55CC0EE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EBABE-3854-4BD9-BA85-E155A9B9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D2576-AC4A-4D4A-B828-967402C9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62E7C-DE7A-439C-89EB-6C8771F7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6D4D-97E4-4F0B-82D0-178DB784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1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A8F5-8D45-47E6-83DB-1B8A328C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7C1F-792C-4C80-91AC-53420D40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78C43-5F3A-443B-AFF2-43F8682F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7AC01-957D-48ED-A361-0932A6D8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C13F-BA9A-4D37-863B-87C26BF4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5AD5C-35BB-4FD0-8B9A-4437A5DB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99D6-846E-4995-9C92-41F6356D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2AAA5-CB6A-41C5-A449-722101B74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652DA-162E-440E-8084-E14A9D17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16A1-EC72-4E64-988D-D4D84992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044B-5072-4EAD-BFC3-01254946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6485-6BC7-4716-8F2E-9804EE83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98650-CD6D-4EF9-AE06-72420174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3A399-28A9-42B0-94CA-3E23B2842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23112-B0E2-4936-B0F9-0B0D9C1DD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0CAB-F10E-47C3-AE10-65C1C63531E3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932F-65C2-44F9-BE68-A81C9DE0A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B9CAB-3218-463A-9FFA-EC6ACD90D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A84-616F-4D55-ABD5-A2683103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42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CE511-9A0A-4518-A096-7E808C0639C4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1: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Account Operations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945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E0CE0-1F2E-4926-9884-07A23A257BF7}"/>
              </a:ext>
            </a:extLst>
          </p:cNvPr>
          <p:cNvSpPr/>
          <p:nvPr/>
        </p:nvSpPr>
        <p:spPr>
          <a:xfrm>
            <a:off x="4315523" y="1817649"/>
            <a:ext cx="1761893" cy="69137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BC119F-1390-4EA7-8903-56D0D468E0EC}"/>
              </a:ext>
            </a:extLst>
          </p:cNvPr>
          <p:cNvSpPr/>
          <p:nvPr/>
        </p:nvSpPr>
        <p:spPr>
          <a:xfrm>
            <a:off x="7489902" y="680225"/>
            <a:ext cx="1761893" cy="69137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UserDAOImpl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2A4C1-2C1D-4880-B10A-BFE68A124364}"/>
              </a:ext>
            </a:extLst>
          </p:cNvPr>
          <p:cNvSpPr/>
          <p:nvPr/>
        </p:nvSpPr>
        <p:spPr>
          <a:xfrm>
            <a:off x="7489901" y="3787698"/>
            <a:ext cx="1761893" cy="69137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CB257E-0810-48F4-A387-03BE9C6ACB68}"/>
              </a:ext>
            </a:extLst>
          </p:cNvPr>
          <p:cNvSpPr/>
          <p:nvPr/>
        </p:nvSpPr>
        <p:spPr>
          <a:xfrm>
            <a:off x="7489901" y="5021766"/>
            <a:ext cx="1761893" cy="69137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ysClr val="windowText" lastClr="000000"/>
                </a:solidFill>
              </a:rPr>
              <a:t>MySQLUtiliy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9AE36B-A399-4541-9DC6-4B0D66FADEB1}"/>
              </a:ext>
            </a:extLst>
          </p:cNvPr>
          <p:cNvSpPr/>
          <p:nvPr/>
        </p:nvSpPr>
        <p:spPr>
          <a:xfrm>
            <a:off x="10817494" y="2549219"/>
            <a:ext cx="1059366" cy="1025912"/>
          </a:xfrm>
          <a:prstGeom prst="can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A96C537-EF64-41EF-B362-17CFF5B3820D}"/>
              </a:ext>
            </a:extLst>
          </p:cNvPr>
          <p:cNvSpPr/>
          <p:nvPr/>
        </p:nvSpPr>
        <p:spPr>
          <a:xfrm>
            <a:off x="2084038" y="469786"/>
            <a:ext cx="903249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register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jsp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123099BF-0446-4659-AFD7-5C5A74733880}"/>
              </a:ext>
            </a:extLst>
          </p:cNvPr>
          <p:cNvSpPr/>
          <p:nvPr/>
        </p:nvSpPr>
        <p:spPr>
          <a:xfrm>
            <a:off x="1366643" y="1819084"/>
            <a:ext cx="903249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jsp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FF56F516-1865-4B9B-BBAC-9AF0E7E59E63}"/>
              </a:ext>
            </a:extLst>
          </p:cNvPr>
          <p:cNvSpPr/>
          <p:nvPr/>
        </p:nvSpPr>
        <p:spPr>
          <a:xfrm>
            <a:off x="560038" y="3744528"/>
            <a:ext cx="1382751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welcome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.</a:t>
            </a:r>
            <a:r>
              <a:rPr lang="en-US" sz="1200" dirty="0" err="1">
                <a:solidFill>
                  <a:sysClr val="windowText" lastClr="000000"/>
                </a:solidFill>
              </a:rPr>
              <a:t>jsp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7D78AA84-48C9-45BA-BC2A-3A9C62C3D048}"/>
              </a:ext>
            </a:extLst>
          </p:cNvPr>
          <p:cNvSpPr/>
          <p:nvPr/>
        </p:nvSpPr>
        <p:spPr>
          <a:xfrm>
            <a:off x="2084038" y="3744528"/>
            <a:ext cx="1263805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Update_propfile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.</a:t>
            </a:r>
            <a:r>
              <a:rPr lang="en-US" sz="1200" dirty="0" err="1">
                <a:solidFill>
                  <a:sysClr val="windowText" lastClr="000000"/>
                </a:solidFill>
              </a:rPr>
              <a:t>jsp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9A855106-E374-4351-8580-AEC263AD96CC}"/>
              </a:ext>
            </a:extLst>
          </p:cNvPr>
          <p:cNvSpPr/>
          <p:nvPr/>
        </p:nvSpPr>
        <p:spPr>
          <a:xfrm>
            <a:off x="1455852" y="5093826"/>
            <a:ext cx="1245219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changepassword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.</a:t>
            </a:r>
            <a:r>
              <a:rPr lang="en-US" sz="1200" dirty="0" err="1">
                <a:solidFill>
                  <a:sysClr val="windowText" lastClr="000000"/>
                </a:solidFill>
              </a:rPr>
              <a:t>jsp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4010E20F-D91A-493B-842C-D28033E16D51}"/>
              </a:ext>
            </a:extLst>
          </p:cNvPr>
          <p:cNvSpPr/>
          <p:nvPr/>
        </p:nvSpPr>
        <p:spPr>
          <a:xfrm>
            <a:off x="4315523" y="490654"/>
            <a:ext cx="1761893" cy="696951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Deployment descriptor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98513-2F08-4361-80BB-14A7C0E7D5A4}"/>
              </a:ext>
            </a:extLst>
          </p:cNvPr>
          <p:cNvSpPr txBox="1"/>
          <p:nvPr/>
        </p:nvSpPr>
        <p:spPr>
          <a:xfrm>
            <a:off x="4378121" y="2642839"/>
            <a:ext cx="20678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request_type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Register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Changepassword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Updateprofile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Deleteprofile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B462D-E0CC-4B06-A0D4-4ED556DA26B8}"/>
              </a:ext>
            </a:extLst>
          </p:cNvPr>
          <p:cNvSpPr txBox="1"/>
          <p:nvPr/>
        </p:nvSpPr>
        <p:spPr>
          <a:xfrm>
            <a:off x="7545658" y="1371601"/>
            <a:ext cx="2735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Register()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getUserDetails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Changepassword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Updateprofile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Deleteprofile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06663-0B42-46BE-8E53-4F46C7EB2AC3}"/>
              </a:ext>
            </a:extLst>
          </p:cNvPr>
          <p:cNvSpPr txBox="1"/>
          <p:nvPr/>
        </p:nvSpPr>
        <p:spPr>
          <a:xfrm>
            <a:off x="7545658" y="5911356"/>
            <a:ext cx="20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GetConnection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70547-FEE3-45B2-B732-B51F2676996A}"/>
              </a:ext>
            </a:extLst>
          </p:cNvPr>
          <p:cNvSpPr txBox="1"/>
          <p:nvPr/>
        </p:nvSpPr>
        <p:spPr>
          <a:xfrm>
            <a:off x="1963148" y="1211786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Request_type</a:t>
            </a:r>
            <a:endParaRPr lang="en-US" sz="1400" b="1" dirty="0"/>
          </a:p>
          <a:p>
            <a:r>
              <a:rPr lang="en-US" sz="1400" b="1" dirty="0"/>
              <a:t>=register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60E7A-DF23-4045-AB0A-E75043D1C073}"/>
              </a:ext>
            </a:extLst>
          </p:cNvPr>
          <p:cNvSpPr txBox="1"/>
          <p:nvPr/>
        </p:nvSpPr>
        <p:spPr>
          <a:xfrm>
            <a:off x="1212876" y="2555952"/>
            <a:ext cx="121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Request_type</a:t>
            </a:r>
            <a:endParaRPr lang="en-US" sz="1400" b="1" dirty="0"/>
          </a:p>
          <a:p>
            <a:r>
              <a:rPr lang="en-US" sz="1400" b="1" dirty="0"/>
              <a:t>=login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A5670-9AA0-4C86-9264-A05A781A2CAC}"/>
              </a:ext>
            </a:extLst>
          </p:cNvPr>
          <p:cNvSpPr txBox="1"/>
          <p:nvPr/>
        </p:nvSpPr>
        <p:spPr>
          <a:xfrm>
            <a:off x="2095680" y="4491660"/>
            <a:ext cx="128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Request_type</a:t>
            </a:r>
            <a:endParaRPr lang="en-US" sz="1400" b="1" dirty="0"/>
          </a:p>
          <a:p>
            <a:r>
              <a:rPr lang="en-US" sz="1400" b="1" dirty="0"/>
              <a:t>=</a:t>
            </a:r>
            <a:r>
              <a:rPr lang="en-US" sz="1400" b="1" dirty="0" err="1"/>
              <a:t>updateprofile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1BB67-B876-4A19-9962-7A59073164F1}"/>
              </a:ext>
            </a:extLst>
          </p:cNvPr>
          <p:cNvSpPr txBox="1"/>
          <p:nvPr/>
        </p:nvSpPr>
        <p:spPr>
          <a:xfrm>
            <a:off x="1473070" y="5834412"/>
            <a:ext cx="1516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Request_type</a:t>
            </a:r>
            <a:endParaRPr lang="en-US" sz="1400" b="1" dirty="0"/>
          </a:p>
          <a:p>
            <a:r>
              <a:rPr lang="en-US" sz="1400" b="1" dirty="0"/>
              <a:t>=</a:t>
            </a:r>
            <a:r>
              <a:rPr lang="en-US" sz="1400" b="1" dirty="0" err="1"/>
              <a:t>changepassword</a:t>
            </a:r>
            <a:endParaRPr lang="en-US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AE1647-7815-482C-9627-E3F7B90A6855}"/>
              </a:ext>
            </a:extLst>
          </p:cNvPr>
          <p:cNvSpPr/>
          <p:nvPr/>
        </p:nvSpPr>
        <p:spPr>
          <a:xfrm>
            <a:off x="18749" y="0"/>
            <a:ext cx="3557239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1BB376-1F1A-4001-B570-060B9172E30A}"/>
              </a:ext>
            </a:extLst>
          </p:cNvPr>
          <p:cNvSpPr/>
          <p:nvPr/>
        </p:nvSpPr>
        <p:spPr>
          <a:xfrm>
            <a:off x="4080025" y="0"/>
            <a:ext cx="2533311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D1BD34-0B10-443B-A6F0-30F6F9BE0960}"/>
              </a:ext>
            </a:extLst>
          </p:cNvPr>
          <p:cNvSpPr/>
          <p:nvPr/>
        </p:nvSpPr>
        <p:spPr>
          <a:xfrm>
            <a:off x="7230518" y="0"/>
            <a:ext cx="2533311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CEE4AD-E1C5-417E-9DC0-AB0B54A6562B}"/>
              </a:ext>
            </a:extLst>
          </p:cNvPr>
          <p:cNvSpPr/>
          <p:nvPr/>
        </p:nvSpPr>
        <p:spPr>
          <a:xfrm>
            <a:off x="10336592" y="0"/>
            <a:ext cx="1855408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5B146E8A-1AF7-42D7-BDCA-FC3789D237E8}"/>
              </a:ext>
            </a:extLst>
          </p:cNvPr>
          <p:cNvSpPr/>
          <p:nvPr/>
        </p:nvSpPr>
        <p:spPr>
          <a:xfrm>
            <a:off x="3229430" y="2849136"/>
            <a:ext cx="1141594" cy="512956"/>
          </a:xfrm>
          <a:prstGeom prst="leftRightArrow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94F88244-5E8C-4389-986F-0D507FDE6BEB}"/>
              </a:ext>
            </a:extLst>
          </p:cNvPr>
          <p:cNvSpPr/>
          <p:nvPr/>
        </p:nvSpPr>
        <p:spPr>
          <a:xfrm>
            <a:off x="6397601" y="2849136"/>
            <a:ext cx="1141594" cy="512956"/>
          </a:xfrm>
          <a:prstGeom prst="leftRightArrow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2E71D9F-C277-4F0E-BA58-953074E0B31C}"/>
              </a:ext>
            </a:extLst>
          </p:cNvPr>
          <p:cNvSpPr/>
          <p:nvPr/>
        </p:nvSpPr>
        <p:spPr>
          <a:xfrm>
            <a:off x="9475190" y="2849136"/>
            <a:ext cx="1141594" cy="512956"/>
          </a:xfrm>
          <a:prstGeom prst="leftRightArrow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9921FA0C-38DB-4CAE-BD1B-FF3B5967C8A2}"/>
              </a:ext>
            </a:extLst>
          </p:cNvPr>
          <p:cNvSpPr/>
          <p:nvPr/>
        </p:nvSpPr>
        <p:spPr>
          <a:xfrm>
            <a:off x="799788" y="488515"/>
            <a:ext cx="903249" cy="7471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index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jsp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1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CE511-9A0A-4518-A096-7E808C0639C4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2: </a:t>
            </a:r>
            <a:b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Blockchain Implementation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979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04400C-C6B4-42E3-AEF9-60EF2DF9D76A}"/>
              </a:ext>
            </a:extLst>
          </p:cNvPr>
          <p:cNvSpPr/>
          <p:nvPr/>
        </p:nvSpPr>
        <p:spPr>
          <a:xfrm>
            <a:off x="1242323" y="634952"/>
            <a:ext cx="9440546" cy="126644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ledgerDistributionThread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1FA87C-E6EC-4A9B-8B79-BEA322AAA380}"/>
              </a:ext>
            </a:extLst>
          </p:cNvPr>
          <p:cNvSpPr/>
          <p:nvPr/>
        </p:nvSpPr>
        <p:spPr>
          <a:xfrm>
            <a:off x="1242323" y="2267292"/>
            <a:ext cx="9440546" cy="126644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D665E-09DD-4B92-9A0F-8C52FAAFDEE8}"/>
              </a:ext>
            </a:extLst>
          </p:cNvPr>
          <p:cNvSpPr/>
          <p:nvPr/>
        </p:nvSpPr>
        <p:spPr>
          <a:xfrm>
            <a:off x="1242323" y="3899633"/>
            <a:ext cx="9440546" cy="2311598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 Implementation</a:t>
            </a:r>
          </a:p>
          <a:p>
            <a:pPr algn="ctr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EE3B0E-9C19-4BCC-8462-C5067E8FCCF5}"/>
              </a:ext>
            </a:extLst>
          </p:cNvPr>
          <p:cNvSpPr/>
          <p:nvPr/>
        </p:nvSpPr>
        <p:spPr>
          <a:xfrm>
            <a:off x="1773252" y="4667526"/>
            <a:ext cx="1716467" cy="126644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767DE7-14CA-4B5B-8102-7EA8A8340FFD}"/>
              </a:ext>
            </a:extLst>
          </p:cNvPr>
          <p:cNvSpPr/>
          <p:nvPr/>
        </p:nvSpPr>
        <p:spPr>
          <a:xfrm>
            <a:off x="3931437" y="4667526"/>
            <a:ext cx="1716467" cy="126644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3F0092-3738-4E32-83F1-6109D93982F7}"/>
              </a:ext>
            </a:extLst>
          </p:cNvPr>
          <p:cNvSpPr/>
          <p:nvPr/>
        </p:nvSpPr>
        <p:spPr>
          <a:xfrm>
            <a:off x="6085261" y="4667526"/>
            <a:ext cx="1716467" cy="126644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BlockUtil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4D1199-5534-43D6-A5A2-57BCAD30D73C}"/>
              </a:ext>
            </a:extLst>
          </p:cNvPr>
          <p:cNvSpPr/>
          <p:nvPr/>
        </p:nvSpPr>
        <p:spPr>
          <a:xfrm>
            <a:off x="8239085" y="4667527"/>
            <a:ext cx="1716467" cy="1266449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06682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CE511-9A0A-4518-A096-7E808C0639C4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3: </a:t>
            </a:r>
            <a:b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KYC</a:t>
            </a:r>
          </a:p>
        </p:txBody>
      </p:sp>
    </p:spTree>
    <p:extLst>
      <p:ext uri="{BB962C8B-B14F-4D97-AF65-F5344CB8AC3E}">
        <p14:creationId xmlns:p14="http://schemas.microsoft.com/office/powerpoint/2010/main" val="93819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E40EC2-E5A8-4272-AE0B-CC76330CCB8F}"/>
              </a:ext>
            </a:extLst>
          </p:cNvPr>
          <p:cNvSpPr/>
          <p:nvPr/>
        </p:nvSpPr>
        <p:spPr>
          <a:xfrm>
            <a:off x="3691053" y="566388"/>
            <a:ext cx="2995029" cy="2480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Layer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2DC58-FEAB-4D81-B0CF-AEF95DDA54A7}"/>
              </a:ext>
            </a:extLst>
          </p:cNvPr>
          <p:cNvSpPr/>
          <p:nvPr/>
        </p:nvSpPr>
        <p:spPr>
          <a:xfrm>
            <a:off x="423748" y="591015"/>
            <a:ext cx="2129882" cy="4226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Layer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07242286-639D-41FE-81E0-99E0DA160833}"/>
              </a:ext>
            </a:extLst>
          </p:cNvPr>
          <p:cNvSpPr/>
          <p:nvPr/>
        </p:nvSpPr>
        <p:spPr>
          <a:xfrm>
            <a:off x="780585" y="2899317"/>
            <a:ext cx="1237786" cy="131584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kyc_admin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65688E3-7654-4CEA-8E16-ACD73472A0DF}"/>
              </a:ext>
            </a:extLst>
          </p:cNvPr>
          <p:cNvSpPr/>
          <p:nvPr/>
        </p:nvSpPr>
        <p:spPr>
          <a:xfrm>
            <a:off x="780585" y="1393903"/>
            <a:ext cx="1237786" cy="1315844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kyc_user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C38EEB5-DA74-4EA7-B321-5C4454A8DFAC}"/>
              </a:ext>
            </a:extLst>
          </p:cNvPr>
          <p:cNvSpPr/>
          <p:nvPr/>
        </p:nvSpPr>
        <p:spPr>
          <a:xfrm>
            <a:off x="3988420" y="1159030"/>
            <a:ext cx="2319453" cy="74713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Descriptor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F9944-7671-4846-A19A-261A996E81B0}"/>
              </a:ext>
            </a:extLst>
          </p:cNvPr>
          <p:cNvSpPr/>
          <p:nvPr/>
        </p:nvSpPr>
        <p:spPr>
          <a:xfrm>
            <a:off x="3980984" y="2012796"/>
            <a:ext cx="2404946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KYC Servlet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87435-1F5D-44C7-9149-FFADD91A44B7}"/>
              </a:ext>
            </a:extLst>
          </p:cNvPr>
          <p:cNvSpPr/>
          <p:nvPr/>
        </p:nvSpPr>
        <p:spPr>
          <a:xfrm>
            <a:off x="3691053" y="3259876"/>
            <a:ext cx="4906537" cy="15574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KYC Business Logic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77DB1-D540-4333-8C02-20A2A9C7C6D7}"/>
              </a:ext>
            </a:extLst>
          </p:cNvPr>
          <p:cNvSpPr/>
          <p:nvPr/>
        </p:nvSpPr>
        <p:spPr>
          <a:xfrm>
            <a:off x="4055328" y="3810000"/>
            <a:ext cx="862360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9E999-A5DB-4E0F-9247-0113CE758C82}"/>
              </a:ext>
            </a:extLst>
          </p:cNvPr>
          <p:cNvSpPr/>
          <p:nvPr/>
        </p:nvSpPr>
        <p:spPr>
          <a:xfrm>
            <a:off x="5148147" y="3809999"/>
            <a:ext cx="1174594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KYCDAO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11D3E-F796-4027-BBC6-5091BD432DE0}"/>
              </a:ext>
            </a:extLst>
          </p:cNvPr>
          <p:cNvSpPr/>
          <p:nvPr/>
        </p:nvSpPr>
        <p:spPr>
          <a:xfrm>
            <a:off x="6538332" y="3809998"/>
            <a:ext cx="1702419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KYCDAOImpl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22BB4EE-6235-4DFA-A002-559B4B620016}"/>
              </a:ext>
            </a:extLst>
          </p:cNvPr>
          <p:cNvSpPr/>
          <p:nvPr/>
        </p:nvSpPr>
        <p:spPr>
          <a:xfrm>
            <a:off x="10054684" y="3389970"/>
            <a:ext cx="1185747" cy="1297261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5C1FFED1-D0F1-4C97-8EAD-DD0424AE9EC3}"/>
              </a:ext>
            </a:extLst>
          </p:cNvPr>
          <p:cNvSpPr/>
          <p:nvPr/>
        </p:nvSpPr>
        <p:spPr>
          <a:xfrm>
            <a:off x="2609386" y="1843667"/>
            <a:ext cx="1025912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F22FB3E-6C5D-45C6-845D-70E8A690BFA0}"/>
              </a:ext>
            </a:extLst>
          </p:cNvPr>
          <p:cNvSpPr/>
          <p:nvPr/>
        </p:nvSpPr>
        <p:spPr>
          <a:xfrm>
            <a:off x="8835483" y="3809998"/>
            <a:ext cx="1025912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4E363231-63FD-4F95-AFA3-23BC21B77A58}"/>
              </a:ext>
            </a:extLst>
          </p:cNvPr>
          <p:cNvSpPr/>
          <p:nvPr/>
        </p:nvSpPr>
        <p:spPr>
          <a:xfrm rot="16200000">
            <a:off x="6525322" y="2249756"/>
            <a:ext cx="1237785" cy="559420"/>
          </a:xfrm>
          <a:prstGeom prst="lef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CE511-9A0A-4518-A096-7E808C0639C4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4: </a:t>
            </a:r>
            <a:b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268061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E40EC2-E5A8-4272-AE0B-CC76330CCB8F}"/>
              </a:ext>
            </a:extLst>
          </p:cNvPr>
          <p:cNvSpPr/>
          <p:nvPr/>
        </p:nvSpPr>
        <p:spPr>
          <a:xfrm>
            <a:off x="2003503" y="2337803"/>
            <a:ext cx="5634152" cy="12377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2DC58-FEAB-4D81-B0CF-AEF95DDA54A7}"/>
              </a:ext>
            </a:extLst>
          </p:cNvPr>
          <p:cNvSpPr/>
          <p:nvPr/>
        </p:nvSpPr>
        <p:spPr>
          <a:xfrm>
            <a:off x="330820" y="229060"/>
            <a:ext cx="3724507" cy="1657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Layer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07242286-639D-41FE-81E0-99E0DA160833}"/>
              </a:ext>
            </a:extLst>
          </p:cNvPr>
          <p:cNvSpPr/>
          <p:nvPr/>
        </p:nvSpPr>
        <p:spPr>
          <a:xfrm>
            <a:off x="2417657" y="680452"/>
            <a:ext cx="1215484" cy="964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65688E3-7654-4CEA-8E16-ACD73472A0DF}"/>
              </a:ext>
            </a:extLst>
          </p:cNvPr>
          <p:cNvSpPr/>
          <p:nvPr/>
        </p:nvSpPr>
        <p:spPr>
          <a:xfrm>
            <a:off x="788019" y="691834"/>
            <a:ext cx="1215484" cy="964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admin.jsp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C38EEB5-DA74-4EA7-B321-5C4454A8DFAC}"/>
              </a:ext>
            </a:extLst>
          </p:cNvPr>
          <p:cNvSpPr/>
          <p:nvPr/>
        </p:nvSpPr>
        <p:spPr>
          <a:xfrm>
            <a:off x="2296215" y="2655153"/>
            <a:ext cx="2319453" cy="74713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Descriptor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F9944-7671-4846-A19A-261A996E81B0}"/>
              </a:ext>
            </a:extLst>
          </p:cNvPr>
          <p:cNvSpPr/>
          <p:nvPr/>
        </p:nvSpPr>
        <p:spPr>
          <a:xfrm>
            <a:off x="4858208" y="2615193"/>
            <a:ext cx="2404946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 Servlet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87435-1F5D-44C7-9149-FFADD91A44B7}"/>
              </a:ext>
            </a:extLst>
          </p:cNvPr>
          <p:cNvSpPr/>
          <p:nvPr/>
        </p:nvSpPr>
        <p:spPr>
          <a:xfrm>
            <a:off x="3691053" y="4038601"/>
            <a:ext cx="5464098" cy="15574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 Business logic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77DB1-D540-4333-8C02-20A2A9C7C6D7}"/>
              </a:ext>
            </a:extLst>
          </p:cNvPr>
          <p:cNvSpPr/>
          <p:nvPr/>
        </p:nvSpPr>
        <p:spPr>
          <a:xfrm>
            <a:off x="4055327" y="4588725"/>
            <a:ext cx="960355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9E999-A5DB-4E0F-9247-0113CE758C82}"/>
              </a:ext>
            </a:extLst>
          </p:cNvPr>
          <p:cNvSpPr/>
          <p:nvPr/>
        </p:nvSpPr>
        <p:spPr>
          <a:xfrm>
            <a:off x="5378011" y="4593375"/>
            <a:ext cx="1308071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AssemblyDAO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11D3E-F796-4027-BBC6-5091BD432DE0}"/>
              </a:ext>
            </a:extLst>
          </p:cNvPr>
          <p:cNvSpPr/>
          <p:nvPr/>
        </p:nvSpPr>
        <p:spPr>
          <a:xfrm>
            <a:off x="7051289" y="4588723"/>
            <a:ext cx="1895876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AssemblyDAOImpl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22BB4EE-6235-4DFA-A002-559B4B620016}"/>
              </a:ext>
            </a:extLst>
          </p:cNvPr>
          <p:cNvSpPr/>
          <p:nvPr/>
        </p:nvSpPr>
        <p:spPr>
          <a:xfrm>
            <a:off x="9536148" y="5789351"/>
            <a:ext cx="871655" cy="84377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4E363231-63FD-4F95-AFA3-23BC21B77A58}"/>
              </a:ext>
            </a:extLst>
          </p:cNvPr>
          <p:cNvSpPr/>
          <p:nvPr/>
        </p:nvSpPr>
        <p:spPr>
          <a:xfrm rot="16200000">
            <a:off x="3921976" y="1207694"/>
            <a:ext cx="1237785" cy="559420"/>
          </a:xfrm>
          <a:prstGeom prst="lef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Up 15">
            <a:extLst>
              <a:ext uri="{FF2B5EF4-FFF2-40B4-BE49-F238E27FC236}">
                <a16:creationId xmlns:a16="http://schemas.microsoft.com/office/drawing/2014/main" id="{4E03555B-2659-44FB-8BA1-5638BE21CF0C}"/>
              </a:ext>
            </a:extLst>
          </p:cNvPr>
          <p:cNvSpPr/>
          <p:nvPr/>
        </p:nvSpPr>
        <p:spPr>
          <a:xfrm rot="16200000">
            <a:off x="7547515" y="2954376"/>
            <a:ext cx="1237785" cy="559420"/>
          </a:xfrm>
          <a:prstGeom prst="lef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F66D3B73-0AC8-413E-81F8-B8AC44240F0F}"/>
              </a:ext>
            </a:extLst>
          </p:cNvPr>
          <p:cNvSpPr/>
          <p:nvPr/>
        </p:nvSpPr>
        <p:spPr>
          <a:xfrm rot="16200000">
            <a:off x="9328921" y="4724398"/>
            <a:ext cx="830770" cy="559420"/>
          </a:xfrm>
          <a:prstGeom prst="lef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CE511-9A0A-4518-A096-7E808C0639C4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5: </a:t>
            </a:r>
            <a:b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Party </a:t>
            </a:r>
          </a:p>
        </p:txBody>
      </p:sp>
    </p:spTree>
    <p:extLst>
      <p:ext uri="{BB962C8B-B14F-4D97-AF65-F5344CB8AC3E}">
        <p14:creationId xmlns:p14="http://schemas.microsoft.com/office/powerpoint/2010/main" val="117794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E40EC2-E5A8-4272-AE0B-CC76330CCB8F}"/>
              </a:ext>
            </a:extLst>
          </p:cNvPr>
          <p:cNvSpPr/>
          <p:nvPr/>
        </p:nvSpPr>
        <p:spPr>
          <a:xfrm>
            <a:off x="3265449" y="1277741"/>
            <a:ext cx="2319453" cy="3908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Layer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2DC58-FEAB-4D81-B0CF-AEF95DDA54A7}"/>
              </a:ext>
            </a:extLst>
          </p:cNvPr>
          <p:cNvSpPr/>
          <p:nvPr/>
        </p:nvSpPr>
        <p:spPr>
          <a:xfrm>
            <a:off x="386575" y="1266123"/>
            <a:ext cx="2088995" cy="3908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Layer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07242286-639D-41FE-81E0-99E0DA160833}"/>
              </a:ext>
            </a:extLst>
          </p:cNvPr>
          <p:cNvSpPr/>
          <p:nvPr/>
        </p:nvSpPr>
        <p:spPr>
          <a:xfrm>
            <a:off x="843774" y="3501946"/>
            <a:ext cx="1215484" cy="964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parties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65688E3-7654-4CEA-8E16-ACD73472A0DF}"/>
              </a:ext>
            </a:extLst>
          </p:cNvPr>
          <p:cNvSpPr/>
          <p:nvPr/>
        </p:nvSpPr>
        <p:spPr>
          <a:xfrm>
            <a:off x="843774" y="2321540"/>
            <a:ext cx="1215484" cy="964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parties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admin.jsp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C38EEB5-DA74-4EA7-B321-5C4454A8DFAC}"/>
              </a:ext>
            </a:extLst>
          </p:cNvPr>
          <p:cNvSpPr/>
          <p:nvPr/>
        </p:nvSpPr>
        <p:spPr>
          <a:xfrm>
            <a:off x="3649698" y="2068085"/>
            <a:ext cx="1550954" cy="74713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Descriptor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F9944-7671-4846-A19A-261A996E81B0}"/>
              </a:ext>
            </a:extLst>
          </p:cNvPr>
          <p:cNvSpPr/>
          <p:nvPr/>
        </p:nvSpPr>
        <p:spPr>
          <a:xfrm>
            <a:off x="3649698" y="3365340"/>
            <a:ext cx="1550954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Party</a:t>
            </a: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87435-1F5D-44C7-9149-FFADD91A44B7}"/>
              </a:ext>
            </a:extLst>
          </p:cNvPr>
          <p:cNvSpPr/>
          <p:nvPr/>
        </p:nvSpPr>
        <p:spPr>
          <a:xfrm>
            <a:off x="6278133" y="1277741"/>
            <a:ext cx="3958685" cy="3896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Party Business logic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77DB1-D540-4333-8C02-20A2A9C7C6D7}"/>
              </a:ext>
            </a:extLst>
          </p:cNvPr>
          <p:cNvSpPr/>
          <p:nvPr/>
        </p:nvSpPr>
        <p:spPr>
          <a:xfrm>
            <a:off x="6542049" y="2068082"/>
            <a:ext cx="1142664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9E999-A5DB-4E0F-9247-0113CE758C82}"/>
              </a:ext>
            </a:extLst>
          </p:cNvPr>
          <p:cNvSpPr/>
          <p:nvPr/>
        </p:nvSpPr>
        <p:spPr>
          <a:xfrm>
            <a:off x="7890753" y="2068082"/>
            <a:ext cx="2048700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Party DAO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11D3E-F796-4027-BBC6-5091BD432DE0}"/>
              </a:ext>
            </a:extLst>
          </p:cNvPr>
          <p:cNvSpPr/>
          <p:nvPr/>
        </p:nvSpPr>
        <p:spPr>
          <a:xfrm>
            <a:off x="7890753" y="3041018"/>
            <a:ext cx="2048700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Party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DAOImpl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22BB4EE-6235-4DFA-A002-559B4B620016}"/>
              </a:ext>
            </a:extLst>
          </p:cNvPr>
          <p:cNvSpPr/>
          <p:nvPr/>
        </p:nvSpPr>
        <p:spPr>
          <a:xfrm>
            <a:off x="11089034" y="2650502"/>
            <a:ext cx="871655" cy="84377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04D4D0-87EB-4A99-A9CC-1C1F9685EC27}"/>
              </a:ext>
            </a:extLst>
          </p:cNvPr>
          <p:cNvSpPr/>
          <p:nvPr/>
        </p:nvSpPr>
        <p:spPr>
          <a:xfrm>
            <a:off x="6551677" y="3041018"/>
            <a:ext cx="1142664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Contestant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1F46D89-7173-4B7C-AAFA-8982FA261427}"/>
              </a:ext>
            </a:extLst>
          </p:cNvPr>
          <p:cNvSpPr/>
          <p:nvPr/>
        </p:nvSpPr>
        <p:spPr>
          <a:xfrm>
            <a:off x="2556081" y="3010594"/>
            <a:ext cx="709368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8EBCA35-815C-47D0-BBB4-3E1E5B19F5E3}"/>
              </a:ext>
            </a:extLst>
          </p:cNvPr>
          <p:cNvSpPr/>
          <p:nvPr/>
        </p:nvSpPr>
        <p:spPr>
          <a:xfrm>
            <a:off x="5597908" y="3041018"/>
            <a:ext cx="709368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310F0A43-94A8-4B13-BFC1-BE1A096B5F8A}"/>
              </a:ext>
            </a:extLst>
          </p:cNvPr>
          <p:cNvSpPr/>
          <p:nvPr/>
        </p:nvSpPr>
        <p:spPr>
          <a:xfrm>
            <a:off x="10329153" y="2903486"/>
            <a:ext cx="709368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5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2EC42-B16B-4D6A-AA18-086B5D207892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Tables Used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4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CE511-9A0A-4518-A096-7E808C0639C4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 6: </a:t>
            </a:r>
            <a:b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Elections and Results </a:t>
            </a:r>
          </a:p>
        </p:txBody>
      </p:sp>
    </p:spTree>
    <p:extLst>
      <p:ext uri="{BB962C8B-B14F-4D97-AF65-F5344CB8AC3E}">
        <p14:creationId xmlns:p14="http://schemas.microsoft.com/office/powerpoint/2010/main" val="147377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0EF4466-8F8F-4479-B969-1050D367938A}"/>
              </a:ext>
            </a:extLst>
          </p:cNvPr>
          <p:cNvSpPr/>
          <p:nvPr/>
        </p:nvSpPr>
        <p:spPr>
          <a:xfrm>
            <a:off x="6702723" y="3950319"/>
            <a:ext cx="2702775" cy="12377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40EC2-E5A8-4272-AE0B-CC76330CCB8F}"/>
              </a:ext>
            </a:extLst>
          </p:cNvPr>
          <p:cNvSpPr/>
          <p:nvPr/>
        </p:nvSpPr>
        <p:spPr>
          <a:xfrm>
            <a:off x="330820" y="2348954"/>
            <a:ext cx="5634152" cy="12377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2DC58-FEAB-4D81-B0CF-AEF95DDA54A7}"/>
              </a:ext>
            </a:extLst>
          </p:cNvPr>
          <p:cNvSpPr/>
          <p:nvPr/>
        </p:nvSpPr>
        <p:spPr>
          <a:xfrm>
            <a:off x="330820" y="340570"/>
            <a:ext cx="11422565" cy="16573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Layer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07242286-639D-41FE-81E0-99E0DA160833}"/>
              </a:ext>
            </a:extLst>
          </p:cNvPr>
          <p:cNvSpPr/>
          <p:nvPr/>
        </p:nvSpPr>
        <p:spPr>
          <a:xfrm>
            <a:off x="3373543" y="795683"/>
            <a:ext cx="1215484" cy="964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elections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965688E3-7654-4CEA-8E16-ACD73472A0DF}"/>
              </a:ext>
            </a:extLst>
          </p:cNvPr>
          <p:cNvSpPr/>
          <p:nvPr/>
        </p:nvSpPr>
        <p:spPr>
          <a:xfrm>
            <a:off x="1357328" y="806018"/>
            <a:ext cx="1215484" cy="964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elections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admin.jsp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C38EEB5-DA74-4EA7-B321-5C4454A8DFAC}"/>
              </a:ext>
            </a:extLst>
          </p:cNvPr>
          <p:cNvSpPr/>
          <p:nvPr/>
        </p:nvSpPr>
        <p:spPr>
          <a:xfrm>
            <a:off x="705946" y="2594281"/>
            <a:ext cx="2319453" cy="74713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Deployment Descriptor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F9944-7671-4846-A19A-261A996E81B0}"/>
              </a:ext>
            </a:extLst>
          </p:cNvPr>
          <p:cNvSpPr/>
          <p:nvPr/>
        </p:nvSpPr>
        <p:spPr>
          <a:xfrm>
            <a:off x="3147896" y="2548045"/>
            <a:ext cx="2404946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 Servlet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87435-1F5D-44C7-9149-FFADD91A44B7}"/>
              </a:ext>
            </a:extLst>
          </p:cNvPr>
          <p:cNvSpPr/>
          <p:nvPr/>
        </p:nvSpPr>
        <p:spPr>
          <a:xfrm>
            <a:off x="6289287" y="2337340"/>
            <a:ext cx="5464098" cy="12494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logic</a:t>
            </a: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77DB1-D540-4333-8C02-20A2A9C7C6D7}"/>
              </a:ext>
            </a:extLst>
          </p:cNvPr>
          <p:cNvSpPr/>
          <p:nvPr/>
        </p:nvSpPr>
        <p:spPr>
          <a:xfrm>
            <a:off x="6702723" y="2653990"/>
            <a:ext cx="960355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9E999-A5DB-4E0F-9247-0113CE758C82}"/>
              </a:ext>
            </a:extLst>
          </p:cNvPr>
          <p:cNvSpPr/>
          <p:nvPr/>
        </p:nvSpPr>
        <p:spPr>
          <a:xfrm>
            <a:off x="8049122" y="2653989"/>
            <a:ext cx="1308071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Election DAO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11D3E-F796-4027-BBC6-5091BD432DE0}"/>
              </a:ext>
            </a:extLst>
          </p:cNvPr>
          <p:cNvSpPr/>
          <p:nvPr/>
        </p:nvSpPr>
        <p:spPr>
          <a:xfrm>
            <a:off x="9691167" y="2653989"/>
            <a:ext cx="1895876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Election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DAOImpl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22BB4EE-6235-4DFA-A002-559B4B620016}"/>
              </a:ext>
            </a:extLst>
          </p:cNvPr>
          <p:cNvSpPr/>
          <p:nvPr/>
        </p:nvSpPr>
        <p:spPr>
          <a:xfrm>
            <a:off x="10143249" y="4205404"/>
            <a:ext cx="871655" cy="84377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0B2C49F9-F171-49CC-A09F-CA265707BB76}"/>
              </a:ext>
            </a:extLst>
          </p:cNvPr>
          <p:cNvSpPr/>
          <p:nvPr/>
        </p:nvSpPr>
        <p:spPr>
          <a:xfrm>
            <a:off x="7577739" y="763850"/>
            <a:ext cx="1215484" cy="964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69CFDC27-F4ED-4942-B888-BB32825748D9}"/>
              </a:ext>
            </a:extLst>
          </p:cNvPr>
          <p:cNvSpPr/>
          <p:nvPr/>
        </p:nvSpPr>
        <p:spPr>
          <a:xfrm>
            <a:off x="5394370" y="775232"/>
            <a:ext cx="1215484" cy="964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admin.jsp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983F16-F50B-4FB5-B2D9-337381C01E32}"/>
              </a:ext>
            </a:extLst>
          </p:cNvPr>
          <p:cNvSpPr/>
          <p:nvPr/>
        </p:nvSpPr>
        <p:spPr>
          <a:xfrm>
            <a:off x="330820" y="3937774"/>
            <a:ext cx="5634152" cy="12377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497A1-8E86-4040-AE8A-B2E50596A41C}"/>
              </a:ext>
            </a:extLst>
          </p:cNvPr>
          <p:cNvSpPr/>
          <p:nvPr/>
        </p:nvSpPr>
        <p:spPr>
          <a:xfrm>
            <a:off x="663199" y="4183101"/>
            <a:ext cx="2013094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AB83F7-9D38-4377-B0DE-0F73840CC469}"/>
              </a:ext>
            </a:extLst>
          </p:cNvPr>
          <p:cNvSpPr/>
          <p:nvPr/>
        </p:nvSpPr>
        <p:spPr>
          <a:xfrm>
            <a:off x="3147896" y="4183100"/>
            <a:ext cx="2013094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LedgerDistribution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Thread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86BA23-7D70-4F72-8D8E-AC674B82080A}"/>
              </a:ext>
            </a:extLst>
          </p:cNvPr>
          <p:cNvSpPr/>
          <p:nvPr/>
        </p:nvSpPr>
        <p:spPr>
          <a:xfrm>
            <a:off x="7253846" y="4205404"/>
            <a:ext cx="1623366" cy="747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DaemonService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542E02-5AD0-4D9D-A4A3-2ADCF10F06D5}"/>
              </a:ext>
            </a:extLst>
          </p:cNvPr>
          <p:cNvSpPr/>
          <p:nvPr/>
        </p:nvSpPr>
        <p:spPr>
          <a:xfrm>
            <a:off x="705946" y="5774008"/>
            <a:ext cx="1423937" cy="7471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497A4A-8C14-40E8-8695-776FE14BB035}"/>
              </a:ext>
            </a:extLst>
          </p:cNvPr>
          <p:cNvSpPr/>
          <p:nvPr/>
        </p:nvSpPr>
        <p:spPr>
          <a:xfrm>
            <a:off x="2557348" y="5774007"/>
            <a:ext cx="1423937" cy="7471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7CF196-34B4-4F08-A6CA-72CE310CF14F}"/>
              </a:ext>
            </a:extLst>
          </p:cNvPr>
          <p:cNvSpPr/>
          <p:nvPr/>
        </p:nvSpPr>
        <p:spPr>
          <a:xfrm>
            <a:off x="4453655" y="5774007"/>
            <a:ext cx="1423937" cy="7471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Node3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8BE850EE-1880-4B48-9BFA-949D0BDB5B14}"/>
              </a:ext>
            </a:extLst>
          </p:cNvPr>
          <p:cNvSpPr/>
          <p:nvPr/>
        </p:nvSpPr>
        <p:spPr>
          <a:xfrm rot="5400000">
            <a:off x="2872637" y="2011877"/>
            <a:ext cx="496170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8EF3C4DC-E051-4646-A3C0-95F30928E444}"/>
              </a:ext>
            </a:extLst>
          </p:cNvPr>
          <p:cNvSpPr/>
          <p:nvPr/>
        </p:nvSpPr>
        <p:spPr>
          <a:xfrm rot="5400000">
            <a:off x="2808982" y="3617826"/>
            <a:ext cx="496170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1E7F4764-1524-442B-AD99-DB0401B317D2}"/>
              </a:ext>
            </a:extLst>
          </p:cNvPr>
          <p:cNvSpPr/>
          <p:nvPr/>
        </p:nvSpPr>
        <p:spPr>
          <a:xfrm rot="5400000">
            <a:off x="3037342" y="5337254"/>
            <a:ext cx="496170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473E2BCE-5022-4B8A-93EA-AC738FD1539A}"/>
              </a:ext>
            </a:extLst>
          </p:cNvPr>
          <p:cNvSpPr/>
          <p:nvPr/>
        </p:nvSpPr>
        <p:spPr>
          <a:xfrm rot="5400000">
            <a:off x="4775374" y="5337254"/>
            <a:ext cx="496170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22868C4A-16C8-41D0-B07F-146788524D60}"/>
              </a:ext>
            </a:extLst>
          </p:cNvPr>
          <p:cNvSpPr/>
          <p:nvPr/>
        </p:nvSpPr>
        <p:spPr>
          <a:xfrm rot="5400000">
            <a:off x="1307360" y="5337253"/>
            <a:ext cx="496170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2B9EB16D-C0EE-4809-B7C2-7838E5A2137F}"/>
              </a:ext>
            </a:extLst>
          </p:cNvPr>
          <p:cNvSpPr/>
          <p:nvPr/>
        </p:nvSpPr>
        <p:spPr>
          <a:xfrm rot="5400000">
            <a:off x="10330991" y="3750194"/>
            <a:ext cx="496170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5F24080-6ED6-4DAD-867C-17F03662480D}"/>
              </a:ext>
            </a:extLst>
          </p:cNvPr>
          <p:cNvSpPr/>
          <p:nvPr/>
        </p:nvSpPr>
        <p:spPr>
          <a:xfrm>
            <a:off x="9526288" y="4489759"/>
            <a:ext cx="496170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FC11E851-5AE0-4787-98F9-DC6327B3599F}"/>
              </a:ext>
            </a:extLst>
          </p:cNvPr>
          <p:cNvSpPr/>
          <p:nvPr/>
        </p:nvSpPr>
        <p:spPr>
          <a:xfrm>
            <a:off x="5898041" y="2849134"/>
            <a:ext cx="496170" cy="275063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F1F79E-11C3-4721-9A6B-5A1F15990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80116"/>
              </p:ext>
            </p:extLst>
          </p:nvPr>
        </p:nvGraphicFramePr>
        <p:xfrm>
          <a:off x="371707" y="360322"/>
          <a:ext cx="1725961" cy="243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5961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USER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Fname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7538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Lname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7530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28031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11459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871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7C6A0B-2ADF-49C0-95FA-4FF0E547F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1284"/>
              </p:ext>
            </p:extLst>
          </p:nvPr>
        </p:nvGraphicFramePr>
        <p:xfrm>
          <a:off x="3520678" y="384426"/>
          <a:ext cx="1725961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5961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KYC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Voter_card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47538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Entry_time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7530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Update_time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280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B27412-CC54-48FA-8ABC-F912B58C2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90645"/>
              </p:ext>
            </p:extLst>
          </p:nvPr>
        </p:nvGraphicFramePr>
        <p:xfrm>
          <a:off x="6776842" y="679756"/>
          <a:ext cx="1725961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5961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Admin_password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E84A43-2693-43A0-A951-8B1279112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54233"/>
              </p:ext>
            </p:extLst>
          </p:nvPr>
        </p:nvGraphicFramePr>
        <p:xfrm>
          <a:off x="371706" y="3217305"/>
          <a:ext cx="1725961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5961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Assembly_name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718C04-31DD-4662-9C90-F3A8EB6D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5189"/>
              </p:ext>
            </p:extLst>
          </p:nvPr>
        </p:nvGraphicFramePr>
        <p:xfrm>
          <a:off x="3520678" y="2822826"/>
          <a:ext cx="1725961" cy="82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5961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24039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ASSEMBLY_USER</a:t>
                      </a:r>
                      <a:endParaRPr lang="en-US" sz="12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Assembly_id</a:t>
                      </a:r>
                      <a:endParaRPr lang="en-US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C23514-B76F-4166-9021-286103869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87681"/>
              </p:ext>
            </p:extLst>
          </p:nvPr>
        </p:nvGraphicFramePr>
        <p:xfrm>
          <a:off x="3520679" y="5316046"/>
          <a:ext cx="1725961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5961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PARTY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Party_id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Party_name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Party_logo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397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598753-ED3E-448B-AC52-0BF760556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76445"/>
              </p:ext>
            </p:extLst>
          </p:nvPr>
        </p:nvGraphicFramePr>
        <p:xfrm>
          <a:off x="371706" y="4684378"/>
          <a:ext cx="1915533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5533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CONTESTANT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Contestant_id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Contestant_name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Contestant_photo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42993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Contestant_details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48751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Party_id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443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DAF077-0C2B-48AE-9DE8-3F433735C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45847"/>
              </p:ext>
            </p:extLst>
          </p:nvPr>
        </p:nvGraphicFramePr>
        <p:xfrm>
          <a:off x="8524167" y="3109316"/>
          <a:ext cx="1725961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25961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ELECTION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Election_id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653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Assembly_id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77671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Election_date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99252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Start_time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74097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End_time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05599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960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F36E3C-BB12-491F-8F40-8FB0CDB85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78644"/>
              </p:ext>
            </p:extLst>
          </p:nvPr>
        </p:nvGraphicFramePr>
        <p:xfrm>
          <a:off x="3520679" y="4023716"/>
          <a:ext cx="2754351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54351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ELECTION_CONTESTANT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Election_id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Contestant_id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16A381-AD73-49BC-A566-296AFBF0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72058"/>
              </p:ext>
            </p:extLst>
          </p:nvPr>
        </p:nvGraphicFramePr>
        <p:xfrm>
          <a:off x="9471405" y="679756"/>
          <a:ext cx="1440979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40979">
                  <a:extLst>
                    <a:ext uri="{9D8B030D-6E8A-4147-A177-3AD203B41FA5}">
                      <a16:colId xmlns:a16="http://schemas.microsoft.com/office/drawing/2014/main" val="3987319724"/>
                    </a:ext>
                  </a:extLst>
                </a:gridCol>
              </a:tblGrid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NODES</a:t>
                      </a:r>
                      <a:endParaRPr lang="en-US" sz="14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1026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62695"/>
                  </a:ext>
                </a:extLst>
              </a:tr>
              <a:tr h="24039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Url</a:t>
                      </a:r>
                      <a:endParaRPr lang="en-US" sz="14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720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B40684-64E9-4DCC-8103-B43096BC158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97668" y="1298826"/>
            <a:ext cx="1423010" cy="280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A76824-8B86-4B45-8D8A-2C74EB3E5DC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097668" y="1579522"/>
            <a:ext cx="1423010" cy="165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5B30B9-FB4D-4FE8-8F61-96D4F22ADB1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097667" y="3234306"/>
            <a:ext cx="1423011" cy="440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20BC39-2538-4F39-AB52-878E1BF842CC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6275030" y="4480916"/>
            <a:ext cx="22491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5DFF5E-CED1-4184-8172-0E3D70004AE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287239" y="4480916"/>
            <a:ext cx="1233440" cy="1117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D80CA3-4587-46A0-93FA-1650B8288D2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287239" y="5598778"/>
            <a:ext cx="1233440" cy="326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2EC42-B16B-4D6A-AA18-086B5D207892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Structure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6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0575A-401E-46D1-8073-AF9FFE7C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1" y="446629"/>
            <a:ext cx="4104727" cy="6264404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290D9C-1572-4B4B-B2C0-34353E4FBB97}"/>
              </a:ext>
            </a:extLst>
          </p:cNvPr>
          <p:cNvSpPr/>
          <p:nvPr/>
        </p:nvSpPr>
        <p:spPr>
          <a:xfrm>
            <a:off x="5129562" y="1460809"/>
            <a:ext cx="5497551" cy="669074"/>
          </a:xfrm>
          <a:prstGeom prst="wedgeRectCallout">
            <a:avLst>
              <a:gd name="adj1" fmla="val -84360"/>
              <a:gd name="adj2" fmla="val 81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 Implementation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26089C2-F7E8-4BD8-9C77-B5333AFEB2DA}"/>
              </a:ext>
            </a:extLst>
          </p:cNvPr>
          <p:cNvSpPr/>
          <p:nvPr/>
        </p:nvSpPr>
        <p:spPr>
          <a:xfrm>
            <a:off x="5215054" y="3244294"/>
            <a:ext cx="5497551" cy="669074"/>
          </a:xfrm>
          <a:prstGeom prst="wedgeRectCallout">
            <a:avLst>
              <a:gd name="adj1" fmla="val -84360"/>
              <a:gd name="adj2" fmla="val 81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Access Operations </a:t>
            </a:r>
            <a:r>
              <a:rPr lang="en-US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objects for each of the tables in the project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278BC88-9CA0-4220-BD7B-39D7A3C794AC}"/>
              </a:ext>
            </a:extLst>
          </p:cNvPr>
          <p:cNvSpPr/>
          <p:nvPr/>
        </p:nvSpPr>
        <p:spPr>
          <a:xfrm>
            <a:off x="5523571" y="5027779"/>
            <a:ext cx="5497551" cy="669074"/>
          </a:xfrm>
          <a:prstGeom prst="wedgeRectCallout">
            <a:avLst>
              <a:gd name="adj1" fmla="val -84360"/>
              <a:gd name="adj2" fmla="val 81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Access Operations </a:t>
            </a:r>
            <a:r>
              <a:rPr lang="en-US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</a:t>
            </a:r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objects for each of the tables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51068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E9C90-6308-424A-BCE5-24130D5C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86" y="271462"/>
            <a:ext cx="2991779" cy="640512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1677822-D9CA-4D17-A1CC-8A67E9F66192}"/>
              </a:ext>
            </a:extLst>
          </p:cNvPr>
          <p:cNvSpPr/>
          <p:nvPr/>
        </p:nvSpPr>
        <p:spPr>
          <a:xfrm>
            <a:off x="4337826" y="691375"/>
            <a:ext cx="5497551" cy="669074"/>
          </a:xfrm>
          <a:prstGeom prst="wedgeRectCallout">
            <a:avLst>
              <a:gd name="adj1" fmla="val -84360"/>
              <a:gd name="adj2" fmla="val 81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Classes from the database tables to the Java objects (Plain Old Java Objects)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C91CDD-1CB5-4269-ABCC-B20236AE7044}"/>
              </a:ext>
            </a:extLst>
          </p:cNvPr>
          <p:cNvSpPr/>
          <p:nvPr/>
        </p:nvSpPr>
        <p:spPr>
          <a:xfrm>
            <a:off x="4713250" y="2404946"/>
            <a:ext cx="5497551" cy="669074"/>
          </a:xfrm>
          <a:prstGeom prst="wedgeRectCallout">
            <a:avLst>
              <a:gd name="adj1" fmla="val -84360"/>
              <a:gd name="adj2" fmla="val 81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Job which polls the election timestamps and takes appropriate actions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E8DBA3C-8B8C-4842-B346-2A7B758937A0}"/>
              </a:ext>
            </a:extLst>
          </p:cNvPr>
          <p:cNvSpPr/>
          <p:nvPr/>
        </p:nvSpPr>
        <p:spPr>
          <a:xfrm>
            <a:off x="4631475" y="3783981"/>
            <a:ext cx="5497551" cy="669074"/>
          </a:xfrm>
          <a:prstGeom prst="wedgeRectCallout">
            <a:avLst>
              <a:gd name="adj1" fmla="val -84360"/>
              <a:gd name="adj2" fmla="val 81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Numerous servlets for handling all the requests from the client layer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B1110DA-DF1E-464D-9826-B170096FE397}"/>
              </a:ext>
            </a:extLst>
          </p:cNvPr>
          <p:cNvSpPr/>
          <p:nvPr/>
        </p:nvSpPr>
        <p:spPr>
          <a:xfrm>
            <a:off x="4631474" y="5274527"/>
            <a:ext cx="5497551" cy="669074"/>
          </a:xfrm>
          <a:prstGeom prst="wedgeRectCallout">
            <a:avLst>
              <a:gd name="adj1" fmla="val -84360"/>
              <a:gd name="adj2" fmla="val 81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Commonly used utility classes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375537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A47AD-8D60-46C8-BE85-27191BFD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4" y="304219"/>
            <a:ext cx="2572912" cy="63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0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2EC42-B16B-4D6A-AA18-086B5D207892}"/>
              </a:ext>
            </a:extLst>
          </p:cNvPr>
          <p:cNvSpPr txBox="1"/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 Breakdown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8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2668B30-90A0-4C18-B78A-8E21C617A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2545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7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359</Words>
  <Application>Microsoft Office PowerPoint</Application>
  <PresentationFormat>Widescreen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IBM</cp:lastModifiedBy>
  <cp:revision>54</cp:revision>
  <dcterms:created xsi:type="dcterms:W3CDTF">2019-03-25T15:51:57Z</dcterms:created>
  <dcterms:modified xsi:type="dcterms:W3CDTF">2019-03-26T13:29:54Z</dcterms:modified>
</cp:coreProperties>
</file>