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2" r:id="rId6"/>
    <p:sldId id="258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DD8416-5984-4C22-92B5-D5E1B4B8340C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99928-CC0D-440B-B681-1E54A01739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206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99928-CC0D-440B-B681-1E54A017398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09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499928-CC0D-440B-B681-1E54A017398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19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21E97-16F6-3C9F-FFC5-1AF21067E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4C7111-EB58-95A8-F1AD-91958550D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C4FE2-2AE5-34AB-FC0B-35967C346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1C64-1FFF-9D04-F554-950100D2C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0A478-6605-27EB-EC87-84918961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F68BB-593B-89C4-15B1-51F2E4EA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12491C-34E0-C341-0B6C-2149D3105F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A0A0-1140-A387-652C-82872C57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F7813-8CD3-08E5-EBB4-EAD93F1B7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C45C-7152-8170-9616-990E641C8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4908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F423CA-0E4C-019B-1BEF-9132C834B9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B2FE50-BE96-2B41-324F-5A5A7672B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A71D0-AFA6-3112-0FA9-2FDF09983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26D50-6387-0B22-8688-9B666895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C3293-A0AA-6B92-9F64-195C69C61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647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6586-BA3A-0C72-748A-B656BF71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494E0-73C6-58C7-B272-BC20D9CC9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7CF98-C5E3-9A8B-6067-7072D0E6F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29274-E51A-9702-6AB0-26F37531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A8388-2D14-E46A-1702-E9E9854D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008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829A-A434-B5C2-FEEE-3629336AA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0636AE-7ABB-6935-E1A7-4858C85A2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1E5E-A3BC-9E32-FE32-A92C61A7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64F1B-192C-4C36-E5FA-E594A910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CF288-329B-6952-0290-EDB72854F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27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E439-9094-A702-46CD-410B0D53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13DDF-12DD-B42A-9963-127270C97C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C8F28-8CFD-C64A-1CFB-774E4BC3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DC1B7-8345-88DC-9954-3ADDD6A2D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3F082-D168-D2DF-4A6E-5ECD6DF7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A7404-D5B2-EC26-B707-69A706538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5420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908D4-A0A1-C15D-8F87-418C921A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58360-0AA5-26C2-21AD-EDF88EBD8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77A62-9F5B-C7D4-29B6-61837544B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68065-B5EB-6F8B-D99F-6358C43F07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41793-2C61-54E1-AB67-78F73E3EEC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3644A8-5432-EC78-0D5D-54F869A92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A856F-8828-2F5E-F27B-F673AA4B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50C1FD-BB97-F0FB-752F-8BA4CDCE0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46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8148B-AB9E-D2E4-2D7A-BAF6B4C6D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016A4-3B50-EC43-8280-DECA1E0C1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E091AE-C634-B072-37BF-C1DB4FE0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67642-B677-4E4F-A234-BD0FF679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992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15362-C8B2-A037-C46A-74D2FFE70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FE46B-5E88-66D8-4F96-03D1FE4AE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688F3-B2F9-0589-43F0-8052AEA33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118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863A-7B15-8DA1-2DEB-67E827E87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A6792-44DB-08E8-0436-EF5F0F1C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9E8C8-86AE-D02C-3718-967B2DC96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329A1-59CE-B1DA-776D-B015AE66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BE71A6-0325-692B-399F-0D5696ADE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F4D71-4AE6-C58E-9F7B-3362484A9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2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7EA0-8CC4-D3E5-2C97-7B49F0C0B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01952-A420-2030-95F7-CD7F7CE13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E245B-9E98-E155-E048-8E710BAB2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36973-31B1-E7FE-42D1-D62AEA894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C477-5C8E-2A64-CB74-B372857E8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F506F1-ACC3-E67D-B1A4-824DF11D9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772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574EC-A48E-913C-F555-1539D79B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C2BFF-E0E0-0EBF-1132-7BE377629A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1DBB6-1047-54DC-41C1-3021660B6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ABDFC6-47C1-4BEC-92BC-3CB383EAFF44}" type="datetimeFigureOut">
              <a:rPr lang="en-IN" smtClean="0"/>
              <a:t>19-10-2025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511240-50A8-92F9-7A1B-475F7B73C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09AA-6517-7276-9128-44FCF692B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2A2EB8-C31F-438E-A786-93309CDA0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770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1D9C-5551-05F6-3530-F14E0B6FF1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Segoe UI Black" panose="020B0A02040204020203" pitchFamily="34" charset="0"/>
                <a:ea typeface="Segoe UI Black" panose="020B0A02040204020203" pitchFamily="34" charset="0"/>
              </a:rPr>
              <a:t>Visual Semantic Search Case Study</a:t>
            </a:r>
            <a:endParaRPr lang="en-IN" b="1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95C2C-4E79-C35E-CD08-EAEFBD4026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7756"/>
            <a:ext cx="9144000" cy="1655762"/>
          </a:xfrm>
        </p:spPr>
        <p:txBody>
          <a:bodyPr/>
          <a:lstStyle/>
          <a:p>
            <a:pPr algn="r"/>
            <a:r>
              <a:rPr lang="en-IN" dirty="0"/>
              <a:t>Vaibhava Poojary</a:t>
            </a:r>
          </a:p>
          <a:p>
            <a:pPr algn="r"/>
            <a:r>
              <a:rPr lang="en-IN" dirty="0"/>
              <a:t>AI-ML Engineer</a:t>
            </a:r>
          </a:p>
        </p:txBody>
      </p:sp>
    </p:spTree>
    <p:extLst>
      <p:ext uri="{BB962C8B-B14F-4D97-AF65-F5344CB8AC3E}">
        <p14:creationId xmlns:p14="http://schemas.microsoft.com/office/powerpoint/2010/main" val="1556211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524FE-2E82-DA11-F531-A7A554AA3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750D-78E0-F31D-1F3E-08B5719A2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437536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C0462-3B87-F1DA-133C-DB1C8E762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1" y="1763099"/>
            <a:ext cx="10832690" cy="430340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GPU-backed inference for faster model processing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Multi-modal queries (text + image)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Expanded dataset with healthcare or domain-specific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User feedback-driven search refinement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Integration with analytics and reporting</a:t>
            </a:r>
            <a:endParaRPr lang="en-IN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180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1CFA-3F12-964E-3332-F558379DACD8}"/>
              </a:ext>
            </a:extLst>
          </p:cNvPr>
          <p:cNvSpPr txBox="1">
            <a:spLocks/>
          </p:cNvSpPr>
          <p:nvPr/>
        </p:nvSpPr>
        <p:spPr>
          <a:xfrm>
            <a:off x="1006533" y="2625087"/>
            <a:ext cx="10178934" cy="13287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200" dirty="0">
                <a:latin typeface="Segoe UI Black" panose="020B0A02040204020203" pitchFamily="34" charset="0"/>
                <a:ea typeface="Segoe UI Black" panose="020B0A0204020402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4779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F8B3-33BD-2D7E-3D33-22441AB3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58183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191AF-6856-210A-680F-50E2C39D6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36670"/>
            <a:ext cx="10515600" cy="194996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Challenges in image search and retrieval today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Need for semantic, content-based search rather than keyword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Importance for healthcare or domain-specific image repositories</a:t>
            </a:r>
            <a:endParaRPr lang="en-IN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5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CB0BA-F0DF-5D7F-040B-E5E302FA2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F3938-5A35-C84C-F06B-CD38D0D3A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341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F5099-12AB-CE6F-4358-5622B74A5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549831"/>
            <a:ext cx="10515600" cy="295285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Deployable AI-powered visual semantic search system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Combines state-of-the-art vision-language model (OpenAI CLIP) + vector indexing (FAISS)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Full-stack solution with backend API, scalable frontend, and cloud deployment</a:t>
            </a:r>
            <a:endParaRPr lang="en-IN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B3BA-6AA5-4234-B9FD-EBFAF8F23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B4578-B5F4-DF11-27D0-F553ADE89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959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System Architecture Design</a:t>
            </a:r>
          </a:p>
        </p:txBody>
      </p:sp>
      <p:pic>
        <p:nvPicPr>
          <p:cNvPr id="7" name="Content Placeholder 6" descr="A diagram of a cell phone&#10;&#10;AI-generated content may be incorrect.">
            <a:extLst>
              <a:ext uri="{FF2B5EF4-FFF2-40B4-BE49-F238E27FC236}">
                <a16:creationId xmlns:a16="http://schemas.microsoft.com/office/drawing/2014/main" id="{8AAA0877-8A94-E043-1AFB-EFA196BA2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905" y="1376626"/>
            <a:ext cx="8572190" cy="5101602"/>
          </a:xfrm>
        </p:spPr>
      </p:pic>
    </p:spTree>
    <p:extLst>
      <p:ext uri="{BB962C8B-B14F-4D97-AF65-F5344CB8AC3E}">
        <p14:creationId xmlns:p14="http://schemas.microsoft.com/office/powerpoint/2010/main" val="849551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423D2-29AD-0F29-78E7-D89285E26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3F6E5-A42F-52E8-F6A9-7325B295F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9341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Flow and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4509-38D0-D971-DF3F-3893F58D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2" y="2549831"/>
            <a:ext cx="10515600" cy="29528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User submits query through frontend UI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Query sent to backend API (/search)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Backend uses CLIP to encode text/image and FAISS index to find relevant images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Results returned and displayed</a:t>
            </a:r>
          </a:p>
        </p:txBody>
      </p:sp>
    </p:spTree>
    <p:extLst>
      <p:ext uri="{BB962C8B-B14F-4D97-AF65-F5344CB8AC3E}">
        <p14:creationId xmlns:p14="http://schemas.microsoft.com/office/powerpoint/2010/main" val="133185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0A65D-95FA-0BF1-F6B6-B0D51B314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Black" panose="020B0A02040204020203" pitchFamily="34" charset="0"/>
                <a:ea typeface="Segoe UI Black" panose="020B0A02040204020203" pitchFamily="34" charset="0"/>
              </a:rPr>
              <a:t>Cloud Architecture and Deployment Process</a:t>
            </a:r>
            <a:endParaRPr lang="en-IN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4" name="Picture 3" descr="A diagram of a computer">
            <a:extLst>
              <a:ext uri="{FF2B5EF4-FFF2-40B4-BE49-F238E27FC236}">
                <a16:creationId xmlns:a16="http://schemas.microsoft.com/office/drawing/2014/main" id="{9A7C17C5-87B0-BCB8-6F51-F7DE3BC4F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46" y="1801220"/>
            <a:ext cx="11653107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26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D127-5668-9EBD-8E1B-7A043DCD6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6C93-D9B2-2B46-10BB-3CC67C65F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614517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F6C56-3979-FBDC-5E7F-580751D55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1" y="1871254"/>
            <a:ext cx="10832690" cy="43034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React, Vite, TypeScript for frontend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Python Fast API for backend API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OpenAI CLIP model for visual language embeddings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FAISS for efficient similarity search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AWS Cloud: ECS, ECR, S3, EFS, ALB, Route 53, ACM, CloudWatch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Docker containerization and orchestration</a:t>
            </a:r>
            <a:endParaRPr lang="en-IN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26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AAF0A-17E1-3304-0DCF-B75068B8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883E-26AC-BCBC-5A99-D878E7E1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1" y="437536"/>
            <a:ext cx="10515600" cy="1325563"/>
          </a:xfrm>
        </p:spPr>
        <p:txBody>
          <a:bodyPr/>
          <a:lstStyle/>
          <a:p>
            <a:r>
              <a:rPr lang="en-IN" dirty="0">
                <a:latin typeface="Segoe UI Black" panose="020B0A02040204020203" pitchFamily="34" charset="0"/>
                <a:ea typeface="Segoe UI Black" panose="020B0A02040204020203" pitchFamily="34" charset="0"/>
              </a:rPr>
              <a:t>Key Benefits and Differentiators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E7622-EC3B-2A22-99E8-3AE0CF311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541" y="1763099"/>
            <a:ext cx="10832690" cy="4303403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AI-powered semantic search providing relevant results beyond keywords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Fully containerized, scalable cloud architecture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Modular design allowing substitution of components (models, infra)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Robust deployment pipeline for rapid iteration and updates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rPr>
              <a:t>Cost and reliability considerations</a:t>
            </a:r>
            <a:endParaRPr lang="en-IN" dirty="0">
              <a:latin typeface="Segoe UI" panose="020B0502040204020203" pitchFamily="34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3394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5AFCDF-E422-3D16-EDAE-D0041C907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EC78C5-3505-08D1-3A5D-01A732BB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008" y="422661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Demo / Screenshots</a:t>
            </a:r>
          </a:p>
        </p:txBody>
      </p:sp>
      <p:pic>
        <p:nvPicPr>
          <p:cNvPr id="5" name="Content Placeholder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D680F42C-3A8F-E430-D610-3A80A9EAF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56" r="8979"/>
          <a:stretch>
            <a:fillRect/>
          </a:stretch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16F907-F9F9-7E73-F8D5-20A3A6E482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498" b="1"/>
          <a:stretch>
            <a:fillRect/>
          </a:stretch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275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242</Words>
  <Application>Microsoft Office PowerPoint</Application>
  <PresentationFormat>Widescreen</PresentationFormat>
  <Paragraphs>41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Segoe UI</vt:lpstr>
      <vt:lpstr>Segoe UI Black</vt:lpstr>
      <vt:lpstr>Office Theme</vt:lpstr>
      <vt:lpstr>Visual Semantic Search Case Study</vt:lpstr>
      <vt:lpstr>Problem Statement</vt:lpstr>
      <vt:lpstr>Solution Overview</vt:lpstr>
      <vt:lpstr>System Architecture Design</vt:lpstr>
      <vt:lpstr>Data Flow and Interaction</vt:lpstr>
      <vt:lpstr>Cloud Architecture and Deployment Process</vt:lpstr>
      <vt:lpstr>Technology Stack</vt:lpstr>
      <vt:lpstr>Key Benefits and Differentiators</vt:lpstr>
      <vt:lpstr>Demo / Screenshots</vt:lpstr>
      <vt:lpstr>Future Enhancements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., Vaibhava</dc:creator>
  <cp:lastModifiedBy>., Vaibhava</cp:lastModifiedBy>
  <cp:revision>1</cp:revision>
  <dcterms:created xsi:type="dcterms:W3CDTF">2025-10-19T17:56:17Z</dcterms:created>
  <dcterms:modified xsi:type="dcterms:W3CDTF">2025-10-19T18:20:35Z</dcterms:modified>
</cp:coreProperties>
</file>