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7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A153-AE2E-4B42-8763-A7C23189E01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D83-3E61-4A82-AE59-0313EF9C1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A153-AE2E-4B42-8763-A7C23189E01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D83-3E61-4A82-AE59-0313EF9C1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A153-AE2E-4B42-8763-A7C23189E01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D83-3E61-4A82-AE59-0313EF9C1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A153-AE2E-4B42-8763-A7C23189E01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D83-3E61-4A82-AE59-0313EF9C1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A153-AE2E-4B42-8763-A7C23189E01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D83-3E61-4A82-AE59-0313EF9C1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A153-AE2E-4B42-8763-A7C23189E01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D83-3E61-4A82-AE59-0313EF9C1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A153-AE2E-4B42-8763-A7C23189E01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D83-3E61-4A82-AE59-0313EF9C1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A153-AE2E-4B42-8763-A7C23189E01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F0ED83-3E61-4A82-AE59-0313EF9C1B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A153-AE2E-4B42-8763-A7C23189E01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D83-3E61-4A82-AE59-0313EF9C1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A153-AE2E-4B42-8763-A7C23189E01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8F0ED83-3E61-4A82-AE59-0313EF9C1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0CEA153-AE2E-4B42-8763-A7C23189E01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D83-3E61-4A82-AE59-0313EF9C1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0CEA153-AE2E-4B42-8763-A7C23189E01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F0ED83-3E61-4A82-AE59-0313EF9C1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mmies.com/how-to/content/looking-at-the-android-operating-system0.html" TargetMode="External"/><Relationship Id="rId2" Type="http://schemas.openxmlformats.org/officeDocument/2006/relationships/hyperlink" Target="https://www.android.com/wo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avatpoint.com/android-software-stac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pPr algn="ctr"/>
            <a:r>
              <a:rPr smtClean="0">
                <a:effectLst/>
              </a:rPr>
              <a:t>android</a:t>
            </a:r>
            <a:endParaRPr lang="en-US" dirty="0">
              <a:effectLst/>
            </a:endParaRPr>
          </a:p>
        </p:txBody>
      </p:sp>
      <p:sp>
        <p:nvSpPr>
          <p:cNvPr id="11266" name="AutoShape 2" descr="Image result fo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Image result fo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Image result fo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4" name="Picture 10" descr="http://tchidital.com.ng/wp-content/uploads/2016/01/androidlogo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581400"/>
            <a:ext cx="4724400" cy="2590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15000" y="4572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Vaibhav Purohit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Fragmentation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of activities with independent lifecycles</a:t>
            </a:r>
          </a:p>
          <a:p>
            <a:r>
              <a:rPr lang="en-US" dirty="0" smtClean="0"/>
              <a:t>Sub-activity with its own input activity</a:t>
            </a:r>
          </a:p>
          <a:p>
            <a:r>
              <a:rPr lang="en-US" dirty="0" smtClean="0"/>
              <a:t>Variant design layouts for different apps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Inventor</a:t>
            </a:r>
          </a:p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Apache </a:t>
            </a:r>
          </a:p>
          <a:p>
            <a:r>
              <a:rPr lang="en-US" dirty="0" smtClean="0"/>
              <a:t>Open JDK</a:t>
            </a:r>
          </a:p>
          <a:p>
            <a:endParaRPr lang="en-US" dirty="0"/>
          </a:p>
        </p:txBody>
      </p:sp>
      <p:pic>
        <p:nvPicPr>
          <p:cNvPr id="25604" name="Picture 4" descr="http://4.bp.blogspot.com/-lVXtixJIOWg/VgsYeEaJRHI/AAAAAAAACGI/XBQJzlNDOLg/s1600/logo_android_studio_512d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191000"/>
            <a:ext cx="2381250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Sandboxing </a:t>
            </a:r>
          </a:p>
          <a:p>
            <a:r>
              <a:rPr lang="en-US" dirty="0" smtClean="0"/>
              <a:t>Authorized app access</a:t>
            </a:r>
          </a:p>
          <a:p>
            <a:r>
              <a:rPr lang="en-US" dirty="0" smtClean="0"/>
              <a:t>Full disk encryption</a:t>
            </a:r>
          </a:p>
          <a:p>
            <a:r>
              <a:rPr lang="en-US" dirty="0" smtClean="0"/>
              <a:t>App verification </a:t>
            </a:r>
          </a:p>
          <a:p>
            <a:endParaRPr lang="en-US" dirty="0"/>
          </a:p>
        </p:txBody>
      </p:sp>
      <p:pic>
        <p:nvPicPr>
          <p:cNvPr id="1026" name="Picture 2" descr="http://globbsecurity.com/wp-content/uploads/2016/01/Seguridad-Andori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3743324"/>
            <a:ext cx="5410200" cy="3114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WhatIs.com</a:t>
            </a:r>
          </a:p>
          <a:p>
            <a:r>
              <a:rPr lang="en-US" dirty="0" smtClean="0">
                <a:hlinkClick r:id="rId2"/>
              </a:rPr>
              <a:t>https://www.android.com/work/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http://www.dummies.com/how-to/content/looking-at-the-android-operating-system0.html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http://www.javatpoint.com/android-software-stack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android OS</a:t>
            </a:r>
          </a:p>
          <a:p>
            <a:r>
              <a:rPr lang="en-US" dirty="0" smtClean="0"/>
              <a:t>How does it work</a:t>
            </a:r>
          </a:p>
          <a:p>
            <a:r>
              <a:rPr lang="en-US" dirty="0" smtClean="0"/>
              <a:t>Architecture </a:t>
            </a:r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Features </a:t>
            </a:r>
          </a:p>
          <a:p>
            <a:r>
              <a:rPr lang="en-US" dirty="0" smtClean="0"/>
              <a:t>Fragmentation </a:t>
            </a:r>
          </a:p>
          <a:p>
            <a:r>
              <a:rPr lang="en-US" dirty="0" smtClean="0"/>
              <a:t>App development</a:t>
            </a:r>
          </a:p>
          <a:p>
            <a:r>
              <a:rPr lang="en-US" dirty="0" smtClean="0"/>
              <a:t>Security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Android is an operating system owned by google for smartphones and tablets.</a:t>
            </a:r>
          </a:p>
          <a:p>
            <a:r>
              <a:rPr lang="en-US" dirty="0" smtClean="0"/>
              <a:t>The Android operating system is a multi-user Linux system in which each app is a different user.</a:t>
            </a:r>
          </a:p>
          <a:p>
            <a:r>
              <a:rPr lang="en-US" dirty="0" smtClean="0"/>
              <a:t>An OS with a slightly different library than linux.(BIONIC)</a:t>
            </a:r>
          </a:p>
          <a:p>
            <a:r>
              <a:rPr lang="en-US" dirty="0" smtClean="0"/>
              <a:t>It is an activity based interface recognizing actions and acting as per.</a:t>
            </a:r>
          </a:p>
          <a:p>
            <a:r>
              <a:rPr lang="en-US" dirty="0" smtClean="0"/>
              <a:t>Android is a software stack for mobile devices which includes an operating system, middleware and key applications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Android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device OS</a:t>
            </a:r>
          </a:p>
          <a:p>
            <a:r>
              <a:rPr lang="en-US" dirty="0" smtClean="0"/>
              <a:t>Linux-based mobile platform</a:t>
            </a:r>
          </a:p>
          <a:p>
            <a:r>
              <a:rPr lang="en-US" dirty="0" smtClean="0"/>
              <a:t>Open to innovation</a:t>
            </a:r>
          </a:p>
          <a:p>
            <a:r>
              <a:rPr lang="en-US" dirty="0" smtClean="0"/>
              <a:t>Developed by Open Handset Alliance</a:t>
            </a:r>
          </a:p>
          <a:p>
            <a:r>
              <a:rPr lang="en-US" dirty="0" smtClean="0"/>
              <a:t>Activity based GUI</a:t>
            </a:r>
          </a:p>
          <a:p>
            <a:r>
              <a:rPr lang="en-US" dirty="0" smtClean="0"/>
              <a:t>Java API</a:t>
            </a:r>
          </a:p>
          <a:p>
            <a:endParaRPr lang="en-US" dirty="0"/>
          </a:p>
        </p:txBody>
      </p:sp>
      <p:pic>
        <p:nvPicPr>
          <p:cNvPr id="8196" name="Picture 4" descr="https://source.android.com/images/android_framework_detai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3657600"/>
            <a:ext cx="54102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upload.wikimedia.org/wikipedia/commons/thumb/a/af/Android-System-Architecture.svg/2000px-Android-System-Architecture.sv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83058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Linux-Kernel </a:t>
            </a:r>
          </a:p>
          <a:p>
            <a:r>
              <a:rPr lang="en-US" dirty="0" smtClean="0"/>
              <a:t>Platform for android apps</a:t>
            </a:r>
          </a:p>
          <a:p>
            <a:r>
              <a:rPr lang="en-US" dirty="0" smtClean="0"/>
              <a:t>Activities are recognized</a:t>
            </a:r>
          </a:p>
          <a:p>
            <a:r>
              <a:rPr lang="en-US" dirty="0" smtClean="0"/>
              <a:t>Dalvik – Process Virtual Machine</a:t>
            </a:r>
          </a:p>
          <a:p>
            <a:r>
              <a:rPr lang="en-US" dirty="0" smtClean="0"/>
              <a:t>Just-In-Time Compilation</a:t>
            </a:r>
          </a:p>
          <a:p>
            <a:r>
              <a:rPr lang="en-US" dirty="0" smtClean="0"/>
              <a:t>Android Runtime</a:t>
            </a:r>
          </a:p>
          <a:p>
            <a:r>
              <a:rPr lang="en-US" dirty="0" smtClean="0"/>
              <a:t>Ahead-Of-Time Compilation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kernel</a:t>
            </a:r>
          </a:p>
          <a:p>
            <a:r>
              <a:rPr lang="en-US" dirty="0" smtClean="0"/>
              <a:t>Native libraries</a:t>
            </a:r>
          </a:p>
          <a:p>
            <a:r>
              <a:rPr lang="en-US" dirty="0" smtClean="0"/>
              <a:t>Android runtime</a:t>
            </a:r>
          </a:p>
          <a:p>
            <a:r>
              <a:rPr lang="en-US" dirty="0" smtClean="0"/>
              <a:t>Framework </a:t>
            </a:r>
          </a:p>
          <a:p>
            <a:r>
              <a:rPr lang="en-US" dirty="0" smtClean="0"/>
              <a:t>Applications </a:t>
            </a:r>
            <a:endParaRPr lang="en-US" dirty="0"/>
          </a:p>
        </p:txBody>
      </p:sp>
      <p:pic>
        <p:nvPicPr>
          <p:cNvPr id="2050" name="Picture 2" descr="android software stack,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905000"/>
            <a:ext cx="5334000" cy="4200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Native Linux-Kernel methodology</a:t>
            </a:r>
          </a:p>
          <a:p>
            <a:r>
              <a:rPr lang="en-US" dirty="0" smtClean="0"/>
              <a:t>Android run time and virtual machine manage application memory</a:t>
            </a:r>
          </a:p>
          <a:p>
            <a:r>
              <a:rPr lang="en-US" dirty="0" smtClean="0"/>
              <a:t>Priority based memory allocation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tasking</a:t>
            </a:r>
          </a:p>
          <a:p>
            <a:r>
              <a:rPr lang="en-US" dirty="0" smtClean="0"/>
              <a:t>Sandboxing </a:t>
            </a:r>
          </a:p>
          <a:p>
            <a:r>
              <a:rPr lang="en-US" dirty="0" smtClean="0"/>
              <a:t>Near Field Communication(NFC)</a:t>
            </a:r>
          </a:p>
          <a:p>
            <a:r>
              <a:rPr lang="en-US" dirty="0" smtClean="0"/>
              <a:t>Screen capture</a:t>
            </a:r>
          </a:p>
          <a:p>
            <a:r>
              <a:rPr lang="en-US" dirty="0" smtClean="0"/>
              <a:t>Wireless tethering</a:t>
            </a:r>
          </a:p>
          <a:p>
            <a:r>
              <a:rPr lang="en-US" dirty="0" smtClean="0"/>
              <a:t>Java support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168</TotalTime>
  <Words>232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android</vt:lpstr>
      <vt:lpstr>Agenda </vt:lpstr>
      <vt:lpstr>Introduction </vt:lpstr>
      <vt:lpstr>What is Android OS</vt:lpstr>
      <vt:lpstr>Slide 5</vt:lpstr>
      <vt:lpstr>How does it work</vt:lpstr>
      <vt:lpstr>Architecture </vt:lpstr>
      <vt:lpstr>Memory Management </vt:lpstr>
      <vt:lpstr>Features </vt:lpstr>
      <vt:lpstr>Fragmentation </vt:lpstr>
      <vt:lpstr>App development</vt:lpstr>
      <vt:lpstr>Security 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Atul Purohit</dc:creator>
  <cp:lastModifiedBy>A</cp:lastModifiedBy>
  <cp:revision>33</cp:revision>
  <dcterms:created xsi:type="dcterms:W3CDTF">2016-05-08T13:59:34Z</dcterms:created>
  <dcterms:modified xsi:type="dcterms:W3CDTF">2018-09-18T09:02:43Z</dcterms:modified>
</cp:coreProperties>
</file>