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2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AFB69BAE-C7C7-4575-9323-303874D171C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B69BAE-C7C7-4575-9323-303874D171C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B69BAE-C7C7-4575-9323-303874D171C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B69BAE-C7C7-4575-9323-303874D171C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B69BAE-C7C7-4575-9323-303874D171C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B69BAE-C7C7-4575-9323-303874D171C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B69BAE-C7C7-4575-9323-303874D171C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B69BAE-C7C7-4575-9323-303874D171C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B69BAE-C7C7-4575-9323-303874D171C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B69BAE-C7C7-4575-9323-303874D171C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FF6B2F-5F7B-4E5B-A198-81EF646DE9B6}" type="datetimeFigureOut">
              <a:rPr lang="en-US" smtClean="0"/>
              <a:pPr/>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AFB69BAE-C7C7-4575-9323-303874D171C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5FF6B2F-5F7B-4E5B-A198-81EF646DE9B6}" type="datetimeFigureOut">
              <a:rPr lang="en-US" smtClean="0"/>
              <a:pPr/>
              <a:t>9/18/2018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FB69BAE-C7C7-4575-9323-303874D171C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ile:C60-rods.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1828800"/>
          </a:xfrm>
        </p:spPr>
        <p:txBody>
          <a:bodyPr/>
          <a:lstStyle/>
          <a:p>
            <a:pPr algn="ctr"/>
            <a:r>
              <a:rPr lang="en-US" dirty="0" smtClean="0"/>
              <a:t>Carbon Nano tubes</a:t>
            </a:r>
            <a:endParaRPr lang="en-US" dirty="0"/>
          </a:p>
        </p:txBody>
      </p:sp>
      <p:sp>
        <p:nvSpPr>
          <p:cNvPr id="4" name="Subtitle 3"/>
          <p:cNvSpPr>
            <a:spLocks noGrp="1"/>
          </p:cNvSpPr>
          <p:nvPr>
            <p:ph type="subTitle" idx="1"/>
          </p:nvPr>
        </p:nvSpPr>
        <p:spPr>
          <a:xfrm>
            <a:off x="228600" y="4191000"/>
            <a:ext cx="7854696" cy="1752600"/>
          </a:xfrm>
        </p:spPr>
        <p:txBody>
          <a:bodyPr/>
          <a:lstStyle/>
          <a:p>
            <a:r>
              <a:rPr lang="en-US" dirty="0" smtClean="0"/>
              <a:t>Vaibhav Purohit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Other Properties</a:t>
            </a:r>
            <a:endParaRPr lang="en-US" dirty="0"/>
          </a:p>
        </p:txBody>
      </p:sp>
      <p:sp>
        <p:nvSpPr>
          <p:cNvPr id="3" name="Content Placeholder 2"/>
          <p:cNvSpPr>
            <a:spLocks noGrp="1"/>
          </p:cNvSpPr>
          <p:nvPr>
            <p:ph idx="1"/>
          </p:nvPr>
        </p:nvSpPr>
        <p:spPr/>
        <p:txBody>
          <a:bodyPr>
            <a:normAutofit lnSpcReduction="10000"/>
          </a:bodyPr>
          <a:lstStyle/>
          <a:p>
            <a:r>
              <a:rPr lang="en-US" b="1" dirty="0" smtClean="0"/>
              <a:t>Hardness</a:t>
            </a:r>
            <a:r>
              <a:rPr lang="en-US" dirty="0" smtClean="0"/>
              <a:t> – More than ever seen in anything else.</a:t>
            </a:r>
          </a:p>
          <a:p>
            <a:r>
              <a:rPr lang="en-US" b="1" dirty="0" smtClean="0"/>
              <a:t>Wettability</a:t>
            </a:r>
            <a:r>
              <a:rPr lang="en-US" dirty="0" smtClean="0"/>
              <a:t>-The extreme water repellent surface can also be switched to superhydrophilic.</a:t>
            </a:r>
          </a:p>
          <a:p>
            <a:r>
              <a:rPr lang="en-US" b="1" dirty="0" smtClean="0"/>
              <a:t>Kinetic</a:t>
            </a:r>
            <a:r>
              <a:rPr lang="en-US" dirty="0" smtClean="0"/>
              <a:t>- They have been utilized to create the world's smallest rotational motor with almost no friction.</a:t>
            </a:r>
          </a:p>
          <a:p>
            <a:r>
              <a:rPr lang="en-US" b="1" dirty="0" smtClean="0"/>
              <a:t>Electrical</a:t>
            </a:r>
            <a:r>
              <a:rPr lang="en-US" dirty="0" smtClean="0"/>
              <a:t>-Can be used as conductors as well as semiconductors.</a:t>
            </a:r>
          </a:p>
          <a:p>
            <a:r>
              <a:rPr lang="en-US" b="1" dirty="0" smtClean="0"/>
              <a:t>Thermal</a:t>
            </a:r>
            <a:r>
              <a:rPr lang="en-US" dirty="0" smtClean="0"/>
              <a:t>-High thermal conductivity exhibiting </a:t>
            </a:r>
            <a:r>
              <a:rPr lang="en-US" i="1" u="sng" dirty="0" smtClean="0"/>
              <a:t>Ballistic Conduction</a:t>
            </a:r>
            <a:r>
              <a:rPr lang="en-US" dirty="0" smtClean="0"/>
              <a:t>.</a:t>
            </a:r>
          </a:p>
          <a:p>
            <a:r>
              <a:rPr lang="en-US" b="1" dirty="0" smtClean="0"/>
              <a:t>Optical</a:t>
            </a:r>
            <a:r>
              <a:rPr lang="en-US" dirty="0" smtClean="0"/>
              <a:t>-Photoluminescence as well as Spectroscopy.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Variety of CNTs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Single walled – Single cylinder</a:t>
            </a:r>
          </a:p>
          <a:p>
            <a:pPr marL="514350" indent="-514350">
              <a:buFont typeface="+mj-lt"/>
              <a:buAutoNum type="arabicPeriod"/>
            </a:pPr>
            <a:r>
              <a:rPr lang="en-US" dirty="0" smtClean="0"/>
              <a:t>Multi walled – Multiple rolled layers</a:t>
            </a:r>
          </a:p>
          <a:p>
            <a:pPr marL="514350" indent="-514350">
              <a:buFont typeface="+mj-lt"/>
              <a:buAutoNum type="arabicPeriod"/>
            </a:pPr>
            <a:r>
              <a:rPr lang="en-US" dirty="0" smtClean="0"/>
              <a:t>Nanotorus – Doughnut shaped(Enhanced magnetic properties)</a:t>
            </a:r>
          </a:p>
          <a:p>
            <a:pPr marL="514350" indent="-514350">
              <a:buFont typeface="+mj-lt"/>
              <a:buAutoNum type="arabicPeriod"/>
            </a:pPr>
            <a:r>
              <a:rPr lang="en-US" dirty="0" smtClean="0"/>
              <a:t>Nanobud – Hybrid fullerenes</a:t>
            </a:r>
          </a:p>
          <a:p>
            <a:pPr marL="514350" indent="-514350">
              <a:buFont typeface="+mj-lt"/>
              <a:buAutoNum type="arabicPeriod"/>
            </a:pPr>
            <a:r>
              <a:rPr lang="en-US" dirty="0" smtClean="0"/>
              <a:t>Graphenated (g-CNTs)</a:t>
            </a:r>
          </a:p>
          <a:p>
            <a:pPr marL="514350" indent="-514350">
              <a:buFont typeface="+mj-lt"/>
              <a:buAutoNum type="arabicPeriod"/>
            </a:pPr>
            <a:r>
              <a:rPr lang="en-US" dirty="0" smtClean="0"/>
              <a:t>Nitrogen doped CNTs</a:t>
            </a:r>
          </a:p>
          <a:p>
            <a:pPr marL="514350" indent="-514350">
              <a:buFont typeface="+mj-lt"/>
              <a:buAutoNum type="arabicPeriod"/>
            </a:pPr>
            <a:endParaRPr lang="en-US" dirty="0"/>
          </a:p>
        </p:txBody>
      </p:sp>
      <p:pic>
        <p:nvPicPr>
          <p:cNvPr id="5122" name="Picture 2" descr="http://journalclubscienceblog.files.wordpress.com/2012/07/multiwall-carbon-nanotube.jpg"/>
          <p:cNvPicPr>
            <a:picLocks noChangeAspect="1" noChangeArrowheads="1"/>
          </p:cNvPicPr>
          <p:nvPr/>
        </p:nvPicPr>
        <p:blipFill>
          <a:blip r:embed="rId2"/>
          <a:srcRect/>
          <a:stretch>
            <a:fillRect/>
          </a:stretch>
        </p:blipFill>
        <p:spPr bwMode="auto">
          <a:xfrm>
            <a:off x="5638800" y="3581400"/>
            <a:ext cx="3060700" cy="3060700"/>
          </a:xfrm>
          <a:prstGeom prst="rect">
            <a:avLst/>
          </a:prstGeom>
          <a:noFill/>
        </p:spPr>
      </p:pic>
      <p:pic>
        <p:nvPicPr>
          <p:cNvPr id="5124" name="Picture 4" descr="https://upload.wikimedia.org/wikipedia/commons/thumb/c/c4/Carbon_nanotube_armchair_povray.PNG/160px-Carbon_nanotube_armchair_povray.PNG"/>
          <p:cNvPicPr>
            <a:picLocks noChangeAspect="1" noChangeArrowheads="1"/>
          </p:cNvPicPr>
          <p:nvPr/>
        </p:nvPicPr>
        <p:blipFill>
          <a:blip r:embed="rId3"/>
          <a:srcRect/>
          <a:stretch>
            <a:fillRect/>
          </a:stretch>
        </p:blipFill>
        <p:spPr bwMode="auto">
          <a:xfrm>
            <a:off x="1219200" y="5257800"/>
            <a:ext cx="2286000" cy="14287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CNTs</a:t>
            </a:r>
            <a:endParaRPr lang="en-US" dirty="0"/>
          </a:p>
        </p:txBody>
      </p:sp>
      <p:sp>
        <p:nvSpPr>
          <p:cNvPr id="3" name="Content Placeholder 2"/>
          <p:cNvSpPr>
            <a:spLocks noGrp="1"/>
          </p:cNvSpPr>
          <p:nvPr>
            <p:ph idx="1"/>
          </p:nvPr>
        </p:nvSpPr>
        <p:spPr/>
        <p:txBody>
          <a:bodyPr/>
          <a:lstStyle/>
          <a:p>
            <a:r>
              <a:rPr lang="en-US" dirty="0" smtClean="0"/>
              <a:t>Various synthesis techniques have been developed to produce nanotubes in sizable quantities. These are –</a:t>
            </a:r>
          </a:p>
          <a:p>
            <a:pPr marL="514350" indent="-514350">
              <a:buFont typeface="+mj-lt"/>
              <a:buAutoNum type="arabicParenR"/>
            </a:pPr>
            <a:r>
              <a:rPr lang="en-US" dirty="0" smtClean="0"/>
              <a:t>Arc Discharge</a:t>
            </a:r>
          </a:p>
          <a:p>
            <a:pPr marL="514350" indent="-514350">
              <a:buFont typeface="+mj-lt"/>
              <a:buAutoNum type="arabicParenR"/>
            </a:pPr>
            <a:r>
              <a:rPr lang="en-US" dirty="0" smtClean="0"/>
              <a:t>Laser Ablation</a:t>
            </a:r>
          </a:p>
          <a:p>
            <a:pPr marL="514350" indent="-514350">
              <a:buFont typeface="+mj-lt"/>
              <a:buAutoNum type="arabicParenR"/>
            </a:pPr>
            <a:r>
              <a:rPr lang="en-US" dirty="0" smtClean="0"/>
              <a:t>Plasma Torch</a:t>
            </a:r>
          </a:p>
          <a:p>
            <a:pPr marL="514350" indent="-514350">
              <a:buFont typeface="+mj-lt"/>
              <a:buAutoNum type="arabicParenR"/>
            </a:pPr>
            <a:r>
              <a:rPr lang="en-US" dirty="0" smtClean="0"/>
              <a:t>Chemical Vapor Deposition</a:t>
            </a:r>
            <a:endParaRPr lang="en-US" dirty="0"/>
          </a:p>
        </p:txBody>
      </p:sp>
      <p:pic>
        <p:nvPicPr>
          <p:cNvPr id="4098" name="Picture 2" descr="http://ees2.geo.rpi.edu/icpms/Images/Ablation.png"/>
          <p:cNvPicPr>
            <a:picLocks noChangeAspect="1" noChangeArrowheads="1"/>
          </p:cNvPicPr>
          <p:nvPr/>
        </p:nvPicPr>
        <p:blipFill>
          <a:blip r:embed="rId2"/>
          <a:srcRect/>
          <a:stretch>
            <a:fillRect/>
          </a:stretch>
        </p:blipFill>
        <p:spPr bwMode="auto">
          <a:xfrm>
            <a:off x="5486400" y="3048000"/>
            <a:ext cx="2894744" cy="3505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Where CNTs?</a:t>
            </a:r>
            <a:endParaRPr lang="en-US" dirty="0"/>
          </a:p>
        </p:txBody>
      </p:sp>
      <p:sp>
        <p:nvSpPr>
          <p:cNvPr id="3" name="Content Placeholder 2"/>
          <p:cNvSpPr>
            <a:spLocks noGrp="1"/>
          </p:cNvSpPr>
          <p:nvPr>
            <p:ph idx="1"/>
          </p:nvPr>
        </p:nvSpPr>
        <p:spPr/>
        <p:txBody>
          <a:bodyPr/>
          <a:lstStyle/>
          <a:p>
            <a:r>
              <a:rPr lang="en-US" dirty="0" smtClean="0"/>
              <a:t>A discovery of such a useful substance of course does have many applications in various areas of today’s science and technology.</a:t>
            </a:r>
          </a:p>
          <a:p>
            <a:r>
              <a:rPr lang="en-US" dirty="0" smtClean="0"/>
              <a:t>The different enhanced properties of the nanotubes make it valuable for the technical evolution of the human race. </a:t>
            </a:r>
            <a:endParaRPr lang="en-US" dirty="0"/>
          </a:p>
        </p:txBody>
      </p:sp>
      <p:pic>
        <p:nvPicPr>
          <p:cNvPr id="3074" name="Picture 2" descr="http://www.idtechex.com/images/v5/pagesections/820wim/main21106.jpg"/>
          <p:cNvPicPr>
            <a:picLocks noChangeAspect="1" noChangeArrowheads="1"/>
          </p:cNvPicPr>
          <p:nvPr/>
        </p:nvPicPr>
        <p:blipFill>
          <a:blip r:embed="rId2"/>
          <a:srcRect/>
          <a:stretch>
            <a:fillRect/>
          </a:stretch>
        </p:blipFill>
        <p:spPr bwMode="auto">
          <a:xfrm>
            <a:off x="3352800" y="4009421"/>
            <a:ext cx="4343400" cy="268019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Potential Applications</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dirty="0" smtClean="0"/>
              <a:t>Bio-Medical</a:t>
            </a:r>
          </a:p>
          <a:p>
            <a:pPr>
              <a:buFont typeface="Wingdings" pitchFamily="2" charset="2"/>
              <a:buChar char="q"/>
            </a:pPr>
            <a:r>
              <a:rPr lang="en-US" dirty="0" smtClean="0"/>
              <a:t>Electrical circuits</a:t>
            </a:r>
          </a:p>
          <a:p>
            <a:pPr>
              <a:buFont typeface="Wingdings" pitchFamily="2" charset="2"/>
              <a:buChar char="q"/>
            </a:pPr>
            <a:r>
              <a:rPr lang="en-US" dirty="0" smtClean="0"/>
              <a:t>Material structures</a:t>
            </a:r>
          </a:p>
          <a:p>
            <a:pPr>
              <a:buFont typeface="Wingdings" pitchFamily="2" charset="2"/>
              <a:buChar char="q"/>
            </a:pPr>
            <a:r>
              <a:rPr lang="en-US" dirty="0" smtClean="0"/>
              <a:t>Paper batteries</a:t>
            </a:r>
          </a:p>
          <a:p>
            <a:pPr>
              <a:buFont typeface="Wingdings" pitchFamily="2" charset="2"/>
              <a:buChar char="q"/>
            </a:pPr>
            <a:r>
              <a:rPr lang="en-US" dirty="0" smtClean="0"/>
              <a:t>Solar cells</a:t>
            </a:r>
          </a:p>
          <a:p>
            <a:pPr>
              <a:buFont typeface="Wingdings" pitchFamily="2" charset="2"/>
              <a:buChar char="q"/>
            </a:pPr>
            <a:r>
              <a:rPr lang="en-US" dirty="0" smtClean="0"/>
              <a:t>Hydrogen storage</a:t>
            </a:r>
          </a:p>
          <a:p>
            <a:pPr>
              <a:buFont typeface="Wingdings" pitchFamily="2" charset="2"/>
              <a:buChar char="q"/>
            </a:pPr>
            <a:r>
              <a:rPr lang="en-US" dirty="0" smtClean="0"/>
              <a:t>Radar absorption</a:t>
            </a:r>
          </a:p>
          <a:p>
            <a:pPr>
              <a:buFont typeface="Wingdings" pitchFamily="2" charset="2"/>
              <a:buChar char="q"/>
            </a:pPr>
            <a:r>
              <a:rPr lang="en-US" dirty="0" smtClean="0"/>
              <a:t>Supercapacitors </a:t>
            </a:r>
          </a:p>
          <a:p>
            <a:pPr>
              <a:buFont typeface="Wingdings" pitchFamily="2" charset="2"/>
              <a:buChar char="q"/>
            </a:pPr>
            <a:r>
              <a:rPr lang="en-US" dirty="0" smtClean="0"/>
              <a:t>Textile</a:t>
            </a:r>
          </a:p>
          <a:p>
            <a:pPr>
              <a:buFont typeface="Wingdings" pitchFamily="2" charset="2"/>
              <a:buChar char="q"/>
            </a:pPr>
            <a:r>
              <a:rPr lang="en-US" dirty="0" smtClean="0"/>
              <a:t>Acoustics </a:t>
            </a:r>
          </a:p>
          <a:p>
            <a:pPr>
              <a:buFont typeface="Wingdings" pitchFamily="2" charset="2"/>
              <a:buChar char="q"/>
            </a:pPr>
            <a:r>
              <a:rPr lang="en-US" dirty="0" smtClean="0"/>
              <a:t>Water treatment</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Drawbacks </a:t>
            </a:r>
            <a:endParaRPr lang="en-US" dirty="0"/>
          </a:p>
        </p:txBody>
      </p:sp>
      <p:sp>
        <p:nvSpPr>
          <p:cNvPr id="3" name="Content Placeholder 2"/>
          <p:cNvSpPr>
            <a:spLocks noGrp="1"/>
          </p:cNvSpPr>
          <p:nvPr>
            <p:ph idx="1"/>
          </p:nvPr>
        </p:nvSpPr>
        <p:spPr/>
        <p:txBody>
          <a:bodyPr/>
          <a:lstStyle/>
          <a:p>
            <a:r>
              <a:rPr lang="en-US" dirty="0" smtClean="0"/>
              <a:t>As has been history every new concept has its own pro’s and cons. The nanotubes too exhibit some defects and drawbacks.</a:t>
            </a:r>
          </a:p>
          <a:p>
            <a:r>
              <a:rPr lang="en-US" dirty="0" smtClean="0"/>
              <a:t>Atomic vacancies may lead to lack in properties.</a:t>
            </a:r>
          </a:p>
          <a:p>
            <a:r>
              <a:rPr lang="en-US" dirty="0" smtClean="0"/>
              <a:t>The toxicity is yet to be analyzed but if raw materials reach the organs, they can induce harmful effects such as inflammatory and fibrotic reactions.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Completing this presentation on CNTs we can conclude that these would prove to be a big game changer in the current tech industry.</a:t>
            </a:r>
          </a:p>
          <a:p>
            <a:r>
              <a:rPr lang="en-US" dirty="0" smtClean="0"/>
              <a:t>We need to remember that this is just a minor segment of the upcoming technology Nanotechnology</a:t>
            </a:r>
            <a:r>
              <a:rPr lang="en-US" dirty="0"/>
              <a:t> </a:t>
            </a:r>
            <a:r>
              <a:rPr lang="en-US" dirty="0" smtClean="0"/>
              <a:t>which will the rule the world in the near future until something new is invented to overthrow it.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For years science has been a rapidly changing aspect in the human evolution. After its numerous gifts to our species the upcoming new BIG THING is the </a:t>
            </a:r>
            <a:r>
              <a:rPr lang="en-US" b="1" dirty="0" smtClean="0"/>
              <a:t>Carbon Nano Tubes.</a:t>
            </a:r>
          </a:p>
          <a:p>
            <a:r>
              <a:rPr lang="en-US" dirty="0" smtClean="0"/>
              <a:t>The concept is currently in the research and testing phase, but has been implemented in some areas. The nanotubes would replace silicon and be the king of the computer production world.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 be Covered</a:t>
            </a:r>
            <a:endParaRPr lang="en-US" dirty="0"/>
          </a:p>
        </p:txBody>
      </p:sp>
      <p:sp>
        <p:nvSpPr>
          <p:cNvPr id="3" name="Content Placeholder 2"/>
          <p:cNvSpPr>
            <a:spLocks noGrp="1"/>
          </p:cNvSpPr>
          <p:nvPr>
            <p:ph idx="1"/>
          </p:nvPr>
        </p:nvSpPr>
        <p:spPr/>
        <p:txBody>
          <a:bodyPr/>
          <a:lstStyle/>
          <a:p>
            <a:r>
              <a:rPr lang="en-US" dirty="0" smtClean="0"/>
              <a:t>   What is CNT?</a:t>
            </a:r>
          </a:p>
          <a:p>
            <a:pPr marL="514350" indent="-514350"/>
            <a:r>
              <a:rPr lang="en-US" dirty="0" smtClean="0"/>
              <a:t>Why  go for CNT?</a:t>
            </a:r>
          </a:p>
          <a:p>
            <a:pPr marL="514350" indent="-514350"/>
            <a:r>
              <a:rPr lang="en-US" dirty="0" smtClean="0"/>
              <a:t>Types of CNT’s.</a:t>
            </a:r>
          </a:p>
          <a:p>
            <a:r>
              <a:rPr lang="en-US" dirty="0" smtClean="0"/>
              <a:t>   How do we get CNT?</a:t>
            </a:r>
          </a:p>
          <a:p>
            <a:r>
              <a:rPr lang="en-US" dirty="0" smtClean="0"/>
              <a:t>   Where do we use CNT?</a:t>
            </a:r>
          </a:p>
          <a:p>
            <a:r>
              <a:rPr lang="en-US" dirty="0" smtClean="0"/>
              <a:t>   Drawbacks</a:t>
            </a:r>
          </a:p>
          <a:p>
            <a:pPr>
              <a:buNone/>
            </a:pPr>
            <a:endParaRPr lang="en-US" dirty="0" smtClean="0"/>
          </a:p>
        </p:txBody>
      </p:sp>
      <p:pic>
        <p:nvPicPr>
          <p:cNvPr id="4" name="Picture 2" descr="C60-rods.png">
            <a:hlinkClick r:id="rId2"/>
          </p:cNvPr>
          <p:cNvPicPr>
            <a:picLocks noChangeAspect="1" noChangeArrowheads="1"/>
          </p:cNvPicPr>
          <p:nvPr/>
        </p:nvPicPr>
        <p:blipFill>
          <a:blip r:embed="rId3"/>
          <a:srcRect/>
          <a:stretch>
            <a:fillRect/>
          </a:stretch>
        </p:blipFill>
        <p:spPr bwMode="auto">
          <a:xfrm>
            <a:off x="5257800" y="2667000"/>
            <a:ext cx="2566736" cy="2438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CNT</a:t>
            </a:r>
            <a:endParaRPr lang="en-US" dirty="0"/>
          </a:p>
        </p:txBody>
      </p:sp>
      <p:sp>
        <p:nvSpPr>
          <p:cNvPr id="3" name="Content Placeholder 2"/>
          <p:cNvSpPr>
            <a:spLocks noGrp="1"/>
          </p:cNvSpPr>
          <p:nvPr>
            <p:ph idx="1"/>
          </p:nvPr>
        </p:nvSpPr>
        <p:spPr/>
        <p:txBody>
          <a:bodyPr/>
          <a:lstStyle/>
          <a:p>
            <a:r>
              <a:rPr lang="en-US" dirty="0" smtClean="0"/>
              <a:t>CNT is an abbreviation of Carbon Nanotubes. These are allotropes of carbon having cylindrical nanostructures. Nanotubes are members of the fullerene structural family. These are long, hollow structures with the walls formed by one-atom-thick sheets of carbon, called graphene.</a:t>
            </a:r>
          </a:p>
          <a:p>
            <a:r>
              <a:rPr lang="en-US" dirty="0" smtClean="0"/>
              <a:t>They’re unusual properties make them valuable in the fields of nanotechnology, electronics and even optics.</a:t>
            </a:r>
            <a:endParaRPr lang="en-US" dirty="0"/>
          </a:p>
        </p:txBody>
      </p:sp>
      <p:pic>
        <p:nvPicPr>
          <p:cNvPr id="12290" name="Picture 2" descr="http://i1.ytimg.com/vi/wsWD5dJv2OE/maxresdefault.jpg"/>
          <p:cNvPicPr>
            <a:picLocks noChangeAspect="1" noChangeArrowheads="1"/>
          </p:cNvPicPr>
          <p:nvPr/>
        </p:nvPicPr>
        <p:blipFill>
          <a:blip r:embed="rId2" cstate="print"/>
          <a:srcRect/>
          <a:stretch>
            <a:fillRect/>
          </a:stretch>
        </p:blipFill>
        <p:spPr bwMode="auto">
          <a:xfrm>
            <a:off x="3276600" y="5279231"/>
            <a:ext cx="3352800" cy="154305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Specifications</a:t>
            </a:r>
            <a:endParaRPr lang="en-US" dirty="0"/>
          </a:p>
        </p:txBody>
      </p:sp>
      <p:sp>
        <p:nvSpPr>
          <p:cNvPr id="3" name="Content Placeholder 2"/>
          <p:cNvSpPr>
            <a:spLocks noGrp="1"/>
          </p:cNvSpPr>
          <p:nvPr>
            <p:ph idx="1"/>
          </p:nvPr>
        </p:nvSpPr>
        <p:spPr/>
        <p:txBody>
          <a:bodyPr/>
          <a:lstStyle/>
          <a:p>
            <a:r>
              <a:rPr lang="en-US" dirty="0" smtClean="0"/>
              <a:t>Nanotubes have a length to diameter ratio of up to 132000000 : 1 . Larger compared to other atomic substances but still microscopic and much smaller compared to the silicon MOSFETs used currently.</a:t>
            </a:r>
          </a:p>
          <a:p>
            <a:r>
              <a:rPr lang="en-US" dirty="0" smtClean="0"/>
              <a:t>Carbon nanotubes have a tensile strength of around sixty-three gigapascals. That is equivalent to 6.4 tonnes.</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CNTs?</a:t>
            </a:r>
            <a:endParaRPr lang="en-US" dirty="0"/>
          </a:p>
        </p:txBody>
      </p:sp>
      <p:sp>
        <p:nvSpPr>
          <p:cNvPr id="3" name="Content Placeholder 2"/>
          <p:cNvSpPr>
            <a:spLocks noGrp="1"/>
          </p:cNvSpPr>
          <p:nvPr>
            <p:ph idx="1"/>
          </p:nvPr>
        </p:nvSpPr>
        <p:spPr/>
        <p:txBody>
          <a:bodyPr/>
          <a:lstStyle/>
          <a:p>
            <a:r>
              <a:rPr lang="en-US" dirty="0" smtClean="0"/>
              <a:t>Carbon Nanotubes if properly implemented are a complete transformation package for the new technology.</a:t>
            </a:r>
          </a:p>
          <a:p>
            <a:r>
              <a:rPr lang="en-US" dirty="0" smtClean="0"/>
              <a:t>Shifting to nanotubes would be advantageous due to its various properties, abundance of carbon, puniness in its size and above all the fact that it will reduce the dependency of any other kind of material or device.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Chirality Factor</a:t>
            </a:r>
            <a:endParaRPr lang="en-US" dirty="0"/>
          </a:p>
        </p:txBody>
      </p:sp>
      <p:sp>
        <p:nvSpPr>
          <p:cNvPr id="3" name="Content Placeholder 2"/>
          <p:cNvSpPr>
            <a:spLocks noGrp="1"/>
          </p:cNvSpPr>
          <p:nvPr>
            <p:ph idx="1"/>
          </p:nvPr>
        </p:nvSpPr>
        <p:spPr/>
        <p:txBody>
          <a:bodyPr/>
          <a:lstStyle/>
          <a:p>
            <a:r>
              <a:rPr lang="en-US" dirty="0" smtClean="0"/>
              <a:t>The key factor of the nanotubes’ independence to transform to anything is the Chiral Angle of HydroCarbons.</a:t>
            </a:r>
          </a:p>
          <a:p>
            <a:r>
              <a:rPr lang="en-US" dirty="0" smtClean="0"/>
              <a:t>The specific and discrete chiral angles determine the nanotubes properties. For example the angle and radius decides whether the shell is a Metal(Conductor) or a Semiconductor.</a:t>
            </a:r>
            <a:endParaRPr lang="en-US" dirty="0"/>
          </a:p>
        </p:txBody>
      </p:sp>
      <p:pic>
        <p:nvPicPr>
          <p:cNvPr id="9218" name="Picture 2" descr="http://spie.org/Images/Graphics/Newsroom/Imported/0806/0806_fig2.jpg"/>
          <p:cNvPicPr>
            <a:picLocks noChangeAspect="1" noChangeArrowheads="1"/>
          </p:cNvPicPr>
          <p:nvPr/>
        </p:nvPicPr>
        <p:blipFill>
          <a:blip r:embed="rId2"/>
          <a:srcRect/>
          <a:stretch>
            <a:fillRect/>
          </a:stretch>
        </p:blipFill>
        <p:spPr bwMode="auto">
          <a:xfrm>
            <a:off x="4343400" y="4530536"/>
            <a:ext cx="2667000" cy="232746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Tiny but Strong</a:t>
            </a:r>
            <a:endParaRPr lang="en-US" dirty="0"/>
          </a:p>
        </p:txBody>
      </p:sp>
      <p:sp>
        <p:nvSpPr>
          <p:cNvPr id="3" name="Content Placeholder 2"/>
          <p:cNvSpPr>
            <a:spLocks noGrp="1"/>
          </p:cNvSpPr>
          <p:nvPr>
            <p:ph idx="1"/>
          </p:nvPr>
        </p:nvSpPr>
        <p:spPr/>
        <p:txBody>
          <a:bodyPr/>
          <a:lstStyle/>
          <a:p>
            <a:r>
              <a:rPr lang="en-US" dirty="0" smtClean="0"/>
              <a:t>The  nanotubes if talked about size then 10000 shell strands together would be comparable to the human hair. That is even smaller than the optical fiber threads we use in the present communication technology.</a:t>
            </a:r>
          </a:p>
          <a:p>
            <a:r>
              <a:rPr lang="en-US" dirty="0" smtClean="0"/>
              <a:t>Carbon nanotubes are the strongest and stiffest materials yet discovered in terms of tensile strength and elastic modulus. To appreciate its strength properly let us compare it to another carbon allotrope we all call Diamond.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strong is it?</a:t>
            </a:r>
            <a:endParaRPr lang="en-US" dirty="0"/>
          </a:p>
        </p:txBody>
      </p:sp>
      <p:sp>
        <p:nvSpPr>
          <p:cNvPr id="3" name="Content Placeholder 2"/>
          <p:cNvSpPr>
            <a:spLocks noGrp="1"/>
          </p:cNvSpPr>
          <p:nvPr>
            <p:ph idx="1"/>
          </p:nvPr>
        </p:nvSpPr>
        <p:spPr/>
        <p:txBody>
          <a:bodyPr>
            <a:normAutofit lnSpcReduction="10000"/>
          </a:bodyPr>
          <a:lstStyle/>
          <a:p>
            <a:r>
              <a:rPr lang="en-US" dirty="0" smtClean="0"/>
              <a:t>Diamonds as we know are the strongest substances on earth(Until Now).</a:t>
            </a:r>
          </a:p>
          <a:p>
            <a:r>
              <a:rPr lang="en-US" dirty="0" smtClean="0"/>
              <a:t>Diamonds are composed of SP3 configured covalent carbon bonds which are quite strong. An SP2 covalent bond is even stronger than the SP3 bond due to the presence of a double bond.</a:t>
            </a:r>
          </a:p>
          <a:p>
            <a:r>
              <a:rPr lang="en-US" dirty="0" smtClean="0"/>
              <a:t>The nanotubes that we call so strong are composed of carbon covalent bonds having 80% of the bonds in the SP2 configuration.</a:t>
            </a:r>
          </a:p>
          <a:p>
            <a:r>
              <a:rPr lang="en-US" dirty="0" smtClean="0"/>
              <a:t>This leaves no doubt that they are quite much the strongest substances on earth.</a:t>
            </a:r>
            <a:endParaRPr lang="en-US" dirty="0"/>
          </a:p>
        </p:txBody>
      </p:sp>
      <p:pic>
        <p:nvPicPr>
          <p:cNvPr id="7170" name="Picture 2" descr="http://www.clker.com/cliparts/H/E/x/e/9/9/diamond-hi.png"/>
          <p:cNvPicPr>
            <a:picLocks noChangeAspect="1" noChangeArrowheads="1"/>
          </p:cNvPicPr>
          <p:nvPr/>
        </p:nvPicPr>
        <p:blipFill>
          <a:blip r:embed="rId2"/>
          <a:srcRect/>
          <a:stretch>
            <a:fillRect/>
          </a:stretch>
        </p:blipFill>
        <p:spPr bwMode="auto">
          <a:xfrm>
            <a:off x="6553200" y="0"/>
            <a:ext cx="2374900" cy="1983041"/>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214</TotalTime>
  <Words>804</Words>
  <Application>Microsoft Office PowerPoint</Application>
  <PresentationFormat>On-screen Show (4:3)</PresentationFormat>
  <Paragraphs>74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Carbon Nano tubes</vt:lpstr>
      <vt:lpstr>Introduction</vt:lpstr>
      <vt:lpstr>To be Covered</vt:lpstr>
      <vt:lpstr>What is CNT</vt:lpstr>
      <vt:lpstr>Specifications</vt:lpstr>
      <vt:lpstr>Why CNTs?</vt:lpstr>
      <vt:lpstr>Chirality Factor</vt:lpstr>
      <vt:lpstr>Tiny but Strong</vt:lpstr>
      <vt:lpstr>How strong is it?</vt:lpstr>
      <vt:lpstr>Other Properties</vt:lpstr>
      <vt:lpstr>Variety of CNTs</vt:lpstr>
      <vt:lpstr>How CNTs</vt:lpstr>
      <vt:lpstr>Where CNTs?</vt:lpstr>
      <vt:lpstr>Potential Applications</vt:lpstr>
      <vt:lpstr>Drawbacks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Nano tubes</dc:title>
  <dc:creator>Atul Purohit</dc:creator>
  <cp:lastModifiedBy>A</cp:lastModifiedBy>
  <cp:revision>28</cp:revision>
  <dcterms:created xsi:type="dcterms:W3CDTF">2015-10-02T09:05:08Z</dcterms:created>
  <dcterms:modified xsi:type="dcterms:W3CDTF">2018-09-18T09:03:03Z</dcterms:modified>
</cp:coreProperties>
</file>