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4" r:id="rId18"/>
    <p:sldId id="277" r:id="rId19"/>
    <p:sldId id="275" r:id="rId20"/>
    <p:sldId id="276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D255-72C1-4F9A-ADF6-5CE8C8F4685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F2F0-8ECB-4B9F-815F-97AE7D392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F2F0-8ECB-4B9F-815F-97AE7D392A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3CB512A-A6B2-4161-B6F7-9EE802E38AB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25EB3C-304E-4E21-91A8-7362F80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8062912" cy="1752600"/>
          </a:xfrm>
        </p:spPr>
        <p:txBody>
          <a:bodyPr/>
          <a:lstStyle/>
          <a:p>
            <a:r>
              <a:rPr lang="en-US" b="1" dirty="0" smtClean="0"/>
              <a:t>Vaibhav </a:t>
            </a:r>
            <a:r>
              <a:rPr lang="en-US" b="1" dirty="0" smtClean="0"/>
              <a:t>Purohit</a:t>
            </a:r>
            <a:endParaRPr lang="en-US" b="1" dirty="0"/>
          </a:p>
        </p:txBody>
      </p:sp>
      <p:pic>
        <p:nvPicPr>
          <p:cNvPr id="21506" name="Picture 2" descr="http://www.air-watch.com/global-assets/images/m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81000" y="3200400"/>
            <a:ext cx="4314825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Various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Your Own Concept</a:t>
            </a:r>
          </a:p>
          <a:p>
            <a:r>
              <a:rPr lang="en-US" dirty="0" smtClean="0"/>
              <a:t>Data Encryption</a:t>
            </a:r>
          </a:p>
          <a:p>
            <a:r>
              <a:rPr lang="en-US" smtClean="0"/>
              <a:t>Sandboxing </a:t>
            </a:r>
            <a:endParaRPr lang="en-US" dirty="0" smtClean="0"/>
          </a:p>
          <a:p>
            <a:r>
              <a:rPr lang="en-US" dirty="0" smtClean="0"/>
              <a:t>Initializing Vectors</a:t>
            </a:r>
          </a:p>
          <a:p>
            <a:r>
              <a:rPr lang="en-US" dirty="0" smtClean="0"/>
              <a:t>Nonce (Numbers Used Once)</a:t>
            </a:r>
          </a:p>
          <a:p>
            <a:r>
              <a:rPr lang="en-US" dirty="0" smtClean="0"/>
              <a:t>OTP</a:t>
            </a:r>
          </a:p>
          <a:p>
            <a:r>
              <a:rPr lang="en-US" dirty="0" smtClean="0"/>
              <a:t>Web Application Firewall</a:t>
            </a:r>
          </a:p>
          <a:p>
            <a:r>
              <a:rPr lang="en-US" dirty="0" smtClean="0"/>
              <a:t>Antivirus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Bring Your Own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Your Own Network(BYON)</a:t>
            </a:r>
          </a:p>
          <a:p>
            <a:endParaRPr lang="en-US" dirty="0" smtClean="0"/>
          </a:p>
          <a:p>
            <a:r>
              <a:rPr lang="en-US" dirty="0" smtClean="0"/>
              <a:t>Bring Your Own Device(BYOD)</a:t>
            </a:r>
          </a:p>
          <a:p>
            <a:endParaRPr lang="en-US" dirty="0" smtClean="0"/>
          </a:p>
          <a:p>
            <a:r>
              <a:rPr lang="en-US" dirty="0" smtClean="0"/>
              <a:t>Bring Your Own Technology(BYOT)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Antivirus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</a:p>
          <a:p>
            <a:pPr marL="578358" indent="-514350"/>
            <a:r>
              <a:rPr lang="en-US" dirty="0" smtClean="0"/>
              <a:t>A set of programs to perform certain operations-</a:t>
            </a:r>
          </a:p>
          <a:p>
            <a:pPr marL="578358" indent="-514350">
              <a:buFont typeface="+mj-lt"/>
              <a:buAutoNum type="alphaLcPeriod"/>
            </a:pPr>
            <a:r>
              <a:rPr lang="en-US" dirty="0" smtClean="0"/>
              <a:t>Prevent the device from malwares</a:t>
            </a:r>
          </a:p>
          <a:p>
            <a:pPr marL="578358" indent="-514350">
              <a:buFont typeface="+mj-lt"/>
              <a:buAutoNum type="alphaLcPeriod"/>
            </a:pPr>
            <a:r>
              <a:rPr lang="en-US" dirty="0" smtClean="0"/>
              <a:t>Detect and search for malwares</a:t>
            </a:r>
          </a:p>
          <a:p>
            <a:pPr marL="578358" indent="-514350">
              <a:buFont typeface="+mj-lt"/>
              <a:buAutoNum type="alphaLcPeriod"/>
            </a:pPr>
            <a:r>
              <a:rPr lang="en-US" dirty="0" smtClean="0"/>
              <a:t>Analyze the malicious software</a:t>
            </a:r>
          </a:p>
          <a:p>
            <a:pPr marL="578358" indent="-514350">
              <a:buFont typeface="+mj-lt"/>
              <a:buAutoNum type="alphaLcPeriod"/>
            </a:pPr>
            <a:r>
              <a:rPr lang="en-US" dirty="0" smtClean="0"/>
              <a:t>Remove them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Antivirus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general features are expected of an antivirus in general-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Lightweight and Cost Efficient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Scanning of files and directories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Peripheral device security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Device health status &amp; </a:t>
            </a:r>
            <a:r>
              <a:rPr lang="en-US" dirty="0" err="1" smtClean="0"/>
              <a:t>AutoScans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Effectiveness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 based Cryptography</a:t>
            </a:r>
          </a:p>
          <a:p>
            <a:r>
              <a:rPr lang="en-US" dirty="0" smtClean="0"/>
              <a:t>Decreased cybercrimes</a:t>
            </a:r>
          </a:p>
          <a:p>
            <a:r>
              <a:rPr lang="en-US" dirty="0" smtClean="0"/>
              <a:t>Much more Secured Data</a:t>
            </a:r>
          </a:p>
          <a:p>
            <a:r>
              <a:rPr lang="en-US" dirty="0" smtClean="0"/>
              <a:t>Efficiency yet to be worked on</a:t>
            </a:r>
            <a:endParaRPr lang="en-US" dirty="0"/>
          </a:p>
        </p:txBody>
      </p:sp>
      <p:pic>
        <p:nvPicPr>
          <p:cNvPr id="8194" name="Picture 2" descr="http://www.veracode.com/sites/default/files/wp-content/uploads/2011/03/mobile-stack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752600"/>
            <a:ext cx="7086600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Data</a:t>
            </a:r>
          </a:p>
          <a:p>
            <a:r>
              <a:rPr lang="en-US" dirty="0" smtClean="0"/>
              <a:t>Enhanced Security Awareness</a:t>
            </a:r>
          </a:p>
          <a:p>
            <a:r>
              <a:rPr lang="en-US" dirty="0" smtClean="0"/>
              <a:t>Reliable Network</a:t>
            </a:r>
          </a:p>
          <a:p>
            <a:r>
              <a:rPr lang="en-US" dirty="0" smtClean="0"/>
              <a:t>Productivity Encouragement by employee device usage freedom</a:t>
            </a:r>
          </a:p>
          <a:p>
            <a:r>
              <a:rPr lang="en-US" dirty="0" smtClean="0"/>
              <a:t>Peace of Mind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Drawbacks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Softwares</a:t>
            </a:r>
          </a:p>
          <a:p>
            <a:r>
              <a:rPr lang="en-US" dirty="0" smtClean="0"/>
              <a:t>No good for Single Tasking Systems</a:t>
            </a:r>
          </a:p>
          <a:p>
            <a:r>
              <a:rPr lang="en-US" dirty="0" smtClean="0"/>
              <a:t>High System Resource usage</a:t>
            </a:r>
          </a:p>
          <a:p>
            <a:r>
              <a:rPr lang="en-US" dirty="0" smtClean="0"/>
              <a:t>Inadequate Access due OS bound restrictions</a:t>
            </a:r>
          </a:p>
          <a:p>
            <a:r>
              <a:rPr lang="en-US" dirty="0" smtClean="0"/>
              <a:t>Expensive </a:t>
            </a:r>
          </a:p>
          <a:p>
            <a:r>
              <a:rPr lang="en-US" dirty="0" smtClean="0"/>
              <a:t>Business Hindering 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80% of portable devices are smartphones</a:t>
            </a:r>
          </a:p>
          <a:p>
            <a:r>
              <a:rPr lang="en-US" dirty="0" smtClean="0"/>
              <a:t>Smartphone OS less secure compared to laptops</a:t>
            </a:r>
          </a:p>
          <a:p>
            <a:r>
              <a:rPr lang="en-US" dirty="0" smtClean="0"/>
              <a:t>Still no security measures taken for many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.vasco.com/wp-content/uploads/2015/02/Mobile-menac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304800"/>
            <a:ext cx="81534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Apple VS Android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IOS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Geolocation feature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Auto Erase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Security available only after version 4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Less distribution channels</a:t>
            </a:r>
          </a:p>
          <a:p>
            <a:pPr marL="578358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UI Modification allowed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Almost all apps are approved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No special security measures for app store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Remote installation allowed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Security is the term for protection of smartphones, laptops and other portable computing devices and their networks, from threats associated with wireless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operating systems provide some common security measures-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Permission based access control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Limited hardware access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Resistance to Web based attacks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Data Encryption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Application security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Popular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360 Security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Avast</a:t>
            </a:r>
            <a:r>
              <a:rPr lang="en-US" dirty="0" smtClean="0"/>
              <a:t> Mobile Security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TrustGo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Avira</a:t>
            </a:r>
            <a:r>
              <a:rPr lang="en-US" dirty="0" smtClean="0"/>
              <a:t>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Conclusion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High-Tech Malware has expanded MS Business</a:t>
            </a:r>
          </a:p>
          <a:p>
            <a:r>
              <a:rPr lang="en-US" dirty="0" smtClean="0"/>
              <a:t>Internet Based World requires Security</a:t>
            </a:r>
          </a:p>
          <a:p>
            <a:r>
              <a:rPr lang="en-US" dirty="0" smtClean="0"/>
              <a:t>Cost is worth the guard</a:t>
            </a:r>
          </a:p>
          <a:p>
            <a:r>
              <a:rPr lang="en-US" dirty="0" smtClean="0"/>
              <a:t>A yes for Mobile Device Management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Mobile Security</a:t>
            </a:r>
          </a:p>
          <a:p>
            <a:r>
              <a:rPr lang="en-US" dirty="0" smtClean="0"/>
              <a:t>Major concerns</a:t>
            </a:r>
          </a:p>
          <a:p>
            <a:r>
              <a:rPr lang="en-US" dirty="0" smtClean="0"/>
              <a:t>Why Mobile Security</a:t>
            </a:r>
          </a:p>
          <a:p>
            <a:r>
              <a:rPr lang="en-US" dirty="0" smtClean="0"/>
              <a:t>Security loopholes</a:t>
            </a:r>
          </a:p>
          <a:p>
            <a:r>
              <a:rPr lang="en-US" dirty="0" smtClean="0"/>
              <a:t>Various measures</a:t>
            </a:r>
          </a:p>
          <a:p>
            <a:r>
              <a:rPr lang="en-US" dirty="0" smtClean="0"/>
              <a:t>Effectiveness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Drawbacks </a:t>
            </a:r>
          </a:p>
          <a:p>
            <a:r>
              <a:rPr lang="en-US" dirty="0" smtClean="0"/>
              <a:t>Current Scenario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Mobile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 Management System</a:t>
            </a:r>
          </a:p>
          <a:p>
            <a:pPr marL="635508" indent="-571500">
              <a:buFont typeface="+mj-lt"/>
              <a:buAutoNum type="romanLcPeriod"/>
            </a:pPr>
            <a:r>
              <a:rPr lang="en-US" dirty="0" smtClean="0"/>
              <a:t>Services or products for organization related security</a:t>
            </a:r>
          </a:p>
          <a:p>
            <a:pPr marL="635508" indent="-571500">
              <a:buFont typeface="+mj-lt"/>
              <a:buAutoNum type="romanLcPeriod"/>
            </a:pPr>
            <a:r>
              <a:rPr lang="en-US" dirty="0" smtClean="0"/>
              <a:t>Designed as per requirements</a:t>
            </a:r>
          </a:p>
          <a:p>
            <a:r>
              <a:rPr lang="en-US" dirty="0" smtClean="0"/>
              <a:t>Antivirus 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Application for general use 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No in depth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loss &amp; theft</a:t>
            </a:r>
          </a:p>
          <a:p>
            <a:r>
              <a:rPr lang="en-US" dirty="0" smtClean="0"/>
              <a:t>Application Security</a:t>
            </a:r>
          </a:p>
          <a:p>
            <a:r>
              <a:rPr lang="en-US" dirty="0" smtClean="0"/>
              <a:t>Device data leakage</a:t>
            </a:r>
          </a:p>
          <a:p>
            <a:r>
              <a:rPr lang="en-US" dirty="0" smtClean="0"/>
              <a:t>Malware attacks</a:t>
            </a:r>
          </a:p>
          <a:p>
            <a:r>
              <a:rPr lang="en-US" dirty="0" err="1" smtClean="0"/>
              <a:t>Graynet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Juice Jacking</a:t>
            </a:r>
            <a:endParaRPr lang="en-US" dirty="0"/>
          </a:p>
        </p:txBody>
      </p:sp>
      <p:pic>
        <p:nvPicPr>
          <p:cNvPr id="17410" name="Picture 2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600621"/>
            <a:ext cx="3962400" cy="3257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Mobile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device operation</a:t>
            </a:r>
          </a:p>
          <a:p>
            <a:r>
              <a:rPr lang="en-US" dirty="0" smtClean="0"/>
              <a:t>Major Business shift to devices</a:t>
            </a:r>
          </a:p>
          <a:p>
            <a:r>
              <a:rPr lang="en-US" dirty="0" smtClean="0"/>
              <a:t>Increased Internet Exposure</a:t>
            </a:r>
          </a:p>
          <a:p>
            <a:r>
              <a:rPr lang="en-US" dirty="0" smtClean="0"/>
              <a:t>Employee based device use</a:t>
            </a:r>
          </a:p>
          <a:p>
            <a:r>
              <a:rPr lang="en-US" dirty="0" smtClean="0"/>
              <a:t>Increasing CyberCrime ($110 billion in 2011)</a:t>
            </a:r>
          </a:p>
          <a:p>
            <a:r>
              <a:rPr lang="en-US" dirty="0" smtClean="0"/>
              <a:t>Smart Malware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valicomcorp.com/wp-content/uploads/2015/01/MobileInfograph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1"/>
            <a:ext cx="4953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Encryption</a:t>
            </a:r>
          </a:p>
          <a:p>
            <a:r>
              <a:rPr lang="en-US" dirty="0" smtClean="0"/>
              <a:t>Port Agility</a:t>
            </a:r>
          </a:p>
          <a:p>
            <a:r>
              <a:rPr lang="en-US" dirty="0" smtClean="0"/>
              <a:t>JavaScript Highjacking</a:t>
            </a:r>
            <a:endParaRPr lang="en-US" dirty="0"/>
          </a:p>
        </p:txBody>
      </p:sp>
      <p:pic>
        <p:nvPicPr>
          <p:cNvPr id="15362" name="Picture 2" descr="http://www.totaltele.com/Res/image/_TTo%20news%20images/Charts%202012/Mobile%20Mal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581400"/>
            <a:ext cx="54864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 Highjacking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(Asynchronous  JavaScript and XML files)</a:t>
            </a:r>
          </a:p>
          <a:p>
            <a:r>
              <a:rPr lang="en-US" dirty="0" smtClean="0"/>
              <a:t>Interactive Web Applications</a:t>
            </a:r>
            <a:endParaRPr lang="en-US" dirty="0"/>
          </a:p>
        </p:txBody>
      </p:sp>
      <p:pic>
        <p:nvPicPr>
          <p:cNvPr id="14338" name="Picture 2" descr="http://www.javatpoint.com/images/ajax/aja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438400"/>
            <a:ext cx="1905000" cy="1143001"/>
          </a:xfrm>
          <a:prstGeom prst="rect">
            <a:avLst/>
          </a:prstGeom>
          <a:noFill/>
        </p:spPr>
      </p:pic>
      <p:pic>
        <p:nvPicPr>
          <p:cNvPr id="14340" name="Picture 4" descr="http://2.bp.blogspot.com/-iWLN8Tlr5dY/UTxQV734c8I/AAAAAAAABj0/AlEYJY4vC6Q/s1600/ajax_jsp_servlet_jsonarray_mysql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95674"/>
            <a:ext cx="6248400" cy="3362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bile Security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 Security</Template>
  <TotalTime>100</TotalTime>
  <Words>424</Words>
  <Application>Microsoft Office PowerPoint</Application>
  <PresentationFormat>On-screen Show (4:3)</PresentationFormat>
  <Paragraphs>123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Mobile Security</vt:lpstr>
      <vt:lpstr>Mobile Security</vt:lpstr>
      <vt:lpstr>Introduction </vt:lpstr>
      <vt:lpstr>Agenda </vt:lpstr>
      <vt:lpstr>What is Mobile Security</vt:lpstr>
      <vt:lpstr>Major Concerns</vt:lpstr>
      <vt:lpstr>Why Mobile Security</vt:lpstr>
      <vt:lpstr>Slide 7</vt:lpstr>
      <vt:lpstr>Smart Malware</vt:lpstr>
      <vt:lpstr>JavaScript Highjacking</vt:lpstr>
      <vt:lpstr>Various measures</vt:lpstr>
      <vt:lpstr>Bring Your Own Concept</vt:lpstr>
      <vt:lpstr>Antivirus </vt:lpstr>
      <vt:lpstr>Antivirus Expectations</vt:lpstr>
      <vt:lpstr>Effectiveness </vt:lpstr>
      <vt:lpstr>Benefits </vt:lpstr>
      <vt:lpstr>Drawbacks </vt:lpstr>
      <vt:lpstr>Current Scenario</vt:lpstr>
      <vt:lpstr>Slide 18</vt:lpstr>
      <vt:lpstr>Apple VS Android</vt:lpstr>
      <vt:lpstr>Common Features</vt:lpstr>
      <vt:lpstr>Current Popular Apps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Security</dc:title>
  <dc:creator>Atul Purohit</dc:creator>
  <cp:lastModifiedBy>A</cp:lastModifiedBy>
  <cp:revision>30</cp:revision>
  <dcterms:created xsi:type="dcterms:W3CDTF">2016-04-28T13:46:45Z</dcterms:created>
  <dcterms:modified xsi:type="dcterms:W3CDTF">2018-09-18T09:04:55Z</dcterms:modified>
</cp:coreProperties>
</file>