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60" r:id="rId10"/>
    <p:sldId id="262" r:id="rId11"/>
    <p:sldId id="263" r:id="rId12"/>
    <p:sldId id="264" r:id="rId13"/>
    <p:sldId id="265" r:id="rId14"/>
    <p:sldId id="267" r:id="rId15"/>
    <p:sldId id="268" r:id="rId16"/>
    <p:sldId id="276" r:id="rId17"/>
    <p:sldId id="278" r:id="rId18"/>
    <p:sldId id="279" r:id="rId19"/>
    <p:sldId id="280" r:id="rId20"/>
    <p:sldId id="269" r:id="rId21"/>
    <p:sldId id="266" r:id="rId22"/>
    <p:sldId id="282" r:id="rId23"/>
    <p:sldId id="277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A6BBF95-562A-4AB8-95EC-83647F1E8CF3}" type="datetimeFigureOut">
              <a:rPr lang="en-US" smtClean="0"/>
              <a:pPr/>
              <a:t>9/18/2018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7B80EF6-24B0-4FCB-BD12-B88CFDF79B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14400"/>
            <a:ext cx="7406640" cy="1472184"/>
          </a:xfrm>
        </p:spPr>
        <p:txBody>
          <a:bodyPr/>
          <a:lstStyle/>
          <a:p>
            <a:r>
              <a:rPr lang="en-US" dirty="0" smtClean="0"/>
              <a:t>Salesforce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Vaibhav </a:t>
            </a:r>
            <a:r>
              <a:rPr lang="en-US" dirty="0" smtClean="0"/>
              <a:t>Purohit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up users</a:t>
            </a:r>
          </a:p>
          <a:p>
            <a:r>
              <a:rPr lang="en-US" dirty="0" smtClean="0"/>
              <a:t>Security Profiles</a:t>
            </a:r>
          </a:p>
          <a:p>
            <a:r>
              <a:rPr lang="en-US" dirty="0" smtClean="0"/>
              <a:t>Employee communication</a:t>
            </a:r>
          </a:p>
          <a:p>
            <a:r>
              <a:rPr lang="en-US" dirty="0" smtClean="0"/>
              <a:t>Org defaults</a:t>
            </a:r>
          </a:p>
          <a:p>
            <a:r>
              <a:rPr lang="en-US" dirty="0" smtClean="0"/>
              <a:t>Domain Settings</a:t>
            </a:r>
          </a:p>
          <a:p>
            <a:r>
              <a:rPr lang="en-US" dirty="0" smtClean="0"/>
              <a:t>Session settings</a:t>
            </a:r>
          </a:p>
          <a:p>
            <a:r>
              <a:rPr lang="en-US" dirty="0" smtClean="0"/>
              <a:t>Production vs. Sandbox orgs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Administrative Schema &amp; Structural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Setting up the Metadata</a:t>
            </a:r>
          </a:p>
          <a:p>
            <a:r>
              <a:rPr lang="en-US" dirty="0" smtClean="0"/>
              <a:t>Custom Apps</a:t>
            </a:r>
          </a:p>
          <a:p>
            <a:r>
              <a:rPr lang="en-US" dirty="0" smtClean="0"/>
              <a:t>Custom objects and fields</a:t>
            </a:r>
          </a:p>
          <a:p>
            <a:r>
              <a:rPr lang="en-US" dirty="0" smtClean="0"/>
              <a:t>Relationship mappings</a:t>
            </a:r>
          </a:p>
          <a:p>
            <a:r>
              <a:rPr lang="en-US" dirty="0" smtClean="0"/>
              <a:t>Object validations</a:t>
            </a:r>
          </a:p>
          <a:p>
            <a:r>
              <a:rPr lang="en-US" dirty="0" smtClean="0"/>
              <a:t>Object access settings</a:t>
            </a:r>
          </a:p>
          <a:p>
            <a:r>
              <a:rPr lang="en-US" dirty="0" smtClean="0"/>
              <a:t>Navigation bar</a:t>
            </a:r>
          </a:p>
          <a:p>
            <a:r>
              <a:rPr lang="en-US" dirty="0" smtClean="0"/>
              <a:t>Record types on objects</a:t>
            </a:r>
          </a:p>
          <a:p>
            <a:r>
              <a:rPr lang="en-US" dirty="0" smtClean="0"/>
              <a:t>Page &amp; Compact layouts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Declarative Automation &amp;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templates</a:t>
            </a:r>
          </a:p>
          <a:p>
            <a:r>
              <a:rPr lang="en-US" dirty="0" smtClean="0"/>
              <a:t>Process Automation</a:t>
            </a:r>
          </a:p>
          <a:p>
            <a:r>
              <a:rPr lang="en-US" dirty="0" smtClean="0"/>
              <a:t>Cloud Flow design</a:t>
            </a:r>
          </a:p>
          <a:p>
            <a:r>
              <a:rPr lang="en-US" dirty="0" smtClean="0"/>
              <a:t>Approvals</a:t>
            </a:r>
          </a:p>
          <a:p>
            <a:r>
              <a:rPr lang="en-US" dirty="0" smtClean="0"/>
              <a:t>Workflow Rules</a:t>
            </a:r>
          </a:p>
          <a:p>
            <a:r>
              <a:rPr lang="en-US" dirty="0" smtClean="0"/>
              <a:t>Reports &amp; Dashboards</a:t>
            </a:r>
          </a:p>
          <a:p>
            <a:r>
              <a:rPr lang="en-US" dirty="0" smtClean="0"/>
              <a:t>Permission sets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r>
              <a:rPr lang="en-US" dirty="0" smtClean="0"/>
              <a:t>Process Automation</a:t>
            </a:r>
            <a:endParaRPr lang="en-US" dirty="0"/>
          </a:p>
        </p:txBody>
      </p:sp>
      <p:pic>
        <p:nvPicPr>
          <p:cNvPr id="7" name="Picture 4" descr="An example of a process with one criteria node, one immediate action, and one scheduled action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315" y="2362200"/>
            <a:ext cx="8762285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Flow setup</a:t>
            </a:r>
            <a:endParaRPr lang="en-US" dirty="0"/>
          </a:p>
        </p:txBody>
      </p:sp>
      <p:pic>
        <p:nvPicPr>
          <p:cNvPr id="5" name="Picture 2" descr="Screenshot of the Cloud Flow Designer's user interface with numbers pointing at the button bar, left side panel, and canv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88392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&amp; Export</a:t>
            </a:r>
          </a:p>
          <a:p>
            <a:r>
              <a:rPr lang="en-US" dirty="0" smtClean="0"/>
              <a:t>.CSV Files</a:t>
            </a:r>
          </a:p>
          <a:p>
            <a:r>
              <a:rPr lang="en-US" dirty="0" smtClean="0"/>
              <a:t>Salesforce Wizards</a:t>
            </a:r>
          </a:p>
          <a:p>
            <a:r>
              <a:rPr lang="en-US" dirty="0" smtClean="0"/>
              <a:t>SFDC Dataloader</a:t>
            </a:r>
          </a:p>
          <a:p>
            <a:r>
              <a:rPr lang="en-US" dirty="0" smtClean="0"/>
              <a:t>AppExchange apps</a:t>
            </a:r>
          </a:p>
          <a:p>
            <a:pPr marL="916686" lvl="1" indent="-514350"/>
            <a:r>
              <a:rPr lang="en-US" dirty="0" smtClean="0"/>
              <a:t>Dataloader.io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Complex Automation &amp; Quick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Customization is vital</a:t>
            </a:r>
          </a:p>
          <a:p>
            <a:r>
              <a:rPr lang="en-US" dirty="0" smtClean="0"/>
              <a:t>Triggers</a:t>
            </a:r>
          </a:p>
          <a:p>
            <a:pPr lvl="1"/>
            <a:r>
              <a:rPr lang="en-US" dirty="0" smtClean="0"/>
              <a:t>Written in Apex</a:t>
            </a:r>
          </a:p>
          <a:p>
            <a:pPr lvl="1"/>
            <a:r>
              <a:rPr lang="en-US" dirty="0" smtClean="0"/>
              <a:t>Based on an object</a:t>
            </a:r>
          </a:p>
          <a:p>
            <a:pPr lvl="1"/>
            <a:r>
              <a:rPr lang="en-US" dirty="0" smtClean="0"/>
              <a:t>Code action timing</a:t>
            </a:r>
          </a:p>
          <a:p>
            <a:r>
              <a:rPr lang="en-US" dirty="0" smtClean="0"/>
              <a:t>Quick Actions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Visualforce Pages(Analogy - HTML)</a:t>
            </a:r>
          </a:p>
          <a:p>
            <a:pPr lvl="1"/>
            <a:r>
              <a:rPr lang="en-US" dirty="0" smtClean="0"/>
              <a:t>VF Components &amp; Tags</a:t>
            </a:r>
          </a:p>
          <a:p>
            <a:pPr lvl="1"/>
            <a:r>
              <a:rPr lang="en-US" dirty="0" smtClean="0"/>
              <a:t>Static Resources</a:t>
            </a:r>
          </a:p>
          <a:p>
            <a:pPr lvl="1"/>
            <a:r>
              <a:rPr lang="en-US" dirty="0" smtClean="0"/>
              <a:t>Standard Controllers</a:t>
            </a:r>
          </a:p>
          <a:p>
            <a:pPr lvl="1"/>
            <a:r>
              <a:rPr lang="en-US" dirty="0" smtClean="0"/>
              <a:t>Custom Controllers &amp; List Controllers</a:t>
            </a:r>
          </a:p>
          <a:p>
            <a:r>
              <a:rPr lang="en-US" dirty="0" smtClean="0"/>
              <a:t>Working (Multi-page Web App)</a:t>
            </a:r>
          </a:p>
          <a:p>
            <a:pPr lvl="1"/>
            <a:r>
              <a:rPr lang="en-US" dirty="0" smtClean="0"/>
              <a:t>Standard Client Server Working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 smtClean="0"/>
              <a:t>VF Page action on Client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 smtClean="0"/>
              <a:t>Apex Controller Processing on server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US" dirty="0" smtClean="0"/>
              <a:t>New VF page rendered as per process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 Processing &amp;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Apex Classes (Analogy – Java)</a:t>
            </a:r>
          </a:p>
          <a:p>
            <a:pPr lvl="1"/>
            <a:r>
              <a:rPr lang="en-US" dirty="0" smtClean="0"/>
              <a:t>Backend Handling</a:t>
            </a:r>
          </a:p>
          <a:p>
            <a:pPr lvl="1"/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Getter &amp; Setter Methods</a:t>
            </a:r>
          </a:p>
          <a:p>
            <a:pPr lvl="1"/>
            <a:r>
              <a:rPr lang="en-US" dirty="0" smtClean="0"/>
              <a:t>Static Methods</a:t>
            </a:r>
          </a:p>
          <a:p>
            <a:pPr lvl="1"/>
            <a:r>
              <a:rPr lang="en-US" dirty="0" smtClean="0"/>
              <a:t>API Calls</a:t>
            </a:r>
          </a:p>
          <a:p>
            <a:pPr lvl="1"/>
            <a:r>
              <a:rPr lang="en-US" dirty="0" smtClean="0"/>
              <a:t>Data Interaction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Test Runs</a:t>
            </a:r>
          </a:p>
          <a:p>
            <a:pPr lvl="1"/>
            <a:r>
              <a:rPr lang="en-US" dirty="0" smtClean="0"/>
              <a:t>Minimum Coverage – 75%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SFDC Data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DML</a:t>
            </a:r>
          </a:p>
          <a:p>
            <a:pPr lvl="1"/>
            <a:r>
              <a:rPr lang="en-US" dirty="0" smtClean="0"/>
              <a:t>insert, upsert, update, delete, merge</a:t>
            </a:r>
          </a:p>
          <a:p>
            <a:r>
              <a:rPr lang="en-US" dirty="0" smtClean="0"/>
              <a:t>SOQL(Analogy - SQL)</a:t>
            </a:r>
          </a:p>
          <a:p>
            <a:pPr lvl="1"/>
            <a:r>
              <a:rPr lang="en-US" dirty="0" smtClean="0"/>
              <a:t>Object based query</a:t>
            </a:r>
          </a:p>
          <a:p>
            <a:pPr lvl="1"/>
            <a:r>
              <a:rPr lang="en-US" dirty="0" smtClean="0"/>
              <a:t>Standard working</a:t>
            </a:r>
          </a:p>
          <a:p>
            <a:pPr lvl="1"/>
            <a:r>
              <a:rPr lang="en-US" dirty="0" smtClean="0"/>
              <a:t>SELECT FROM WHERE ORDERBY</a:t>
            </a:r>
          </a:p>
          <a:p>
            <a:r>
              <a:rPr lang="en-US" dirty="0" smtClean="0"/>
              <a:t>SOSL</a:t>
            </a:r>
          </a:p>
          <a:p>
            <a:pPr lvl="1"/>
            <a:r>
              <a:rPr lang="en-US" dirty="0" smtClean="0"/>
              <a:t>Search Language</a:t>
            </a:r>
          </a:p>
          <a:p>
            <a:pPr lvl="1"/>
            <a:r>
              <a:rPr lang="en-US" dirty="0" smtClean="0"/>
              <a:t>Uses Salesforce org search index</a:t>
            </a:r>
          </a:p>
          <a:p>
            <a:pPr lvl="1"/>
            <a:r>
              <a:rPr lang="en-US" dirty="0" smtClean="0"/>
              <a:t>Text based Search</a:t>
            </a:r>
          </a:p>
          <a:p>
            <a:pPr lvl="1"/>
            <a:r>
              <a:rPr lang="en-US" dirty="0" smtClean="0"/>
              <a:t>Fuzzy parameters work</a:t>
            </a:r>
          </a:p>
          <a:p>
            <a:pPr lvl="1"/>
            <a:r>
              <a:rPr lang="en-US" dirty="0" smtClean="0"/>
              <a:t>Returns Multiple objects</a:t>
            </a:r>
          </a:p>
          <a:p>
            <a:pPr lvl="1"/>
            <a:r>
              <a:rPr lang="en-US" dirty="0" smtClean="0"/>
              <a:t>FIND IN RETURNING (WHERE)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CRM – A vital business implementation concept</a:t>
            </a:r>
          </a:p>
          <a:p>
            <a:r>
              <a:rPr lang="en-US" dirty="0" smtClean="0"/>
              <a:t>Salesforce.com – What, Why and Where</a:t>
            </a:r>
          </a:p>
          <a:p>
            <a:r>
              <a:rPr lang="en-US" dirty="0" smtClean="0"/>
              <a:t>Understanding the environment</a:t>
            </a:r>
          </a:p>
          <a:p>
            <a:r>
              <a:rPr lang="en-US" dirty="0" smtClean="0"/>
              <a:t>Implementing SFDC – End to end scenario</a:t>
            </a:r>
          </a:p>
          <a:p>
            <a:r>
              <a:rPr lang="en-US" dirty="0" smtClean="0"/>
              <a:t>Classic vs. Lightning</a:t>
            </a:r>
          </a:p>
          <a:p>
            <a:r>
              <a:rPr lang="en-US" dirty="0" smtClean="0"/>
              <a:t>App Exchange</a:t>
            </a:r>
          </a:p>
          <a:p>
            <a:r>
              <a:rPr lang="en-US" dirty="0" smtClean="0"/>
              <a:t>Various Features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Two factor authentication</a:t>
            </a:r>
          </a:p>
          <a:p>
            <a:pPr lvl="1"/>
            <a:r>
              <a:rPr lang="en-US" dirty="0" smtClean="0"/>
              <a:t>Single sing-on</a:t>
            </a:r>
          </a:p>
          <a:p>
            <a:pPr lvl="1"/>
            <a:r>
              <a:rPr lang="en-US" dirty="0" smtClean="0"/>
              <a:t>SFDC Authenticator App</a:t>
            </a:r>
          </a:p>
          <a:p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Change Sets – Sandbox to production</a:t>
            </a:r>
          </a:p>
          <a:p>
            <a:pPr lvl="1"/>
            <a:r>
              <a:rPr lang="en-US" dirty="0" smtClean="0"/>
              <a:t>Ant Migration – Org to local machine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 &amp; Lightning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Classic Salesforce</a:t>
            </a:r>
          </a:p>
          <a:p>
            <a:r>
              <a:rPr lang="en-US" dirty="0" smtClean="0"/>
              <a:t>Lightning Development</a:t>
            </a:r>
          </a:p>
          <a:p>
            <a:pPr lvl="1"/>
            <a:r>
              <a:rPr lang="en-US" dirty="0" smtClean="0"/>
              <a:t>Single Page Apps</a:t>
            </a:r>
          </a:p>
          <a:p>
            <a:pPr lvl="1"/>
            <a:r>
              <a:rPr lang="en-US" dirty="0" smtClean="0"/>
              <a:t>Interactive UI</a:t>
            </a:r>
          </a:p>
          <a:p>
            <a:pPr lvl="1"/>
            <a:r>
              <a:rPr lang="en-US" dirty="0" smtClean="0"/>
              <a:t>Lightning Components(js Controllers)</a:t>
            </a:r>
          </a:p>
          <a:p>
            <a:pPr lvl="1"/>
            <a:r>
              <a:rPr lang="en-US" dirty="0" smtClean="0"/>
              <a:t>Apex Controllers</a:t>
            </a:r>
          </a:p>
          <a:p>
            <a:pPr lvl="1"/>
            <a:r>
              <a:rPr lang="en-US" dirty="0" smtClean="0"/>
              <a:t>Lightning Design System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</a:t>
            </a:r>
            <a:endParaRPr lang="en-US" dirty="0"/>
          </a:p>
        </p:txBody>
      </p:sp>
      <p:pic>
        <p:nvPicPr>
          <p:cNvPr id="1026" name="Picture 2" descr="Image result for salesforce classic home 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82000" cy="53070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Lightning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Bundle</a:t>
            </a:r>
          </a:p>
          <a:p>
            <a:pPr lvl="1"/>
            <a:r>
              <a:rPr lang="en-US" dirty="0" smtClean="0"/>
              <a:t>Component Markup</a:t>
            </a:r>
          </a:p>
          <a:p>
            <a:pPr lvl="1"/>
            <a:r>
              <a:rPr lang="en-US" dirty="0" smtClean="0"/>
              <a:t>Controller .js</a:t>
            </a:r>
          </a:p>
          <a:p>
            <a:pPr lvl="1"/>
            <a:r>
              <a:rPr lang="en-US" dirty="0" smtClean="0"/>
              <a:t>Style .css</a:t>
            </a:r>
          </a:p>
          <a:p>
            <a:pPr lvl="1"/>
            <a:r>
              <a:rPr lang="en-US" dirty="0" smtClean="0"/>
              <a:t>Helper .js </a:t>
            </a:r>
          </a:p>
          <a:p>
            <a:pPr lvl="1"/>
            <a:r>
              <a:rPr lang="en-US" dirty="0" smtClean="0"/>
              <a:t>Documentation</a:t>
            </a:r>
          </a:p>
          <a:p>
            <a:r>
              <a:rPr lang="en-US" dirty="0" smtClean="0"/>
              <a:t>Nested Components</a:t>
            </a:r>
          </a:p>
          <a:p>
            <a:r>
              <a:rPr lang="en-US" dirty="0" smtClean="0"/>
              <a:t>Component communication - Events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Exchange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App Store for Salesforce</a:t>
            </a:r>
          </a:p>
          <a:p>
            <a:r>
              <a:rPr lang="en-US" dirty="0" smtClean="0"/>
              <a:t>Partners develop useful plug-ins and apps</a:t>
            </a:r>
          </a:p>
          <a:p>
            <a:r>
              <a:rPr lang="en-US" dirty="0" smtClean="0"/>
              <a:t>Managed &amp; Unmanaged Packages</a:t>
            </a:r>
          </a:p>
          <a:p>
            <a:r>
              <a:rPr lang="en-US" dirty="0" smtClean="0"/>
              <a:t>Security Testing by Salesforce</a:t>
            </a:r>
          </a:p>
          <a:p>
            <a:r>
              <a:rPr lang="en-US" dirty="0" smtClean="0"/>
              <a:t>Demos and trial periods</a:t>
            </a:r>
          </a:p>
          <a:p>
            <a:r>
              <a:rPr lang="en-US" dirty="0" smtClean="0"/>
              <a:t>Licensing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feature 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Sales &amp; Service</a:t>
            </a:r>
          </a:p>
          <a:p>
            <a:r>
              <a:rPr lang="en-US" dirty="0" smtClean="0"/>
              <a:t>Marketing</a:t>
            </a:r>
          </a:p>
          <a:p>
            <a:r>
              <a:rPr lang="en-US" dirty="0" smtClean="0"/>
              <a:t>Commerce Cloud</a:t>
            </a:r>
          </a:p>
          <a:p>
            <a:r>
              <a:rPr lang="en-US" dirty="0" smtClean="0"/>
              <a:t>IoT Connect</a:t>
            </a:r>
          </a:p>
          <a:p>
            <a:r>
              <a:rPr lang="en-US" dirty="0" smtClean="0"/>
              <a:t>Einstein Analytics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Relationship Management</a:t>
            </a:r>
          </a:p>
          <a:p>
            <a:r>
              <a:rPr lang="en-US" dirty="0" smtClean="0"/>
              <a:t>Management Strategy</a:t>
            </a:r>
          </a:p>
          <a:p>
            <a:r>
              <a:rPr lang="en-US" dirty="0" smtClean="0"/>
              <a:t>Company-Customer relationships and interactions</a:t>
            </a:r>
          </a:p>
          <a:p>
            <a:r>
              <a:rPr lang="en-US" dirty="0" smtClean="0"/>
              <a:t>CRM System/Tool- Oracle, Salesforce</a:t>
            </a:r>
          </a:p>
          <a:p>
            <a:r>
              <a:rPr lang="en-US" dirty="0" smtClean="0"/>
              <a:t>Customer -&gt; Relationship -&gt; Management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SFDC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based CRM system </a:t>
            </a:r>
          </a:p>
          <a:p>
            <a:r>
              <a:rPr lang="en-US" dirty="0" smtClean="0"/>
              <a:t>Customer success platform</a:t>
            </a:r>
          </a:p>
          <a:p>
            <a:r>
              <a:rPr lang="en-US" dirty="0" err="1" smtClean="0"/>
              <a:t>Paas</a:t>
            </a:r>
            <a:r>
              <a:rPr lang="en-US" dirty="0" smtClean="0"/>
              <a:t>, </a:t>
            </a:r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 smtClean="0"/>
              <a:t>One stop customer handling solution</a:t>
            </a:r>
          </a:p>
          <a:p>
            <a:r>
              <a:rPr lang="en-US" dirty="0" smtClean="0"/>
              <a:t>Multi-tenancy</a:t>
            </a:r>
          </a:p>
          <a:p>
            <a:r>
              <a:rPr lang="en-US" dirty="0" smtClean="0"/>
              <a:t>Governing Limits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Salesforce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views of Salesforce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Business User – SFDC Org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Administrator – Org Setup, Workbench</a:t>
            </a:r>
          </a:p>
          <a:p>
            <a:pPr marL="916686" lvl="1" indent="-514350">
              <a:buFont typeface="+mj-lt"/>
              <a:buAutoNum type="arabicPeriod"/>
            </a:pPr>
            <a:r>
              <a:rPr lang="en-US" dirty="0" smtClean="0"/>
              <a:t>Developer – Developer Console, Force.com IDE</a:t>
            </a:r>
          </a:p>
          <a:p>
            <a:pPr marL="916686" lvl="1" indent="-51435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</a:t>
            </a:r>
            <a:endParaRPr lang="en-US" dirty="0"/>
          </a:p>
        </p:txBody>
      </p:sp>
      <p:pic>
        <p:nvPicPr>
          <p:cNvPr id="23554" name="Picture 2" descr="C:\Users\A\Pictures\Screenshots\Screenshot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95400"/>
            <a:ext cx="88392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 Setup</a:t>
            </a:r>
            <a:endParaRPr lang="en-US" dirty="0"/>
          </a:p>
        </p:txBody>
      </p:sp>
      <p:pic>
        <p:nvPicPr>
          <p:cNvPr id="24578" name="Picture 2" descr="C:\Users\A\Pictures\Screenshots\Screenshot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119" y="1371600"/>
            <a:ext cx="8776481" cy="50625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Developer Console</a:t>
            </a:r>
            <a:endParaRPr lang="en-US" dirty="0"/>
          </a:p>
        </p:txBody>
      </p:sp>
      <p:pic>
        <p:nvPicPr>
          <p:cNvPr id="25602" name="Picture 2" descr="C:\Users\A\Pictures\Screenshots\Screenshot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8791575" cy="50099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Environment Configuration</a:t>
            </a:r>
          </a:p>
          <a:p>
            <a:r>
              <a:rPr lang="en-US" dirty="0" smtClean="0"/>
              <a:t>Administrative Schema &amp; Structural setup(Metadata)</a:t>
            </a:r>
          </a:p>
          <a:p>
            <a:r>
              <a:rPr lang="en-US" dirty="0" smtClean="0"/>
              <a:t>Automated Business process configuration(Declarative)</a:t>
            </a:r>
          </a:p>
          <a:p>
            <a:r>
              <a:rPr lang="en-US" dirty="0" smtClean="0"/>
              <a:t>Business data-Import &amp; Export</a:t>
            </a:r>
          </a:p>
          <a:p>
            <a:r>
              <a:rPr lang="en-US" dirty="0" smtClean="0"/>
              <a:t>Custom process actions(Triggers)</a:t>
            </a:r>
          </a:p>
          <a:p>
            <a:r>
              <a:rPr lang="en-US" dirty="0" smtClean="0"/>
              <a:t>Custom User Interfacing</a:t>
            </a:r>
          </a:p>
          <a:p>
            <a:r>
              <a:rPr lang="en-US" dirty="0" smtClean="0"/>
              <a:t>Customized Controlling &amp; Testing</a:t>
            </a:r>
          </a:p>
          <a:p>
            <a:r>
              <a:rPr lang="en-US" dirty="0" smtClean="0"/>
              <a:t>Interacting with data on Salesforce</a:t>
            </a:r>
          </a:p>
          <a:p>
            <a:r>
              <a:rPr lang="en-US" dirty="0" smtClean="0"/>
              <a:t>Security and deployment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119</TotalTime>
  <Words>492</Words>
  <Application>Microsoft Office PowerPoint</Application>
  <PresentationFormat>On-screen Show (4:3)</PresentationFormat>
  <Paragraphs>158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Solstice</vt:lpstr>
      <vt:lpstr>Salesforce</vt:lpstr>
      <vt:lpstr>Agenda</vt:lpstr>
      <vt:lpstr>CRM</vt:lpstr>
      <vt:lpstr>SFDC</vt:lpstr>
      <vt:lpstr>Salesforce Platform</vt:lpstr>
      <vt:lpstr>Org</vt:lpstr>
      <vt:lpstr>Org Setup</vt:lpstr>
      <vt:lpstr>Developer Console</vt:lpstr>
      <vt:lpstr>Implementation</vt:lpstr>
      <vt:lpstr>Environment Configuration</vt:lpstr>
      <vt:lpstr>Administrative Schema &amp; Structural Setup</vt:lpstr>
      <vt:lpstr>Declarative Automation &amp; Configuration</vt:lpstr>
      <vt:lpstr>Process Automation</vt:lpstr>
      <vt:lpstr>Cloud Flow setup</vt:lpstr>
      <vt:lpstr>Data Management</vt:lpstr>
      <vt:lpstr>Complex Automation &amp; Quick Actions</vt:lpstr>
      <vt:lpstr>User Interface</vt:lpstr>
      <vt:lpstr>Controller Processing &amp; Testing</vt:lpstr>
      <vt:lpstr>SFDC Data Interaction</vt:lpstr>
      <vt:lpstr>Security &amp; Deployment</vt:lpstr>
      <vt:lpstr>Classic &amp; Lightning Experience</vt:lpstr>
      <vt:lpstr>Classic</vt:lpstr>
      <vt:lpstr>Lightning Components</vt:lpstr>
      <vt:lpstr>App Exchange</vt:lpstr>
      <vt:lpstr>Various feature Clouds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</dc:title>
  <dc:creator>A</dc:creator>
  <cp:lastModifiedBy>A</cp:lastModifiedBy>
  <cp:revision>20</cp:revision>
  <dcterms:created xsi:type="dcterms:W3CDTF">2018-08-12T06:49:07Z</dcterms:created>
  <dcterms:modified xsi:type="dcterms:W3CDTF">2018-09-18T09:06:43Z</dcterms:modified>
</cp:coreProperties>
</file>