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90267-123A-4566-BBEE-0D80B95F2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21943B-5AF8-4CDB-86FC-ACAECFF01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709243-F243-4C95-BD03-EAC3A076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E4495-1655-4F8E-B304-3138870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A6883-59B4-46B1-9D6F-B0FD1AC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A479E4-2093-4F51-9598-CDA23535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28FA9-E53B-4F70-BB36-6DE78B3F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E87E71-774B-461C-A089-86DBABBA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F1056A-5010-4928-B545-555DB3D1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2C691F-AEEB-4943-9D0E-1699F29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CEC99D-674E-46CE-9EDE-2C6BDC8C8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B42AAC-78DB-4B40-911A-A48995F4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5B80AD-211D-489B-ADBB-39468349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B10A1D-59DA-4380-B6E7-C24D213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87994-6802-4655-872A-4D3EFE37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16CCED-6FF9-45BA-9F28-980DA36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3655FA-415D-49D3-B7F7-74B83108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74D5E7-D01F-47EE-948A-DD30A8D9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7AF5B2-031A-4D05-A6CC-DDD7D3E0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18D98F-9261-4CA1-B2C6-1EEA458F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3374B-2402-4234-9776-4E62D09E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F5AE8D-8DDE-4208-936F-F1B72BBC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D8DEC-6735-4C9A-AB87-09ED1756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259EA6-E796-4B20-962F-557EC24F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1FEE35-17DC-47C3-84FD-CF0B578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4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08560-4909-45A6-AB44-1F0D994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55B89F-E73C-4C2D-AFBA-BFBCFB070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65B6E5-28A9-4FB0-A106-094544F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38E1F4-7786-43B2-87D9-A52A00BE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A77884-7DEA-40A2-BCF9-C5A338E0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92D0E9-7620-4684-9BDA-36DC0B97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8C1F98-B0C7-4251-9791-E63AC7D2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4F767-8DF0-412E-B9AB-B7099E21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34348F-CFC0-4E53-B87E-4F6BAC429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D65466-F8DF-4341-8A3C-C4624EA2F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72D534A-E56A-4DA7-A148-BF320803B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47B65BC-CF5D-4CCE-A04C-06E7546B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868DCB4-0B70-4ECF-AF2A-8A83ECE9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F67E5A-F09A-422A-A3F3-ABE3CDC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5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50042-2145-433F-A081-13235E7A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16C100-F828-4872-A604-7559A920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3E9B06-8087-4AA6-90BE-B3F51B8A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AC4C3B-DB2A-4868-850A-B2E75095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37CAB25-E510-4084-B784-87ECD6C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0B5516-2D0A-4414-BF31-34292036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5584D5-5650-44A5-B06D-5DC13FC6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62EA30-CB09-4899-A99B-62926F56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9B2DA4-0083-46EC-952E-F42BD3B5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3A44EF6-DB04-4B9B-9CE1-9D6DB7EB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6461B5-A5D9-4421-9CB0-5C7A306D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DFD57F-7AAB-494A-BB9F-4913F426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C357F4-CED7-4256-9A7D-94DCED6B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6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3F3E92-C3EB-41C2-972B-97244EF6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D60383-7708-439A-B077-A82BEEB70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6C7E94-F77E-486C-98AE-B36C0D86D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77F963-3D1F-43EB-AF71-39236A34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7A335B-DB1A-4207-A03A-59FC6698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F90BDC-A7CB-4DEC-BAE8-DBEECAC1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0D372C6-71E7-4611-9700-4BEF79AC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DFC4A3-50E1-417F-A735-5183D829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AD83E2-812A-4C16-9084-59A4CF8A1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2114-C4B5-44E5-BF0B-30ABBF581FE6}" type="datetimeFigureOut">
              <a:rPr lang="en-IN" smtClean="0"/>
              <a:t>07-04-2020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55AFEA-271B-4222-A189-E978AAF8D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4BA6C8-E55B-47C6-A293-B459A0EEE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3E27-83D9-445C-A9CF-8A7F93E1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98CC7D-794E-4816-99A5-535567DC74A3}"/>
              </a:ext>
            </a:extLst>
          </p:cNvPr>
          <p:cNvSpPr txBox="1"/>
          <p:nvPr/>
        </p:nvSpPr>
        <p:spPr>
          <a:xfrm>
            <a:off x="438912" y="1722936"/>
            <a:ext cx="8628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– write 2 example which explain framework and architecture</a:t>
            </a:r>
            <a:r>
              <a:rPr lang="en-IN" dirty="0" smtClean="0"/>
              <a:t>?</a:t>
            </a:r>
          </a:p>
          <a:p>
            <a:endParaRPr lang="en-IN" dirty="0"/>
          </a:p>
          <a:p>
            <a:r>
              <a:rPr lang="en-IN" dirty="0" smtClean="0"/>
              <a:t>First example: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 – </a:t>
            </a:r>
          </a:p>
          <a:p>
            <a:r>
              <a:rPr lang="en-IN" dirty="0"/>
              <a:t>X = 1</a:t>
            </a:r>
          </a:p>
          <a:p>
            <a:r>
              <a:rPr lang="en-IN" dirty="0"/>
              <a:t>Y = 2</a:t>
            </a:r>
          </a:p>
          <a:p>
            <a:r>
              <a:rPr lang="en-IN" dirty="0"/>
              <a:t>Swapping the value (using third variable or without using third variable)</a:t>
            </a:r>
          </a:p>
          <a:p>
            <a:endParaRPr lang="en-IN" dirty="0"/>
          </a:p>
          <a:p>
            <a:r>
              <a:rPr lang="en-IN" dirty="0"/>
              <a:t>3 – Write about Java features?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38912" y="576072"/>
            <a:ext cx="534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1, Name: </a:t>
            </a:r>
            <a:r>
              <a:rPr lang="en-US" dirty="0" err="1" smtClean="0"/>
              <a:t>P</a:t>
            </a:r>
            <a:r>
              <a:rPr lang="en-US" smtClean="0"/>
              <a:t>arnita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218821"/>
            <a:ext cx="9028176" cy="704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Swapping the Value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133856"/>
            <a:ext cx="10515600" cy="4494467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X = 1</a:t>
            </a:r>
          </a:p>
          <a:p>
            <a:r>
              <a:rPr lang="en-US" sz="1400" dirty="0" smtClean="0"/>
              <a:t>Y = 2</a:t>
            </a:r>
          </a:p>
          <a:p>
            <a:r>
              <a:rPr lang="en-US" sz="1400" b="1" dirty="0" smtClean="0"/>
              <a:t>Let Z be the third variable.</a:t>
            </a:r>
          </a:p>
          <a:p>
            <a:pPr marL="0" indent="0">
              <a:buNone/>
            </a:pPr>
            <a:r>
              <a:rPr lang="en-US" sz="1400" dirty="0" smtClean="0"/>
              <a:t>Therefore, lets assign value of X to Z</a:t>
            </a:r>
          </a:p>
          <a:p>
            <a:pPr marL="0" indent="0">
              <a:buNone/>
            </a:pPr>
            <a:r>
              <a:rPr lang="en-US" sz="1400" dirty="0" smtClean="0"/>
              <a:t>Thus, X becomes Null.</a:t>
            </a:r>
          </a:p>
          <a:p>
            <a:pPr marL="0" indent="0">
              <a:buNone/>
            </a:pPr>
            <a:r>
              <a:rPr lang="en-US" sz="1400" b="1" dirty="0"/>
              <a:t>Z</a:t>
            </a:r>
            <a:r>
              <a:rPr lang="en-US" sz="1400" b="1" dirty="0" smtClean="0"/>
              <a:t> = 1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Now, let us assign value of Y to X</a:t>
            </a:r>
          </a:p>
          <a:p>
            <a:pPr marL="0" indent="0">
              <a:buNone/>
            </a:pPr>
            <a:r>
              <a:rPr lang="en-US" sz="1400" dirty="0" smtClean="0"/>
              <a:t>    So, Y becomes Null.</a:t>
            </a:r>
          </a:p>
          <a:p>
            <a:pPr marL="0" indent="0">
              <a:buNone/>
            </a:pPr>
            <a:r>
              <a:rPr lang="en-US" sz="1400" dirty="0" smtClean="0"/>
              <a:t>   And X gets Y’s value.</a:t>
            </a:r>
          </a:p>
          <a:p>
            <a:pPr marL="0" indent="0">
              <a:buNone/>
            </a:pPr>
            <a:r>
              <a:rPr lang="en-US" sz="1400" b="1" dirty="0" smtClean="0"/>
              <a:t>Thus, X = 2.</a:t>
            </a:r>
          </a:p>
          <a:p>
            <a:pPr marL="0" indent="0">
              <a:buNone/>
            </a:pPr>
            <a:r>
              <a:rPr lang="en-US" sz="1400" dirty="0" smtClean="0"/>
              <a:t>Finally, assign Z’s value to Y. Thus, Y gets X’s value.</a:t>
            </a:r>
          </a:p>
          <a:p>
            <a:pPr marL="0" indent="0">
              <a:buNone/>
            </a:pPr>
            <a:r>
              <a:rPr lang="en-US" sz="1400" b="1" dirty="0" smtClean="0"/>
              <a:t>SO, Y = 1.</a:t>
            </a:r>
          </a:p>
          <a:p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i="1" dirty="0" smtClean="0"/>
              <a:t>Finally, values are swapped. Thus, X = 2 and Y = 1.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0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6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Java features: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1"/>
            <a:ext cx="9137904" cy="24323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It is used in Android Mobiles.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Removes the limitations of C or C++ programming.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It is the most secure language as compared to many other languages.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Its high performance language that can execute applications in full speed.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59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r>
              <a:rPr lang="en-IN" sz="2000" dirty="0"/>
              <a:t>Framework and </a:t>
            </a:r>
            <a:r>
              <a:rPr lang="en-IN" sz="2000" dirty="0" smtClean="0"/>
              <a:t>Architecture with two examples:</a:t>
            </a:r>
          </a:p>
          <a:p>
            <a:endParaRPr lang="en-IN" dirty="0"/>
          </a:p>
          <a:p>
            <a:r>
              <a:rPr lang="en-IN" sz="1400" dirty="0" smtClean="0"/>
              <a:t>Ex1: Building </a:t>
            </a:r>
          </a:p>
          <a:p>
            <a:r>
              <a:rPr lang="en-IN" sz="1400" dirty="0" smtClean="0"/>
              <a:t> Framework: bricks, cement, water, steel, </a:t>
            </a:r>
            <a:r>
              <a:rPr lang="en-IN" sz="1400" dirty="0" err="1" smtClean="0"/>
              <a:t>etc</a:t>
            </a:r>
            <a:r>
              <a:rPr lang="en-IN" sz="1400" dirty="0" smtClean="0"/>
              <a:t> used for the creation.</a:t>
            </a:r>
          </a:p>
          <a:p>
            <a:r>
              <a:rPr lang="en-IN" sz="1400" dirty="0" smtClean="0"/>
              <a:t>Architecture: Process of creating building.</a:t>
            </a:r>
          </a:p>
          <a:p>
            <a:endParaRPr lang="en-IN" sz="1400" dirty="0"/>
          </a:p>
          <a:p>
            <a:r>
              <a:rPr lang="en-IN" sz="1400" dirty="0" smtClean="0"/>
              <a:t>Ex2: Facebook</a:t>
            </a:r>
          </a:p>
          <a:p>
            <a:endParaRPr lang="en-IN" sz="1400" dirty="0"/>
          </a:p>
          <a:p>
            <a:r>
              <a:rPr lang="en-IN" sz="1400" dirty="0" smtClean="0"/>
              <a:t>Framework</a:t>
            </a:r>
          </a:p>
          <a:p>
            <a:r>
              <a:rPr lang="en-IN" sz="1400" dirty="0" smtClean="0"/>
              <a:t>Where people put there status and updates, like, comments.</a:t>
            </a:r>
          </a:p>
          <a:p>
            <a:r>
              <a:rPr lang="en-IN" sz="1400" dirty="0" smtClean="0"/>
              <a:t>Architecture: Process of posting/reacting to certain posts of FB.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070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Swapping the Value</vt:lpstr>
      <vt:lpstr>Java features: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rishikesh atre</cp:lastModifiedBy>
  <cp:revision>16</cp:revision>
  <dcterms:created xsi:type="dcterms:W3CDTF">2020-04-06T12:39:35Z</dcterms:created>
  <dcterms:modified xsi:type="dcterms:W3CDTF">2020-04-07T12:21:42Z</dcterms:modified>
</cp:coreProperties>
</file>