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8" r:id="rId5"/>
    <p:sldId id="267" r:id="rId6"/>
    <p:sldId id="270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961E-DEE7-47A8-AF8E-F1193D6F1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E9015-2203-4046-A622-10F93FFBC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A9E7-5892-4EBE-AF06-56D86E42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FF81-497B-46A3-AEEE-0A85A346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686B-02B7-4609-8ED4-5D478592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6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E915-BCF8-4116-87F2-B79E74C7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F0948-BE79-44F8-B271-837FF35F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6511-C3A6-4044-A726-AEECBAC7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7687-B051-4757-872E-5CEDFAA4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94CB-EAD1-4A67-A2AF-5D26B119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5DDAD-ED65-4DC0-B796-0E769FEE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A14F-7D99-4E7B-AFA3-B430867C5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E28C-7EC0-480E-A720-D0310879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1D0E-29B8-432F-AEBC-A707191D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774B-B3A1-419C-A4AA-8C9ECBE6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4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BC1E-950C-4030-8315-324301F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8CC0-ABA1-4E57-B088-F4316B73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9EC3-83A7-4A03-8110-931D7701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FF06-F510-494A-9D93-78E91D6D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F4B8D-23D4-4FB1-95E2-F4CEC3E0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2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7CD2-8B57-4966-945A-6F27C825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87F5-203D-4CC9-A830-1F2D808A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14D4-C8B3-4DD4-B94E-29718605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0C90-2EAD-47D4-A4C3-26A3A5B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E737-6619-47D6-A830-A986C641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66B4-8CA3-48B0-A13E-3A5C6406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3DEE-895B-4BE4-98C8-D6D4ED90C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C7E8E-D9A4-4574-97A8-62C4917F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31CFA-83E7-4C6D-B2E5-7524E567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598A-F114-4F83-820B-6CD0D248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A20C0-A6FC-433D-8264-65B48C4F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4103-591F-44D5-B2D9-1DD52ECB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2A72-574C-45AE-9FB1-7832FEE98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3EC31-D806-4DA3-9C9A-8B145E8D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18F65-AC63-4210-884D-B5890288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E2B7A-12AB-4C95-8C67-78CE17CF8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B68B8-E395-493E-8DB0-35A6EE0E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C2ADE-958E-4E26-82BC-5C58AE29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957E7-9642-4784-8339-20B5620D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266A-DC3F-4596-8D26-F8DA8949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91A7F-CC31-419D-ACBB-8ECA637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EE179-68AA-4A44-A918-1A7C154E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A3B0B-A6CB-4B90-89B3-D66A0C84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3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8BA32-9043-4C19-8C34-3F6698FA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E1111-CF36-4C13-A191-965338A5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95D7D-03CD-4572-84FC-48AF2A37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4A8F-0D7A-4A24-9A07-0B18917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75AF-686C-4A24-90C8-FB4B9607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2A2D-2F0A-4650-B30C-6202E889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C2D70-C8CA-4ECE-AB15-8071074E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742D8-00B7-418C-9E82-5C30C2E3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9613-BA20-47D7-BDBC-6738887F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2AF4-9884-48BF-9BC6-BB99B1D0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63DDE-579D-4335-8EEF-846E54BBC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C6B3-D038-4AD2-8B54-7E6E335F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72913-B8BA-4EB2-900C-D0199805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489E-68FB-48E3-984A-2E00B845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806F-91E5-4DF4-B35D-A911ED95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8F30A-D755-4123-840B-A47E0746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CA3A-4091-4DEB-BC70-5E26EE29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4899-8BE0-4932-8E51-DE47D2449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41F2D-83BB-41F3-AF60-8E4FC17FBCC7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05F0-9CFE-43E3-819C-0D41EEE56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E8D1-433B-4A8A-8317-76BC57341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6494-F7C3-4B42-A746-9BB89BC60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2535"/>
          </a:xfrm>
        </p:spPr>
        <p:txBody>
          <a:bodyPr>
            <a:normAutofit fontScale="90000"/>
          </a:bodyPr>
          <a:lstStyle/>
          <a:p>
            <a:r>
              <a:rPr lang="en-IN" dirty="0"/>
              <a:t>Assignment-2</a:t>
            </a:r>
            <a:br>
              <a:rPr lang="en-IN" dirty="0"/>
            </a:br>
            <a:endParaRPr lang="en-IN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044635-68E5-4A4E-9FFB-A52E802C167B}"/>
              </a:ext>
            </a:extLst>
          </p:cNvPr>
          <p:cNvSpPr txBox="1">
            <a:spLocks/>
          </p:cNvSpPr>
          <p:nvPr/>
        </p:nvSpPr>
        <p:spPr>
          <a:xfrm>
            <a:off x="1704535" y="5735637"/>
            <a:ext cx="9144000" cy="525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IN" sz="2400" dirty="0"/>
            </a:br>
            <a:r>
              <a:rPr lang="en-IN" sz="2400" b="1" dirty="0"/>
              <a:t>Created by-</a:t>
            </a:r>
          </a:p>
          <a:p>
            <a:pPr algn="l"/>
            <a:r>
              <a:rPr lang="en-IN" sz="2400" dirty="0"/>
              <a:t>Parnita Kulkarni</a:t>
            </a:r>
          </a:p>
        </p:txBody>
      </p:sp>
    </p:spTree>
    <p:extLst>
      <p:ext uri="{BB962C8B-B14F-4D97-AF65-F5344CB8AC3E}">
        <p14:creationId xmlns:p14="http://schemas.microsoft.com/office/powerpoint/2010/main" val="120407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7901-5D6A-4ED6-9B1C-02E64DD1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6A76-7D6B-476D-BBF4-1F2AE934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1 - Practice one java file and executing it.</a:t>
            </a:r>
          </a:p>
          <a:p>
            <a:pPr marL="0" indent="0">
              <a:buNone/>
            </a:pPr>
            <a:r>
              <a:rPr lang="en-IN" dirty="0"/>
              <a:t>2 – Differences</a:t>
            </a:r>
          </a:p>
          <a:p>
            <a:pPr marL="0" indent="0">
              <a:buNone/>
            </a:pPr>
            <a:r>
              <a:rPr lang="en-IN" dirty="0"/>
              <a:t>	a – Object Oriented and Object Based</a:t>
            </a:r>
          </a:p>
          <a:p>
            <a:pPr marL="0" indent="0">
              <a:buNone/>
            </a:pPr>
            <a:r>
              <a:rPr lang="en-IN" dirty="0"/>
              <a:t>	b – Compiler and interpreter </a:t>
            </a:r>
          </a:p>
          <a:p>
            <a:pPr marL="0" indent="0">
              <a:buNone/>
            </a:pPr>
            <a:r>
              <a:rPr lang="en-IN" dirty="0"/>
              <a:t>	c -  Encapsulation and abstraction</a:t>
            </a:r>
          </a:p>
          <a:p>
            <a:pPr marL="0" indent="0">
              <a:buNone/>
            </a:pPr>
            <a:r>
              <a:rPr lang="en-IN" dirty="0"/>
              <a:t>3 – Different Number system – Binary, Octal, Decimal ,Hexadecimal</a:t>
            </a:r>
          </a:p>
          <a:p>
            <a:pPr marL="0" indent="0">
              <a:buNone/>
            </a:pPr>
            <a:r>
              <a:rPr lang="en-IN" dirty="0"/>
              <a:t>4 – 12 , 12 , 12 , 12 -  360,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 – You have to write this table 3 time on notebook </a:t>
            </a:r>
          </a:p>
        </p:txBody>
      </p:sp>
    </p:spTree>
    <p:extLst>
      <p:ext uri="{BB962C8B-B14F-4D97-AF65-F5344CB8AC3E}">
        <p14:creationId xmlns:p14="http://schemas.microsoft.com/office/powerpoint/2010/main" val="27850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bject oriented vs. object based programming">
            <a:extLst>
              <a:ext uri="{FF2B5EF4-FFF2-40B4-BE49-F238E27FC236}">
                <a16:creationId xmlns:a16="http://schemas.microsoft.com/office/drawing/2014/main" id="{339271C0-9036-433C-9DD1-3C274DE558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78" y="309488"/>
            <a:ext cx="7033847" cy="61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9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D0A0E8-28CC-4995-947A-4A0925985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843984"/>
              </p:ext>
            </p:extLst>
          </p:nvPr>
        </p:nvGraphicFramePr>
        <p:xfrm>
          <a:off x="2588455" y="140677"/>
          <a:ext cx="6597750" cy="6537906"/>
        </p:xfrm>
        <a:graphic>
          <a:graphicData uri="http://schemas.openxmlformats.org/drawingml/2006/table">
            <a:tbl>
              <a:tblPr/>
              <a:tblGrid>
                <a:gridCol w="2199250">
                  <a:extLst>
                    <a:ext uri="{9D8B030D-6E8A-4147-A177-3AD203B41FA5}">
                      <a16:colId xmlns:a16="http://schemas.microsoft.com/office/drawing/2014/main" val="4275620270"/>
                    </a:ext>
                  </a:extLst>
                </a:gridCol>
                <a:gridCol w="2199250">
                  <a:extLst>
                    <a:ext uri="{9D8B030D-6E8A-4147-A177-3AD203B41FA5}">
                      <a16:colId xmlns:a16="http://schemas.microsoft.com/office/drawing/2014/main" val="1251448926"/>
                    </a:ext>
                  </a:extLst>
                </a:gridCol>
                <a:gridCol w="2199250">
                  <a:extLst>
                    <a:ext uri="{9D8B030D-6E8A-4147-A177-3AD203B41FA5}">
                      <a16:colId xmlns:a16="http://schemas.microsoft.com/office/drawing/2014/main" val="2985296659"/>
                    </a:ext>
                  </a:extLst>
                </a:gridCol>
              </a:tblGrid>
              <a:tr h="5168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 dirty="0">
                          <a:effectLst/>
                        </a:rPr>
                        <a:t>BASIS FOR COMPARISON</a:t>
                      </a:r>
                    </a:p>
                  </a:txBody>
                  <a:tcPr marL="38439" marR="38439" marT="38439" marB="38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>
                          <a:effectLst/>
                        </a:rPr>
                        <a:t>COMPILER</a:t>
                      </a:r>
                    </a:p>
                  </a:txBody>
                  <a:tcPr marL="38439" marR="38439" marT="38439" marB="38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>
                          <a:effectLst/>
                        </a:rPr>
                        <a:t>INTERPRETER</a:t>
                      </a:r>
                    </a:p>
                  </a:txBody>
                  <a:tcPr marL="38439" marR="38439" marT="38439" marB="38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339038"/>
                  </a:ext>
                </a:extLst>
              </a:tr>
              <a:tr h="92130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Input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It takes an entire program at a time.</a:t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It takes a single line of code or instruction at a time.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74536"/>
                  </a:ext>
                </a:extLst>
              </a:tr>
              <a:tr h="80315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Output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It generates intermediate object code.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It does not produce any intermediate object code.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22428"/>
                  </a:ext>
                </a:extLst>
              </a:tr>
              <a:tr h="92130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Working mechanism</a:t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The compilation is done before execution.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Compilation and execution take place simultaneously.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11040"/>
                  </a:ext>
                </a:extLst>
              </a:tr>
              <a:tr h="80315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Speed</a:t>
                      </a:r>
                      <a:br>
                        <a:rPr lang="en-IN" sz="1600">
                          <a:effectLst/>
                        </a:rPr>
                      </a:b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Comparatively faster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Slower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88655"/>
                  </a:ext>
                </a:extLst>
              </a:tr>
              <a:tr h="11235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Memory</a:t>
                      </a:r>
                      <a:br>
                        <a:rPr lang="en-IN" sz="1600">
                          <a:effectLst/>
                        </a:rPr>
                      </a:b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Memory requirement is more due to the creation of object code.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It requires less memory as it does not create intermediate object code.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02721"/>
                  </a:ext>
                </a:extLst>
              </a:tr>
              <a:tr h="92130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Errors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Display all errors after compilation, all at the same time.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Displays error of each line one by one.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959766"/>
                  </a:ext>
                </a:extLst>
              </a:tr>
              <a:tr h="51682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Error detection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Difficult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Easier comparatively</a:t>
                      </a:r>
                    </a:p>
                  </a:txBody>
                  <a:tcPr marL="38439" marR="38439" marT="38439" marB="3843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5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B4361-1679-43F4-B449-B150FFCC7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942194"/>
              </p:ext>
            </p:extLst>
          </p:nvPr>
        </p:nvGraphicFramePr>
        <p:xfrm>
          <a:off x="3193366" y="126609"/>
          <a:ext cx="5401994" cy="6569615"/>
        </p:xfrm>
        <a:graphic>
          <a:graphicData uri="http://schemas.openxmlformats.org/drawingml/2006/table">
            <a:tbl>
              <a:tblPr/>
              <a:tblGrid>
                <a:gridCol w="2700997">
                  <a:extLst>
                    <a:ext uri="{9D8B030D-6E8A-4147-A177-3AD203B41FA5}">
                      <a16:colId xmlns:a16="http://schemas.microsoft.com/office/drawing/2014/main" val="420728136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521757292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cap="all" dirty="0">
                          <a:solidFill>
                            <a:srgbClr val="000000"/>
                          </a:solidFill>
                          <a:effectLst/>
                        </a:rPr>
                        <a:t>ABSTRACTION</a:t>
                      </a:r>
                    </a:p>
                  </a:txBody>
                  <a:tcPr marL="45659" marR="45659" marT="45659" marB="45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cap="all">
                          <a:solidFill>
                            <a:srgbClr val="000000"/>
                          </a:solidFill>
                          <a:effectLst/>
                        </a:rPr>
                        <a:t>ENCAPSULATION</a:t>
                      </a:r>
                    </a:p>
                  </a:txBody>
                  <a:tcPr marL="45659" marR="45659" marT="45659" marB="45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59060"/>
                  </a:ext>
                </a:extLst>
              </a:tr>
              <a:tr h="86450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Abstraction is the process or method of gaining the information.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While encapsulation is the process or method to contain the information.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78547"/>
                  </a:ext>
                </a:extLst>
              </a:tr>
              <a:tr h="86450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In abstraction, problems are solved at the design or interface level.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While in encapsulation, problems are solved at the implementation level.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108787"/>
                  </a:ext>
                </a:extLst>
              </a:tr>
              <a:tr h="136046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Abstraction is the method of hiding the unwanted information.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Whereas encapsulation is a method to hide the data in a single entity or unit along with a method to protect information from outside.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75042"/>
                  </a:ext>
                </a:extLst>
              </a:tr>
              <a:tr h="11124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effectLst/>
                        </a:rPr>
                        <a:t>We can implement abstraction using abstract class and interfaces.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Whereas encapsulation can be implemented using by access modifier i.e. private, protected and public.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74793"/>
                  </a:ext>
                </a:extLst>
              </a:tr>
              <a:tr h="11124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effectLst/>
                        </a:rPr>
                        <a:t>In abstraction, implementation complexities are hidden using abstract classes and interfaces.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While in encapsulation, the data is hidden using methods of getters and setters.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17219"/>
                  </a:ext>
                </a:extLst>
              </a:tr>
              <a:tr h="86450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>
                          <a:effectLst/>
                        </a:rPr>
                        <a:t>The objects that help to perform abstraction are encapsulated.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effectLst/>
                        </a:rPr>
                        <a:t>Whereas the objects that result in encapsulation need not be abstracted.</a:t>
                      </a:r>
                    </a:p>
                  </a:txBody>
                  <a:tcPr marL="79904" marR="79904" marT="39952" marB="399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9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0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89ECA2B-56E6-4446-9922-02A12A31F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99" y="318607"/>
            <a:ext cx="11669486" cy="646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36" rIns="0" bIns="4443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Number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are the technique to represent numbers in the computer system architecture, every value that you are saving or getting into/from computer memory has a defined number system.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Computer architecture supports following number systems.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Binary number system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Octal number system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Decimal number system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Hexadecimal (hex) number system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1) Binary Number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Binary number system has only two digits that are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and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Every number (value) represents with 0 and 1 in this number system. The base of binary number system is 2, because it has only two digits.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2) Octal number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Octal number system has only eight (8) digits 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0 to 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Every number (value) represents with 0,1,2,3,4,5,6 and 7 in this number system. The base of octal number system is 8, because it has only 8 digits.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3) Decimal number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Decimal number system has only ten (10) digits 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0 to 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Every number (value) represents with 0,1,2,3,4,5,6, 7,8 and 9 in this number system. The base of decimal number system is 10, because it has only 10 digits.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4) Hexadecimal number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Hexadecimal number system has sixteen (16) alphanumeric values from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to 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to 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Every number (value) represents with 0,1,2,3,4,5,6, 7,8,9,A,B,C,D,E and F in this number system. The base of hexadecimal number system is 16, because it has 16 alphanumeric values. Here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is 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 is 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 is 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 is 13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 is 14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 is 15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of the Numbers Systems with Base, Used Digits, Representation, C language representation: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1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B7D47B-D6C7-4188-88D7-8B6A444E4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74069"/>
              </p:ext>
            </p:extLst>
          </p:nvPr>
        </p:nvGraphicFramePr>
        <p:xfrm>
          <a:off x="838200" y="675248"/>
          <a:ext cx="10598835" cy="5711483"/>
        </p:xfrm>
        <a:graphic>
          <a:graphicData uri="http://schemas.openxmlformats.org/drawingml/2006/table">
            <a:tbl>
              <a:tblPr/>
              <a:tblGrid>
                <a:gridCol w="2119767">
                  <a:extLst>
                    <a:ext uri="{9D8B030D-6E8A-4147-A177-3AD203B41FA5}">
                      <a16:colId xmlns:a16="http://schemas.microsoft.com/office/drawing/2014/main" val="49239998"/>
                    </a:ext>
                  </a:extLst>
                </a:gridCol>
                <a:gridCol w="2119767">
                  <a:extLst>
                    <a:ext uri="{9D8B030D-6E8A-4147-A177-3AD203B41FA5}">
                      <a16:colId xmlns:a16="http://schemas.microsoft.com/office/drawing/2014/main" val="3249098114"/>
                    </a:ext>
                  </a:extLst>
                </a:gridCol>
                <a:gridCol w="2119767">
                  <a:extLst>
                    <a:ext uri="{9D8B030D-6E8A-4147-A177-3AD203B41FA5}">
                      <a16:colId xmlns:a16="http://schemas.microsoft.com/office/drawing/2014/main" val="775217642"/>
                    </a:ext>
                  </a:extLst>
                </a:gridCol>
                <a:gridCol w="2119767">
                  <a:extLst>
                    <a:ext uri="{9D8B030D-6E8A-4147-A177-3AD203B41FA5}">
                      <a16:colId xmlns:a16="http://schemas.microsoft.com/office/drawing/2014/main" val="2977752066"/>
                    </a:ext>
                  </a:extLst>
                </a:gridCol>
                <a:gridCol w="2119767">
                  <a:extLst>
                    <a:ext uri="{9D8B030D-6E8A-4147-A177-3AD203B41FA5}">
                      <a16:colId xmlns:a16="http://schemas.microsoft.com/office/drawing/2014/main" val="2511772175"/>
                    </a:ext>
                  </a:extLst>
                </a:gridCol>
              </a:tblGrid>
              <a:tr h="98007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Number system</a:t>
                      </a:r>
                    </a:p>
                  </a:txBody>
                  <a:tcPr marL="1524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Base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Used digits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 Language assignment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3792"/>
                  </a:ext>
                </a:extLst>
              </a:tr>
              <a:tr h="13856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Binary</a:t>
                      </a:r>
                    </a:p>
                  </a:txBody>
                  <a:tcPr marL="1524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0,1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(11110000)</a:t>
                      </a:r>
                      <a:r>
                        <a:rPr lang="en-IN" baseline="-25000" dirty="0">
                          <a:effectLst/>
                        </a:rPr>
                        <a:t>2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int </a:t>
                      </a:r>
                      <a:r>
                        <a:rPr lang="en-IN" dirty="0" err="1">
                          <a:effectLst/>
                        </a:rPr>
                        <a:t>val</a:t>
                      </a:r>
                      <a:r>
                        <a:rPr lang="en-IN" dirty="0">
                          <a:effectLst/>
                        </a:rPr>
                        <a:t>=0b11110000;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27579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Octal</a:t>
                      </a:r>
                    </a:p>
                  </a:txBody>
                  <a:tcPr marL="1524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0,1,2,3,4,5,6,7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(360)</a:t>
                      </a:r>
                      <a:r>
                        <a:rPr lang="en-IN" baseline="-25000">
                          <a:effectLst/>
                        </a:rPr>
                        <a:t>8</a:t>
                      </a:r>
                      <a:endParaRPr lang="en-IN">
                        <a:effectLst/>
                      </a:endParaRP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int val=0360;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17541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Decimal</a:t>
                      </a:r>
                    </a:p>
                  </a:txBody>
                  <a:tcPr marL="1524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0,1,2,3,4,5,6,7,8,9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(240)</a:t>
                      </a:r>
                      <a:r>
                        <a:rPr lang="en-IN" baseline="-25000">
                          <a:effectLst/>
                        </a:rPr>
                        <a:t>10</a:t>
                      </a:r>
                      <a:endParaRPr lang="en-IN">
                        <a:effectLst/>
                      </a:endParaRP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int </a:t>
                      </a:r>
                      <a:r>
                        <a:rPr lang="en-IN" dirty="0" err="1">
                          <a:effectLst/>
                        </a:rPr>
                        <a:t>val</a:t>
                      </a:r>
                      <a:r>
                        <a:rPr lang="en-IN" dirty="0">
                          <a:effectLst/>
                        </a:rPr>
                        <a:t>=240;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48071"/>
                  </a:ext>
                </a:extLst>
              </a:tr>
              <a:tr h="13856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Hexadecimal</a:t>
                      </a:r>
                    </a:p>
                  </a:txBody>
                  <a:tcPr marL="1524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16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0,1,2,3,4,5,6,7,8,9,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A,B,C,D,E,F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(F0)</a:t>
                      </a:r>
                      <a:r>
                        <a:rPr lang="en-IN" baseline="-25000">
                          <a:effectLst/>
                        </a:rPr>
                        <a:t>16</a:t>
                      </a:r>
                      <a:endParaRPr lang="en-IN">
                        <a:effectLst/>
                      </a:endParaRP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int </a:t>
                      </a:r>
                      <a:r>
                        <a:rPr lang="en-IN" dirty="0" err="1">
                          <a:effectLst/>
                        </a:rPr>
                        <a:t>val</a:t>
                      </a:r>
                      <a:r>
                        <a:rPr lang="en-IN" dirty="0">
                          <a:effectLst/>
                        </a:rPr>
                        <a:t>=0xF0;</a:t>
                      </a:r>
                    </a:p>
                  </a:txBody>
                  <a:tcPr marL="76200" marR="7620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79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2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7EDC-C119-4EDF-8547-5EA1B986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Data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3A3DAC-48E5-43B5-9E59-8805E6F1A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1309"/>
              </p:ext>
            </p:extLst>
          </p:nvPr>
        </p:nvGraphicFramePr>
        <p:xfrm>
          <a:off x="1735786" y="1690688"/>
          <a:ext cx="8103672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1224">
                  <a:extLst>
                    <a:ext uri="{9D8B030D-6E8A-4147-A177-3AD203B41FA5}">
                      <a16:colId xmlns:a16="http://schemas.microsoft.com/office/drawing/2014/main" val="379257525"/>
                    </a:ext>
                  </a:extLst>
                </a:gridCol>
                <a:gridCol w="2701224">
                  <a:extLst>
                    <a:ext uri="{9D8B030D-6E8A-4147-A177-3AD203B41FA5}">
                      <a16:colId xmlns:a16="http://schemas.microsoft.com/office/drawing/2014/main" val="428008771"/>
                    </a:ext>
                  </a:extLst>
                </a:gridCol>
                <a:gridCol w="2701224">
                  <a:extLst>
                    <a:ext uri="{9D8B030D-6E8A-4147-A177-3AD203B41FA5}">
                      <a16:colId xmlns:a16="http://schemas.microsoft.com/office/drawing/2014/main" val="412436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Type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Memory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byte – 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4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 –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 –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0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 – 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8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 =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2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bytes – 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8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byte (ASCII)</a:t>
                      </a:r>
                    </a:p>
                    <a:p>
                      <a:r>
                        <a:rPr lang="en-IN" dirty="0"/>
                        <a:t>2 byte (Unicode)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1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6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2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807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Assignment-2 </vt:lpstr>
      <vt:lpstr>Assignments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Session2</dc:title>
  <dc:creator>Vaibhav</dc:creator>
  <cp:lastModifiedBy>parnita.kulkarni.jiem .</cp:lastModifiedBy>
  <cp:revision>21</cp:revision>
  <dcterms:created xsi:type="dcterms:W3CDTF">2020-04-07T12:28:21Z</dcterms:created>
  <dcterms:modified xsi:type="dcterms:W3CDTF">2020-04-09T15:35:00Z</dcterms:modified>
</cp:coreProperties>
</file>