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C8FE-AC0F-4E44-9A02-331AC7AF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8927-56CD-4BC5-8570-1BD42169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9D2B-D945-460E-B6C2-E23E7366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6DBB-BE56-4DB0-A776-A4C07E1A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A571-1D75-4235-86B4-4037D6E9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1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5C60-EF2D-450C-9489-1CA9F099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D9F6-4450-4818-9D06-EFDBEF3A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EC9F-605D-4124-9409-B15043CD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6C03-F5E1-4786-AB2D-450557B1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1F67-360C-499F-BDF1-3F7F2E28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B6E3D-9135-47D5-902D-D09C254CE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1239A-6B4B-4371-B714-65555E800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1CF9-C875-4E45-A2DB-878CB323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F679-3BE1-4EB3-9ED8-24878C5C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6E9B-A5A2-4F5A-BE82-B3E2302D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8A32-4B8A-4203-B715-194C7590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EA2C-28D7-4261-BAB4-1746FC6E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F65A-09A9-4D52-9796-0645D916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11D1-1F5A-42A6-84CF-974E7732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4413-9B6C-4FDA-B373-C855B972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13A0-808B-4781-B82E-5CD01AFA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27DB-6D90-4716-AEC8-DEE908A9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266E-A6A5-4717-AAB7-A500D1BA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01BF-C5D0-43BD-8650-A0AE72B0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9B5B-B25F-4F2C-818C-9D0CB374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F4D-ABB8-4814-8799-2F19EC3B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DD1D-A7CF-4AD2-A887-BC262A3C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8BD1-579F-49F5-B470-51539E5A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D854-C36B-4FCF-A08F-BAF29E4F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7094F-1266-4994-A27B-F88FD272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4E12-A4A5-4880-91AB-ABB793AD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0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2F53-55DE-4480-8768-1DDBEDDA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D03E-4DE3-4093-A3E3-1C4C420C6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2611-99AB-4E3E-BA40-694F8C5D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29B23-592C-4AFE-B507-7B6E38CEC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64572-9970-4787-A9DD-7690EE10B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44B33-9390-469E-906C-97B28AEA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E284A-8475-47BA-988F-812C18EB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3FDB2-E9D5-41EF-91E9-2EFEE803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5738-92F9-4D91-851D-26BE4AE6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DB2BD-83B8-4C4E-AE54-CA7724F3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092EE-2FC4-4FBE-AD19-488EACC7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30E1-3B67-4E68-8E89-05D872EC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ACDDA-45AC-40F7-A830-1F171162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54761-C6B0-4B3A-A5EE-F9E7407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2872-BCAC-4DD1-A72D-B6C182A4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6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FE1D-A2B5-4108-8F54-42623691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5725-006E-4355-90E0-81960CCC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6E36-F2B9-4B2F-B928-1511E2E7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AF4A-EF6B-45B7-A364-2EB2DF18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6D57-2820-4CA1-84C6-0B8B8D8A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9584B-D80B-438D-A54B-38DD86B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3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72DC-284B-4334-87EF-5399F08F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08647-6971-40CB-86F2-1EC04C5C2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09BF1-9730-48A3-BBAB-A56E4715E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C40F-61EC-4D5F-A1ED-A0AC48B9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187F-9DCE-4FF5-B647-86CE8D93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469A-57E9-4ABD-88DF-85D8BBCB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37EE0-3E48-4D94-97F6-092B3658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6F96-35E8-4C26-9F6D-DAAEC584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8CF1-2D22-455A-BA5C-FF7E005DD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85B3-E3B7-4262-85B1-2B8012F0DA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9B54-88BC-4CF7-83A7-EE1ADECBF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E26D-4AF5-4F16-9DEF-ADE2D160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8E1D-0204-4D3D-BEB4-65F2205A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433D-0151-471D-8578-55C9730FF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558" y="945769"/>
            <a:ext cx="8092225" cy="908431"/>
          </a:xfrm>
        </p:spPr>
        <p:txBody>
          <a:bodyPr>
            <a:normAutofit fontScale="90000"/>
          </a:bodyPr>
          <a:lstStyle/>
          <a:p>
            <a:r>
              <a:rPr lang="en-IN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1E06-6654-407A-8B05-B595353AC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013" y="3653554"/>
            <a:ext cx="2979313" cy="596475"/>
          </a:xfrm>
        </p:spPr>
        <p:txBody>
          <a:bodyPr/>
          <a:lstStyle/>
          <a:p>
            <a:r>
              <a:rPr lang="en-IN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6066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7FC9-252C-4FFB-9161-E49C9551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6E57-AE26-456F-86F5-24495BF2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1991 – 1995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www. – 1989</a:t>
            </a:r>
          </a:p>
          <a:p>
            <a:pPr marL="0" indent="0">
              <a:buNone/>
            </a:pPr>
            <a:r>
              <a:rPr lang="en-IN" dirty="0"/>
              <a:t>Html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– Selenium IDE – (SIDE) – Mozilla (2002)</a:t>
            </a:r>
          </a:p>
          <a:p>
            <a:pPr marL="0" indent="0">
              <a:buNone/>
            </a:pPr>
            <a:r>
              <a:rPr lang="en-IN" dirty="0"/>
              <a:t>2 – Selenium RC (Remote Control)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5E41-C107-41AE-818B-9C80A5F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RC  (Concept)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C9699-034D-4E3A-8C89-5F7F15EE0EDB}"/>
              </a:ext>
            </a:extLst>
          </p:cNvPr>
          <p:cNvSpPr/>
          <p:nvPr/>
        </p:nvSpPr>
        <p:spPr>
          <a:xfrm>
            <a:off x="1184856" y="1690688"/>
            <a:ext cx="2047742" cy="113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A0742-8CEE-4134-8A6D-7EF05A37CA95}"/>
              </a:ext>
            </a:extLst>
          </p:cNvPr>
          <p:cNvSpPr/>
          <p:nvPr/>
        </p:nvSpPr>
        <p:spPr>
          <a:xfrm>
            <a:off x="5434885" y="1598901"/>
            <a:ext cx="1914659" cy="113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8CBF86-1AA7-4368-894D-860B3210162D}"/>
              </a:ext>
            </a:extLst>
          </p:cNvPr>
          <p:cNvCxnSpPr>
            <a:cxnSpLocks/>
          </p:cNvCxnSpPr>
          <p:nvPr/>
        </p:nvCxnSpPr>
        <p:spPr>
          <a:xfrm>
            <a:off x="7626501" y="1989161"/>
            <a:ext cx="183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2B19A-7A38-4896-A5F0-F442A5187401}"/>
              </a:ext>
            </a:extLst>
          </p:cNvPr>
          <p:cNvCxnSpPr>
            <a:cxnSpLocks/>
          </p:cNvCxnSpPr>
          <p:nvPr/>
        </p:nvCxnSpPr>
        <p:spPr>
          <a:xfrm flipH="1">
            <a:off x="7634966" y="2283400"/>
            <a:ext cx="183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73DB50-34F7-4BDE-84E8-BDE1BDC89004}"/>
              </a:ext>
            </a:extLst>
          </p:cNvPr>
          <p:cNvSpPr txBox="1"/>
          <p:nvPr/>
        </p:nvSpPr>
        <p:spPr>
          <a:xfrm>
            <a:off x="3683358" y="1445029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5E47-B716-4647-981D-EA0B90008FAA}"/>
              </a:ext>
            </a:extLst>
          </p:cNvPr>
          <p:cNvSpPr txBox="1"/>
          <p:nvPr/>
        </p:nvSpPr>
        <p:spPr>
          <a:xfrm>
            <a:off x="3792827" y="2338033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CDB32-6467-4ADA-9150-33C8D2B83F85}"/>
              </a:ext>
            </a:extLst>
          </p:cNvPr>
          <p:cNvSpPr/>
          <p:nvPr/>
        </p:nvSpPr>
        <p:spPr>
          <a:xfrm>
            <a:off x="9551831" y="1690688"/>
            <a:ext cx="1914659" cy="113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8395DF-6062-48A3-81AB-F3F33BE049D2}"/>
              </a:ext>
            </a:extLst>
          </p:cNvPr>
          <p:cNvCxnSpPr>
            <a:cxnSpLocks/>
          </p:cNvCxnSpPr>
          <p:nvPr/>
        </p:nvCxnSpPr>
        <p:spPr>
          <a:xfrm>
            <a:off x="3335690" y="1989161"/>
            <a:ext cx="183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F36627-30A2-469A-AAB0-EFF78177A132}"/>
              </a:ext>
            </a:extLst>
          </p:cNvPr>
          <p:cNvCxnSpPr>
            <a:cxnSpLocks/>
          </p:cNvCxnSpPr>
          <p:nvPr/>
        </p:nvCxnSpPr>
        <p:spPr>
          <a:xfrm flipH="1">
            <a:off x="3344155" y="2268671"/>
            <a:ext cx="183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934B85-183E-4690-9C39-FA3402A44BBC}"/>
              </a:ext>
            </a:extLst>
          </p:cNvPr>
          <p:cNvSpPr txBox="1"/>
          <p:nvPr/>
        </p:nvSpPr>
        <p:spPr>
          <a:xfrm>
            <a:off x="7800304" y="1506022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83CFA-0A8A-4068-B3E0-1C5D81829D09}"/>
              </a:ext>
            </a:extLst>
          </p:cNvPr>
          <p:cNvSpPr txBox="1"/>
          <p:nvPr/>
        </p:nvSpPr>
        <p:spPr>
          <a:xfrm>
            <a:off x="7816432" y="2397186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0B21EC-6483-4C63-9FDB-217D87F8A6DC}"/>
              </a:ext>
            </a:extLst>
          </p:cNvPr>
          <p:cNvSpPr/>
          <p:nvPr/>
        </p:nvSpPr>
        <p:spPr>
          <a:xfrm>
            <a:off x="1184856" y="4250028"/>
            <a:ext cx="3090930" cy="184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http : 8080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7610A-E4F6-4805-922F-62AD713CA31C}"/>
              </a:ext>
            </a:extLst>
          </p:cNvPr>
          <p:cNvSpPr/>
          <p:nvPr/>
        </p:nvSpPr>
        <p:spPr>
          <a:xfrm>
            <a:off x="9943332" y="4410809"/>
            <a:ext cx="1914659" cy="113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Google 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C6795-609E-4DF2-9E5C-1E90AD25D872}"/>
              </a:ext>
            </a:extLst>
          </p:cNvPr>
          <p:cNvCxnSpPr>
            <a:cxnSpLocks/>
          </p:cNvCxnSpPr>
          <p:nvPr/>
        </p:nvCxnSpPr>
        <p:spPr>
          <a:xfrm>
            <a:off x="4668590" y="4780141"/>
            <a:ext cx="4990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A2D28-EFBB-41FD-96B9-D8E0AA1653AE}"/>
              </a:ext>
            </a:extLst>
          </p:cNvPr>
          <p:cNvCxnSpPr>
            <a:cxnSpLocks/>
          </p:cNvCxnSpPr>
          <p:nvPr/>
        </p:nvCxnSpPr>
        <p:spPr>
          <a:xfrm flipH="1">
            <a:off x="4628851" y="5344576"/>
            <a:ext cx="483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F45DD5-A5D1-4A5E-A66A-1137AF309A24}"/>
              </a:ext>
            </a:extLst>
          </p:cNvPr>
          <p:cNvSpPr txBox="1"/>
          <p:nvPr/>
        </p:nvSpPr>
        <p:spPr>
          <a:xfrm>
            <a:off x="4797411" y="4410809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DBC05-6B53-42D2-9F53-224EB33A16A0}"/>
              </a:ext>
            </a:extLst>
          </p:cNvPr>
          <p:cNvSpPr txBox="1"/>
          <p:nvPr/>
        </p:nvSpPr>
        <p:spPr>
          <a:xfrm>
            <a:off x="4797410" y="5412971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754FB-A957-4B57-98F8-62DB40D1B940}"/>
              </a:ext>
            </a:extLst>
          </p:cNvPr>
          <p:cNvSpPr/>
          <p:nvPr/>
        </p:nvSpPr>
        <p:spPr>
          <a:xfrm>
            <a:off x="6251389" y="4410809"/>
            <a:ext cx="1914659" cy="145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 </a:t>
            </a:r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79DF94-4176-457E-B870-83769742B1A9}"/>
              </a:ext>
            </a:extLst>
          </p:cNvPr>
          <p:cNvSpPr/>
          <p:nvPr/>
        </p:nvSpPr>
        <p:spPr>
          <a:xfrm>
            <a:off x="8983014" y="6101824"/>
            <a:ext cx="1352282" cy="63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Code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958999-A1C1-40DD-BC36-01A5DDA2CB49}"/>
              </a:ext>
            </a:extLst>
          </p:cNvPr>
          <p:cNvCxnSpPr/>
          <p:nvPr/>
        </p:nvCxnSpPr>
        <p:spPr>
          <a:xfrm flipH="1" flipV="1">
            <a:off x="7634966" y="6091707"/>
            <a:ext cx="1041101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CD4380-173A-453C-9383-4B026062B84F}"/>
              </a:ext>
            </a:extLst>
          </p:cNvPr>
          <p:cNvSpPr txBox="1"/>
          <p:nvPr/>
        </p:nvSpPr>
        <p:spPr>
          <a:xfrm>
            <a:off x="6225632" y="6211669"/>
            <a:ext cx="175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script convertor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CBCDB-499F-40EE-9298-6B0F7F7038A1}"/>
              </a:ext>
            </a:extLst>
          </p:cNvPr>
          <p:cNvSpPr txBox="1"/>
          <p:nvPr/>
        </p:nvSpPr>
        <p:spPr>
          <a:xfrm>
            <a:off x="3894655" y="3169679"/>
            <a:ext cx="616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Selenium RC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73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04D9-2243-4E97-8E16-C0EE6E79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8A43-E5CC-4014-AEE0-D3C96C07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machine</a:t>
            </a:r>
          </a:p>
          <a:p>
            <a:r>
              <a:rPr lang="en-IN" dirty="0" err="1"/>
              <a:t>Wifi</a:t>
            </a:r>
            <a:r>
              <a:rPr lang="en-IN" dirty="0"/>
              <a:t> Router</a:t>
            </a:r>
          </a:p>
          <a:p>
            <a:r>
              <a:rPr lang="en-IN" dirty="0"/>
              <a:t>Service Provider</a:t>
            </a:r>
          </a:p>
          <a:p>
            <a:r>
              <a:rPr lang="en-IN" dirty="0"/>
              <a:t>MH Service</a:t>
            </a:r>
          </a:p>
          <a:p>
            <a:r>
              <a:rPr lang="en-IN" dirty="0"/>
              <a:t>India Service</a:t>
            </a:r>
          </a:p>
          <a:p>
            <a:r>
              <a:rPr lang="en-IN" dirty="0"/>
              <a:t>US</a:t>
            </a:r>
          </a:p>
          <a:p>
            <a:r>
              <a:rPr lang="en-IN" dirty="0"/>
              <a:t>California </a:t>
            </a:r>
          </a:p>
        </p:txBody>
      </p:sp>
    </p:spTree>
    <p:extLst>
      <p:ext uri="{BB962C8B-B14F-4D97-AF65-F5344CB8AC3E}">
        <p14:creationId xmlns:p14="http://schemas.microsoft.com/office/powerpoint/2010/main" val="421281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355E-46A0-4C3C-9516-E97E19CB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E00A-A35B-4405-9406-A098714D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Chrome -  (exe) - </a:t>
            </a:r>
          </a:p>
          <a:p>
            <a:r>
              <a:rPr lang="en-IN" dirty="0"/>
              <a:t>Mozilla – (exe) -</a:t>
            </a:r>
          </a:p>
          <a:p>
            <a:r>
              <a:rPr lang="en-IN" dirty="0"/>
              <a:t>IE</a:t>
            </a:r>
          </a:p>
          <a:p>
            <a:r>
              <a:rPr lang="en-IN" dirty="0"/>
              <a:t>Safari</a:t>
            </a:r>
          </a:p>
          <a:p>
            <a:endParaRPr lang="en-IN" dirty="0"/>
          </a:p>
          <a:p>
            <a:r>
              <a:rPr lang="en-IN" dirty="0"/>
              <a:t>Selenium web driver (WD)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6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Selenium</vt:lpstr>
      <vt:lpstr>Java</vt:lpstr>
      <vt:lpstr>Selenium RC  (Concept)</vt:lpstr>
      <vt:lpstr>PowerPoint Presentation</vt:lpstr>
      <vt:lpstr>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Vaibhav</dc:creator>
  <cp:lastModifiedBy>Vaibhav</cp:lastModifiedBy>
  <cp:revision>5</cp:revision>
  <dcterms:created xsi:type="dcterms:W3CDTF">2020-04-29T12:55:12Z</dcterms:created>
  <dcterms:modified xsi:type="dcterms:W3CDTF">2020-04-29T13:47:39Z</dcterms:modified>
</cp:coreProperties>
</file>