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DE3CB-679D-4E1E-BED3-0FE5B1747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DCB3B-AC88-4D79-A5FA-C31F0C724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40548-C623-4349-941B-842A7BCD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2A90-6EBE-4686-9D3C-872ECEEC725F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FD261-1F83-4CA1-9862-B58E3BF8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A15E3-C0F7-489C-A207-14751C30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1092-30A2-43E7-83BB-74E45DF2A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89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D077-9270-4890-9C3A-3F4DE622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F549E-41C2-4511-9218-24096402E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A2023-DD92-45AF-A3D5-483EB7B9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2A90-6EBE-4686-9D3C-872ECEEC725F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F5034-4FDD-4C93-A86E-DF20131F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B592-A41E-4A51-B114-DE6CC961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1092-30A2-43E7-83BB-74E45DF2A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06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371EF-EBB9-4068-BA12-B4C7EECC8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F1A9F-CCC0-41A7-9968-FD2DE9854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2DAE3-ED72-4A52-851F-C496DD34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2A90-6EBE-4686-9D3C-872ECEEC725F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589A1-5769-44D9-8C14-9D52CCAA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23C08-8545-40E8-ACE4-9AC71A41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1092-30A2-43E7-83BB-74E45DF2A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67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5534-AFBD-44B6-B511-FEFB950A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233C-4644-4790-A72A-A4AE4A820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74C2-B401-4825-935C-6C7266FA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2A90-6EBE-4686-9D3C-872ECEEC725F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4ADDC-F6B8-4B9D-A55E-3A2D1065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0738F-AC69-48E2-AFB1-3C91BC2D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1092-30A2-43E7-83BB-74E45DF2A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39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05B0-A9FA-43D7-89B0-A354249D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20D0E-B732-4E68-85B4-0B6D7BBF9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EFB62-27D9-4DF4-BB66-8B631375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2A90-6EBE-4686-9D3C-872ECEEC725F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27A2B-6C7F-4958-998D-3A67DF40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84EB3-C151-4DB9-A2B4-27BC7D8A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1092-30A2-43E7-83BB-74E45DF2A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70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659B-8A8C-421A-8DB0-62D6877E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5D118-DCE5-462B-A524-3A98B9426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84C5B-06AE-4624-B701-3C6180EDF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9BD05-6245-4AC2-B327-790878EB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2A90-6EBE-4686-9D3C-872ECEEC725F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0664F-0124-48C1-92C2-937B5984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B0D4C-81F5-44F1-AAA1-ACE28B5D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1092-30A2-43E7-83BB-74E45DF2A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94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0390-AF83-4AA8-A28C-EB6FF212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8CAC6-D2BA-423A-83BE-CECDA3343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2673A-818D-4C08-A0F3-E856875A0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E3411-A66F-40AD-B7B5-7F0C7FE1B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5126A-D7B2-4755-910A-08AA895FC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40C757-6537-408E-B323-D52B008A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2A90-6EBE-4686-9D3C-872ECEEC725F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3D03F-5C32-4434-A1DE-0D97112F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CED71-C3FE-480A-9ECA-43ECC760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1092-30A2-43E7-83BB-74E45DF2A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40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D9FF-B102-404D-BF59-4AA65932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B7213-6EB5-4101-B8B1-941DA566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2A90-6EBE-4686-9D3C-872ECEEC725F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4EE2A-20FF-414E-9A08-C800E380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39211-BBAB-4517-B024-D2655711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1092-30A2-43E7-83BB-74E45DF2A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73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ECC6-4154-46A1-A0C8-52447973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2A90-6EBE-4686-9D3C-872ECEEC725F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28E4E-FF98-466D-AF51-62F56F6B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5C102-E5A2-480F-B38A-24B0B7DB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1092-30A2-43E7-83BB-74E45DF2A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16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BAC7-73A4-48D6-8C2C-D8912CDA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4472-B1F2-4EE5-A11C-46A4FA30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C1361-EBE3-439C-9B55-9B83D892E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83054-BBAE-4894-AAF9-A5584779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2A90-6EBE-4686-9D3C-872ECEEC725F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CE30A-CA68-4B37-86C7-267636DD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0E7F9-2A6D-4439-8D9E-9EE5FFBE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1092-30A2-43E7-83BB-74E45DF2A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00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8664-DE9B-4ED2-909E-CE681527F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E0A59-3ED5-43A2-B50A-57D8E6D20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0E7A8-D6C2-48D5-9398-C69F0EE4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077A8-9BCC-44C4-A2BF-72D5EB49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2A90-6EBE-4686-9D3C-872ECEEC725F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E19D4-0703-44AC-8DE1-CF2D3321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DB9CE-7488-44B3-968F-1F606E39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1092-30A2-43E7-83BB-74E45DF2A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15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E3B40-A6CD-4725-B662-2CCCC80E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974AA-E876-4AD4-AB59-D00C1194C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44537-C31F-4885-B5F0-416933CA4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D2A90-6EBE-4686-9D3C-872ECEEC725F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DAABB-B194-4F75-AB95-0B9B717D3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48398-0BCF-4DA9-B29A-44C2BD978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01092-30A2-43E7-83BB-74E45DF2A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04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he exception hierarchy in Java">
            <a:extLst>
              <a:ext uri="{FF2B5EF4-FFF2-40B4-BE49-F238E27FC236}">
                <a16:creationId xmlns:a16="http://schemas.microsoft.com/office/drawing/2014/main" id="{35DD64C8-BF14-4FCC-AF55-D3175E175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306" y="663932"/>
            <a:ext cx="7402065" cy="600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27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4582-39D4-4D50-A118-8647D39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717D5-21BB-4241-A085-7083C70A8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 Set and Map</a:t>
            </a:r>
          </a:p>
          <a:p>
            <a:r>
              <a:rPr lang="en-IN" dirty="0" err="1"/>
              <a:t>ArrayList</a:t>
            </a:r>
            <a:r>
              <a:rPr lang="en-IN" dirty="0"/>
              <a:t> and Linked List</a:t>
            </a:r>
          </a:p>
          <a:p>
            <a:r>
              <a:rPr lang="en-IN" dirty="0"/>
              <a:t>HashSet, </a:t>
            </a:r>
            <a:r>
              <a:rPr lang="en-IN" dirty="0" err="1"/>
              <a:t>LinkedHashSet</a:t>
            </a:r>
            <a:r>
              <a:rPr lang="en-IN" dirty="0"/>
              <a:t> and </a:t>
            </a:r>
            <a:r>
              <a:rPr lang="en-IN" dirty="0" err="1"/>
              <a:t>TreeSet</a:t>
            </a:r>
            <a:endParaRPr lang="en-IN" dirty="0"/>
          </a:p>
          <a:p>
            <a:r>
              <a:rPr lang="en-IN" dirty="0"/>
              <a:t>HashMap, </a:t>
            </a:r>
            <a:r>
              <a:rPr lang="en-IN" dirty="0" err="1"/>
              <a:t>LinkedHashMap</a:t>
            </a:r>
            <a:r>
              <a:rPr lang="en-IN" dirty="0"/>
              <a:t>, </a:t>
            </a:r>
            <a:r>
              <a:rPr lang="en-IN" dirty="0" err="1"/>
              <a:t>TreeMap</a:t>
            </a:r>
            <a:r>
              <a:rPr lang="en-IN" dirty="0"/>
              <a:t> and </a:t>
            </a:r>
            <a:r>
              <a:rPr lang="en-IN" dirty="0" err="1"/>
              <a:t>HashTable</a:t>
            </a:r>
            <a:endParaRPr lang="en-IN" dirty="0"/>
          </a:p>
          <a:p>
            <a:r>
              <a:rPr lang="en-IN" dirty="0"/>
              <a:t>Iterator – </a:t>
            </a:r>
            <a:r>
              <a:rPr lang="en-IN" dirty="0" err="1"/>
              <a:t>ListIterator</a:t>
            </a:r>
            <a:endParaRPr lang="en-IN" dirty="0"/>
          </a:p>
          <a:p>
            <a:endParaRPr lang="en-IN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90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orstmann Chapter 15">
            <a:extLst>
              <a:ext uri="{FF2B5EF4-FFF2-40B4-BE49-F238E27FC236}">
                <a16:creationId xmlns:a16="http://schemas.microsoft.com/office/drawing/2014/main" id="{20147FE2-C125-42BC-8FF8-E338461C4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077" y="160986"/>
            <a:ext cx="4564628" cy="653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60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873C-0252-406E-8A75-F4E1D76A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Compile Time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2B5C2-8E73-4251-88DA-20485B677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Throws enforce us to handle exception ,otherwise it wont compile , if there isn't throws exception may occur at runtime , which we may not aware in advance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49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4B94-E50A-4FE8-AF2A-75FC793C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DA57B-2669-4A60-BAD2-2E9AB6141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3952"/>
          </a:xfrm>
        </p:spPr>
        <p:txBody>
          <a:bodyPr/>
          <a:lstStyle/>
          <a:p>
            <a:r>
              <a:rPr lang="en-IN" dirty="0"/>
              <a:t>We need to deal with dynamic number of elements</a:t>
            </a:r>
          </a:p>
          <a:p>
            <a:r>
              <a:rPr lang="en-IN" dirty="0"/>
              <a:t>List – ordered collection</a:t>
            </a:r>
          </a:p>
          <a:p>
            <a:r>
              <a:rPr lang="en-IN" dirty="0"/>
              <a:t>Set</a:t>
            </a:r>
          </a:p>
          <a:p>
            <a:r>
              <a:rPr lang="en-IN" dirty="0"/>
              <a:t>Queue</a:t>
            </a:r>
          </a:p>
          <a:p>
            <a:r>
              <a:rPr lang="en-IN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136622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726C-3B8A-42BB-80E9-235605DB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686059" cy="1325563"/>
          </a:xfrm>
        </p:spPr>
        <p:txBody>
          <a:bodyPr/>
          <a:lstStyle/>
          <a:p>
            <a:r>
              <a:rPr lang="en-IN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5744-2B44-460E-8DAD-5CCABB56B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871" y="1620044"/>
            <a:ext cx="3965620" cy="180895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Ordered Collection</a:t>
            </a:r>
          </a:p>
          <a:p>
            <a:r>
              <a:rPr lang="en-IN" dirty="0"/>
              <a:t>Duplicates are allowed</a:t>
            </a:r>
          </a:p>
          <a:p>
            <a:r>
              <a:rPr lang="en-IN" dirty="0"/>
              <a:t>Multiple null allowed</a:t>
            </a:r>
          </a:p>
          <a:p>
            <a:r>
              <a:rPr lang="en-IN" dirty="0"/>
              <a:t>Cannot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48DB2-F6DD-4485-94C3-DC2D6023945D}"/>
              </a:ext>
            </a:extLst>
          </p:cNvPr>
          <p:cNvSpPr txBox="1"/>
          <p:nvPr/>
        </p:nvSpPr>
        <p:spPr>
          <a:xfrm>
            <a:off x="1017430" y="4372900"/>
            <a:ext cx="1120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rice</a:t>
            </a:r>
          </a:p>
          <a:p>
            <a:r>
              <a:rPr lang="en-IN" dirty="0"/>
              <a:t>Bread</a:t>
            </a:r>
          </a:p>
          <a:p>
            <a:r>
              <a:rPr lang="en-IN" dirty="0"/>
              <a:t>Jam</a:t>
            </a:r>
          </a:p>
          <a:p>
            <a:r>
              <a:rPr lang="en-IN" dirty="0" err="1"/>
              <a:t>Xyz</a:t>
            </a:r>
            <a:endParaRPr lang="en-IN" dirty="0"/>
          </a:p>
          <a:p>
            <a:r>
              <a:rPr lang="en-IN" dirty="0" err="1"/>
              <a:t>Abc</a:t>
            </a:r>
            <a:endParaRPr lang="en-IN" dirty="0"/>
          </a:p>
          <a:p>
            <a:r>
              <a:rPr lang="en-IN" dirty="0"/>
              <a:t>Rice</a:t>
            </a:r>
          </a:p>
          <a:p>
            <a:r>
              <a:rPr lang="en-IN" dirty="0"/>
              <a:t>Null</a:t>
            </a:r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D42432-238B-484B-AB1F-B1B9A73995A3}"/>
              </a:ext>
            </a:extLst>
          </p:cNvPr>
          <p:cNvSpPr txBox="1">
            <a:spLocks/>
          </p:cNvSpPr>
          <p:nvPr/>
        </p:nvSpPr>
        <p:spPr>
          <a:xfrm>
            <a:off x="4911144" y="365125"/>
            <a:ext cx="1686059" cy="1190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04243-37D7-4D34-AA26-1E73C5791209}"/>
              </a:ext>
            </a:extLst>
          </p:cNvPr>
          <p:cNvSpPr txBox="1"/>
          <p:nvPr/>
        </p:nvSpPr>
        <p:spPr>
          <a:xfrm>
            <a:off x="5198774" y="4693718"/>
            <a:ext cx="789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  <a:p>
            <a:r>
              <a:rPr lang="en-IN" dirty="0"/>
              <a:t>2</a:t>
            </a:r>
          </a:p>
          <a:p>
            <a:r>
              <a:rPr lang="en-IN" dirty="0"/>
              <a:t>4</a:t>
            </a:r>
          </a:p>
          <a:p>
            <a:r>
              <a:rPr lang="en-IN" dirty="0"/>
              <a:t>6</a:t>
            </a:r>
          </a:p>
          <a:p>
            <a:r>
              <a:rPr lang="en-IN" dirty="0"/>
              <a:t>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F8C198-E8D4-41CF-B580-3453164A90D9}"/>
              </a:ext>
            </a:extLst>
          </p:cNvPr>
          <p:cNvSpPr txBox="1">
            <a:spLocks/>
          </p:cNvSpPr>
          <p:nvPr/>
        </p:nvSpPr>
        <p:spPr>
          <a:xfrm>
            <a:off x="4708571" y="1623219"/>
            <a:ext cx="3657600" cy="2082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Duplicates not are allowed</a:t>
            </a:r>
          </a:p>
          <a:p>
            <a:r>
              <a:rPr lang="en-IN" dirty="0"/>
              <a:t>one null allowed</a:t>
            </a:r>
          </a:p>
          <a:p>
            <a:r>
              <a:rPr lang="en-IN" dirty="0"/>
              <a:t>Set don’t have index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A9421A3-6C51-4628-8FBB-23695F50BD21}"/>
              </a:ext>
            </a:extLst>
          </p:cNvPr>
          <p:cNvSpPr txBox="1">
            <a:spLocks/>
          </p:cNvSpPr>
          <p:nvPr/>
        </p:nvSpPr>
        <p:spPr>
          <a:xfrm>
            <a:off x="9667741" y="432593"/>
            <a:ext cx="1686059" cy="1190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Map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7C07A6-1E9A-4D4C-8EE8-FC1FDBAD0090}"/>
              </a:ext>
            </a:extLst>
          </p:cNvPr>
          <p:cNvSpPr txBox="1">
            <a:spLocks/>
          </p:cNvSpPr>
          <p:nvPr/>
        </p:nvSpPr>
        <p:spPr>
          <a:xfrm>
            <a:off x="8270921" y="1555751"/>
            <a:ext cx="3657600" cy="2082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Key-Value pair</a:t>
            </a:r>
          </a:p>
          <a:p>
            <a:pPr marL="0" indent="0">
              <a:buNone/>
            </a:pPr>
            <a:r>
              <a:rPr lang="en-IN" dirty="0"/>
              <a:t>Dictionary</a:t>
            </a:r>
          </a:p>
          <a:p>
            <a:pPr marL="0" indent="0">
              <a:buNone/>
            </a:pPr>
            <a:r>
              <a:rPr lang="en-IN" dirty="0"/>
              <a:t>Non duplicate key</a:t>
            </a:r>
          </a:p>
          <a:p>
            <a:pPr marL="0" indent="0">
              <a:buNone/>
            </a:pPr>
            <a:r>
              <a:rPr lang="en-IN" dirty="0"/>
              <a:t>Value can be duplicate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92745-F985-44DA-88A9-9BA2625E0EB7}"/>
              </a:ext>
            </a:extLst>
          </p:cNvPr>
          <p:cNvSpPr txBox="1"/>
          <p:nvPr/>
        </p:nvSpPr>
        <p:spPr>
          <a:xfrm>
            <a:off x="8654607" y="4402319"/>
            <a:ext cx="2910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Name=“test”</a:t>
            </a:r>
          </a:p>
          <a:p>
            <a:r>
              <a:rPr lang="en-IN" dirty="0"/>
              <a:t>Age = 20</a:t>
            </a:r>
          </a:p>
        </p:txBody>
      </p:sp>
    </p:spTree>
    <p:extLst>
      <p:ext uri="{BB962C8B-B14F-4D97-AF65-F5344CB8AC3E}">
        <p14:creationId xmlns:p14="http://schemas.microsoft.com/office/powerpoint/2010/main" val="12488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8F157413-348F-47A9-93DF-15CADEE3B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25" y="1453456"/>
            <a:ext cx="9138873" cy="380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56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F1A8148-0205-4C4F-870C-BAEE9736F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135" y="1396630"/>
            <a:ext cx="7716117" cy="406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97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92A2496-8CC4-4255-BBEC-4917DEAB9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861" y="333645"/>
            <a:ext cx="7394217" cy="619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89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0349-3751-4DC0-8F43-43C4762C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73946" cy="1325563"/>
          </a:xfrm>
        </p:spPr>
        <p:txBody>
          <a:bodyPr/>
          <a:lstStyle/>
          <a:p>
            <a:r>
              <a:rPr lang="en-IN" dirty="0"/>
              <a:t>Array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65DFF3-3FDF-445B-8B5F-FCDCB268AB7D}"/>
              </a:ext>
            </a:extLst>
          </p:cNvPr>
          <p:cNvSpPr/>
          <p:nvPr/>
        </p:nvSpPr>
        <p:spPr>
          <a:xfrm>
            <a:off x="1893194" y="2150772"/>
            <a:ext cx="1390919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D5E4E8-A4D3-41E8-B6F2-D69F1E85E38E}"/>
              </a:ext>
            </a:extLst>
          </p:cNvPr>
          <p:cNvSpPr/>
          <p:nvPr/>
        </p:nvSpPr>
        <p:spPr>
          <a:xfrm>
            <a:off x="1893194" y="2756079"/>
            <a:ext cx="1390919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CE3711-F286-475B-8600-811E9EACAA82}"/>
              </a:ext>
            </a:extLst>
          </p:cNvPr>
          <p:cNvSpPr/>
          <p:nvPr/>
        </p:nvSpPr>
        <p:spPr>
          <a:xfrm>
            <a:off x="1893194" y="3361386"/>
            <a:ext cx="1390919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40E72C-71AE-40DE-BD20-EA18D147F090}"/>
              </a:ext>
            </a:extLst>
          </p:cNvPr>
          <p:cNvSpPr/>
          <p:nvPr/>
        </p:nvSpPr>
        <p:spPr>
          <a:xfrm>
            <a:off x="4705081" y="3934495"/>
            <a:ext cx="1390919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11BB7-A689-4071-8422-C77543A17B5E}"/>
              </a:ext>
            </a:extLst>
          </p:cNvPr>
          <p:cNvSpPr/>
          <p:nvPr/>
        </p:nvSpPr>
        <p:spPr>
          <a:xfrm>
            <a:off x="1893194" y="3966693"/>
            <a:ext cx="1390919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72FFCD-3D45-4974-BC71-2F4F64043036}"/>
              </a:ext>
            </a:extLst>
          </p:cNvPr>
          <p:cNvSpPr/>
          <p:nvPr/>
        </p:nvSpPr>
        <p:spPr>
          <a:xfrm>
            <a:off x="1893194" y="4572000"/>
            <a:ext cx="1390919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365DE9-D923-4B9F-A789-E0C6771C3851}"/>
              </a:ext>
            </a:extLst>
          </p:cNvPr>
          <p:cNvSpPr/>
          <p:nvPr/>
        </p:nvSpPr>
        <p:spPr>
          <a:xfrm>
            <a:off x="8070762" y="1085381"/>
            <a:ext cx="1390919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D041C3-849D-4B6E-AC83-2DB5C5D3DB70}"/>
              </a:ext>
            </a:extLst>
          </p:cNvPr>
          <p:cNvSpPr/>
          <p:nvPr/>
        </p:nvSpPr>
        <p:spPr>
          <a:xfrm>
            <a:off x="9152588" y="2220532"/>
            <a:ext cx="1390919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4192D5-FE00-4F23-BAC5-B993DF91F054}"/>
              </a:ext>
            </a:extLst>
          </p:cNvPr>
          <p:cNvSpPr/>
          <p:nvPr/>
        </p:nvSpPr>
        <p:spPr>
          <a:xfrm>
            <a:off x="7615708" y="3032974"/>
            <a:ext cx="1390919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92B73B-3B74-4F03-AFD5-CCCCFBDC9CFE}"/>
              </a:ext>
            </a:extLst>
          </p:cNvPr>
          <p:cNvSpPr/>
          <p:nvPr/>
        </p:nvSpPr>
        <p:spPr>
          <a:xfrm>
            <a:off x="10298806" y="4230708"/>
            <a:ext cx="1390919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i="1" dirty="0"/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8373A5-DCD9-4074-8575-E55FF73325FD}"/>
              </a:ext>
            </a:extLst>
          </p:cNvPr>
          <p:cNvSpPr/>
          <p:nvPr/>
        </p:nvSpPr>
        <p:spPr>
          <a:xfrm>
            <a:off x="8315460" y="5333999"/>
            <a:ext cx="1390919" cy="60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33C097C-9664-4FE7-8001-A5E784ADB823}"/>
              </a:ext>
            </a:extLst>
          </p:cNvPr>
          <p:cNvSpPr txBox="1">
            <a:spLocks/>
          </p:cNvSpPr>
          <p:nvPr/>
        </p:nvSpPr>
        <p:spPr>
          <a:xfrm>
            <a:off x="5637729" y="196771"/>
            <a:ext cx="29739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Linked List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B9FFEE-3978-494C-933F-360173156BAE}"/>
              </a:ext>
            </a:extLst>
          </p:cNvPr>
          <p:cNvCxnSpPr/>
          <p:nvPr/>
        </p:nvCxnSpPr>
        <p:spPr>
          <a:xfrm>
            <a:off x="9569003" y="1522334"/>
            <a:ext cx="433589" cy="62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37C036-FFD4-4F4F-BEA5-FC0C99750233}"/>
              </a:ext>
            </a:extLst>
          </p:cNvPr>
          <p:cNvCxnSpPr>
            <a:cxnSpLocks/>
          </p:cNvCxnSpPr>
          <p:nvPr/>
        </p:nvCxnSpPr>
        <p:spPr>
          <a:xfrm>
            <a:off x="8766221" y="3934495"/>
            <a:ext cx="343439" cy="124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29D48D-43C2-4EE3-BD6F-980FCE84FCBA}"/>
              </a:ext>
            </a:extLst>
          </p:cNvPr>
          <p:cNvCxnSpPr>
            <a:cxnSpLocks/>
          </p:cNvCxnSpPr>
          <p:nvPr/>
        </p:nvCxnSpPr>
        <p:spPr>
          <a:xfrm flipH="1">
            <a:off x="9109660" y="2964527"/>
            <a:ext cx="352021" cy="198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ACEAE7-1DA8-4070-BBAD-2680190674EB}"/>
              </a:ext>
            </a:extLst>
          </p:cNvPr>
          <p:cNvSpPr txBox="1"/>
          <p:nvPr/>
        </p:nvSpPr>
        <p:spPr>
          <a:xfrm>
            <a:off x="838200" y="5512158"/>
            <a:ext cx="490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Why we called it array List?</a:t>
            </a:r>
          </a:p>
        </p:txBody>
      </p:sp>
    </p:spTree>
    <p:extLst>
      <p:ext uri="{BB962C8B-B14F-4D97-AF65-F5344CB8AC3E}">
        <p14:creationId xmlns:p14="http://schemas.microsoft.com/office/powerpoint/2010/main" val="2715771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148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Compile Time Exception</vt:lpstr>
      <vt:lpstr>Collection</vt:lpstr>
      <vt:lpstr>List</vt:lpstr>
      <vt:lpstr>PowerPoint Presentation</vt:lpstr>
      <vt:lpstr>PowerPoint Presentation</vt:lpstr>
      <vt:lpstr>PowerPoint Presentation</vt:lpstr>
      <vt:lpstr>Array List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</dc:creator>
  <cp:lastModifiedBy>Vaibhav</cp:lastModifiedBy>
  <cp:revision>9</cp:revision>
  <dcterms:created xsi:type="dcterms:W3CDTF">2020-05-06T12:43:33Z</dcterms:created>
  <dcterms:modified xsi:type="dcterms:W3CDTF">2020-05-07T13:52:55Z</dcterms:modified>
</cp:coreProperties>
</file>