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2468-8227-4BED-94D6-DC2E41BD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7B28E-5819-4055-8F99-694D5AD3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47D3-63D5-42B2-8BE2-8DB3AA66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2749-03EC-4D50-A0E1-2FCC6689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7F3-8697-40DD-8F35-3DF29936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0DB9-17AA-4EFD-A86E-6447EBE6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5C153-CB74-44F6-8F0D-80EB956D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2E63-1F6D-4696-B91E-6A390A8C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17D7-02D5-4F5B-A22C-A59D9FE4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C84F-62E7-4263-9BAB-E8D8166C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42D4-04C3-4677-95A4-B1AFE0711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F95AC-9A13-4242-AEFC-8C4C53FC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C94A-CC1E-4213-A2AD-8115F412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A47-F066-4D3F-8BF2-50687A6A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B591-D8E5-4E28-847B-F4AAD907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DABB-C2A5-4837-9B9B-979D05E6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D3E4-441F-4C7B-91A3-B527D9C2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7209-AF2A-4BF0-9D6E-E07E5E9F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097D-7239-46EE-8F16-5301EE5C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17C8-E970-4C6D-9174-607E8F2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F100-6929-42B8-AFAE-9FBC74D5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F69D-F89B-4CC3-A6CF-C1F316E7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9ABA-1C56-4E78-84CD-EF912CCD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95B9-0BCF-4310-BDFD-3D16115D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B5A0-A444-4D48-BE66-A866C54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7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1D52-BC48-4941-99B0-5294FF37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6DB6-BEE6-4DAD-BF89-14C15E6E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AF6B8-D435-4845-AD2B-80140B687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C5CF-F325-4D3D-B12E-823B4AA1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3B1B6-F66F-4786-AF5A-6EBBBDA7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ED0DA-D01D-48CA-84B1-A1392C1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7257-76B6-40A4-BFDD-BDB1C77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38E21-3937-4FFC-AFAF-C658F840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DAC8A-873C-45AD-924D-D31B7543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DD29-4F0E-40C6-98AA-BB2DB0638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F4B9A-DDE6-4670-B393-DE908D83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FDF00-EE92-4C0D-BA54-BF80E9CE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D0EFA-CE2B-4F5C-A6C5-45886721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95F69-9833-40FF-B7DB-7EBF188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1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CFA9-ED76-4774-96FF-970E3A6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30E82-480C-4F59-9046-8A3A3B16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9B598-4A23-4E12-B1E7-4917C8ED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3DCD0-E906-4B88-B558-000E04A1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4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CA0CF-B927-44C7-801F-AB5EE14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A4561-0D16-45BF-80CF-BF376308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301A5-0815-43FA-86A3-056B734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C38E-5FBC-4F94-BCA7-400297E7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1A82-8454-4540-8F70-763D6080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1446A-1625-452D-BA82-61D4E81DB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2848-3BE5-42FB-B5E7-860DDBD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5F59-DAFC-4033-81B0-36223A2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B0F5-A521-4342-9892-801B6491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70E9-4365-478B-A307-ECDB51E6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4B778-D5AB-40CB-8A9A-A88C34C3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F1646-C478-4F65-BABA-DCB8B274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5C2C-54CF-40E9-BF46-1C47C459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A421-8C23-4002-8B37-B56697D7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1CEE7-E11A-4CA0-9443-615474A8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E9D24-C035-42D3-8E42-86B2666F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431F-C477-43D5-8D02-168D05DF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2D81-D3EB-4315-B963-16835932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0CF0-647E-4FC8-A34C-2138768E0C8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653-FAF0-465D-B5F8-0C3119148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DDF2-E99A-4652-8362-6DFE930BC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2A89-0D39-49A5-A17B-64F6C2639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BAEC-FD25-40C4-B5E7-0FA381EE1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BE9B-7FF9-420E-9CA3-AA3F4B05D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7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A3B9-47D4-4224-B092-E36E8388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5CC66-DB7A-41C6-9FCA-FE572FB28785}"/>
              </a:ext>
            </a:extLst>
          </p:cNvPr>
          <p:cNvSpPr/>
          <p:nvPr/>
        </p:nvSpPr>
        <p:spPr>
          <a:xfrm>
            <a:off x="5447763" y="640724"/>
            <a:ext cx="5988676" cy="557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CEE5F-53C2-4846-9A4F-628B06AF9A42}"/>
              </a:ext>
            </a:extLst>
          </p:cNvPr>
          <p:cNvSpPr txBox="1"/>
          <p:nvPr/>
        </p:nvSpPr>
        <p:spPr>
          <a:xfrm>
            <a:off x="231820" y="991673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Human </a:t>
            </a:r>
            <a:r>
              <a:rPr lang="en-IN" u="sng" dirty="0"/>
              <a:t>h1 = </a:t>
            </a:r>
            <a:r>
              <a:rPr lang="en-IN" b="1" u="sng" dirty="0"/>
              <a:t>new Human();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D11C5B-22C0-4C00-A0F2-9208EB4D4E0D}"/>
              </a:ext>
            </a:extLst>
          </p:cNvPr>
          <p:cNvSpPr/>
          <p:nvPr/>
        </p:nvSpPr>
        <p:spPr>
          <a:xfrm>
            <a:off x="6096000" y="991673"/>
            <a:ext cx="2043448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Name= </a:t>
            </a:r>
            <a:r>
              <a:rPr lang="en-IN" dirty="0" err="1">
                <a:solidFill>
                  <a:srgbClr val="FF0000"/>
                </a:solidFill>
              </a:rPr>
              <a:t>ankit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3BA12A-37C2-4DD5-A6E0-D0DAFFB54ED4}"/>
              </a:ext>
            </a:extLst>
          </p:cNvPr>
          <p:cNvCxnSpPr/>
          <p:nvPr/>
        </p:nvCxnSpPr>
        <p:spPr>
          <a:xfrm>
            <a:off x="4597758" y="1674254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7411F2-33E3-4780-9FDD-6AC065204894}"/>
              </a:ext>
            </a:extLst>
          </p:cNvPr>
          <p:cNvSpPr txBox="1"/>
          <p:nvPr/>
        </p:nvSpPr>
        <p:spPr>
          <a:xfrm>
            <a:off x="3908737" y="1545671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C3387-9D87-4230-A71F-7D07C0C877B1}"/>
              </a:ext>
            </a:extLst>
          </p:cNvPr>
          <p:cNvSpPr/>
          <p:nvPr/>
        </p:nvSpPr>
        <p:spPr>
          <a:xfrm>
            <a:off x="6095999" y="2494346"/>
            <a:ext cx="2416935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 = pooja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7448D1-61FC-4DEF-9CDA-EA38B8B89068}"/>
              </a:ext>
            </a:extLst>
          </p:cNvPr>
          <p:cNvCxnSpPr/>
          <p:nvPr/>
        </p:nvCxnSpPr>
        <p:spPr>
          <a:xfrm>
            <a:off x="4597758" y="3176927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A1AD87-7AB8-441B-A365-5F0DC6254567}"/>
              </a:ext>
            </a:extLst>
          </p:cNvPr>
          <p:cNvSpPr txBox="1"/>
          <p:nvPr/>
        </p:nvSpPr>
        <p:spPr>
          <a:xfrm>
            <a:off x="3908737" y="3048344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4187C-C27C-4B43-BD8B-C6DEC747D8D6}"/>
              </a:ext>
            </a:extLst>
          </p:cNvPr>
          <p:cNvSpPr/>
          <p:nvPr/>
        </p:nvSpPr>
        <p:spPr>
          <a:xfrm>
            <a:off x="6166833" y="4237767"/>
            <a:ext cx="2416934" cy="132652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Name = </a:t>
            </a:r>
            <a:r>
              <a:rPr lang="en-IN" dirty="0" err="1">
                <a:solidFill>
                  <a:srgbClr val="FF0000"/>
                </a:solidFill>
              </a:rPr>
              <a:t>dipak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998D60-389C-422B-B4EF-68BDE707F2A0}"/>
              </a:ext>
            </a:extLst>
          </p:cNvPr>
          <p:cNvCxnSpPr/>
          <p:nvPr/>
        </p:nvCxnSpPr>
        <p:spPr>
          <a:xfrm>
            <a:off x="4668591" y="4920348"/>
            <a:ext cx="149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A24137-E370-4B91-AB48-EB371395D595}"/>
              </a:ext>
            </a:extLst>
          </p:cNvPr>
          <p:cNvSpPr txBox="1"/>
          <p:nvPr/>
        </p:nvSpPr>
        <p:spPr>
          <a:xfrm>
            <a:off x="3979570" y="4791765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C7804-A1C6-4B37-8F82-48DA2A14FFB8}"/>
              </a:ext>
            </a:extLst>
          </p:cNvPr>
          <p:cNvSpPr txBox="1"/>
          <p:nvPr/>
        </p:nvSpPr>
        <p:spPr>
          <a:xfrm>
            <a:off x="9392991" y="2545862"/>
            <a:ext cx="12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country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A42B3-2F04-4B6A-A77F-037FFF95576D}"/>
              </a:ext>
            </a:extLst>
          </p:cNvPr>
          <p:cNvSpPr txBox="1"/>
          <p:nvPr/>
        </p:nvSpPr>
        <p:spPr>
          <a:xfrm>
            <a:off x="8319752" y="1654935"/>
            <a:ext cx="26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5A0D82-439C-43D3-A0BC-87D293E62A1D}"/>
              </a:ext>
            </a:extLst>
          </p:cNvPr>
          <p:cNvCxnSpPr/>
          <p:nvPr/>
        </p:nvCxnSpPr>
        <p:spPr>
          <a:xfrm>
            <a:off x="8139448" y="1361005"/>
            <a:ext cx="1253543" cy="113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E419F-5623-4E72-AA7B-B1378E4591BC}"/>
              </a:ext>
            </a:extLst>
          </p:cNvPr>
          <p:cNvCxnSpPr>
            <a:cxnSpLocks/>
          </p:cNvCxnSpPr>
          <p:nvPr/>
        </p:nvCxnSpPr>
        <p:spPr>
          <a:xfrm flipV="1">
            <a:off x="8676065" y="2863678"/>
            <a:ext cx="1008848" cy="330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FA1791-CDB8-4870-852D-8F96DF9287D2}"/>
              </a:ext>
            </a:extLst>
          </p:cNvPr>
          <p:cNvCxnSpPr>
            <a:cxnSpLocks/>
          </p:cNvCxnSpPr>
          <p:nvPr/>
        </p:nvCxnSpPr>
        <p:spPr>
          <a:xfrm flipV="1">
            <a:off x="8676065" y="2966710"/>
            <a:ext cx="1008848" cy="186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2C10-12BF-47B0-81E1-967022C7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B4ED-B767-4FE6-B89A-D5825AFB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N" dirty="0"/>
              <a:t>Stack – Last in First Out (LIFO)</a:t>
            </a:r>
          </a:p>
          <a:p>
            <a:r>
              <a:rPr lang="en-IN" dirty="0"/>
              <a:t>Queue – First in First OUT (FIFO) </a:t>
            </a:r>
          </a:p>
          <a:p>
            <a:r>
              <a:rPr lang="en-IN" dirty="0"/>
              <a:t>List – index bases</a:t>
            </a:r>
          </a:p>
          <a:p>
            <a:r>
              <a:rPr lang="en-IN" dirty="0"/>
              <a:t>Graph – edges and vertices</a:t>
            </a:r>
          </a:p>
          <a:p>
            <a:r>
              <a:rPr lang="en-IN" dirty="0"/>
              <a:t>Tree – child, parent</a:t>
            </a:r>
          </a:p>
          <a:p>
            <a:r>
              <a:rPr lang="en-IN" dirty="0"/>
              <a:t>Heap - 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DE62595E-05B4-422D-AF4C-E79B95156BA2}"/>
              </a:ext>
            </a:extLst>
          </p:cNvPr>
          <p:cNvSpPr/>
          <p:nvPr/>
        </p:nvSpPr>
        <p:spPr>
          <a:xfrm rot="10800000">
            <a:off x="6413679" y="2099256"/>
            <a:ext cx="3193960" cy="22022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C445C-247F-49EA-AF85-14FBA9777BA2}"/>
              </a:ext>
            </a:extLst>
          </p:cNvPr>
          <p:cNvSpPr/>
          <p:nvPr/>
        </p:nvSpPr>
        <p:spPr>
          <a:xfrm>
            <a:off x="7250806" y="3271234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18531-08D1-47C2-BA70-E1DEAB2564F5}"/>
              </a:ext>
            </a:extLst>
          </p:cNvPr>
          <p:cNvSpPr/>
          <p:nvPr/>
        </p:nvSpPr>
        <p:spPr>
          <a:xfrm>
            <a:off x="7225048" y="2958385"/>
            <a:ext cx="1571222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4A4DE-EEAC-4224-94D8-6A3EFA529DB7}"/>
              </a:ext>
            </a:extLst>
          </p:cNvPr>
          <p:cNvSpPr/>
          <p:nvPr/>
        </p:nvSpPr>
        <p:spPr>
          <a:xfrm>
            <a:off x="7237927" y="2596335"/>
            <a:ext cx="1571222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9C4BB-B66E-4D7A-A5FD-0B7A2A72BD15}"/>
              </a:ext>
            </a:extLst>
          </p:cNvPr>
          <p:cNvSpPr/>
          <p:nvPr/>
        </p:nvSpPr>
        <p:spPr>
          <a:xfrm>
            <a:off x="9749307" y="2343955"/>
            <a:ext cx="176011" cy="220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08791B-E4C0-4D17-B52A-19877857EF14}"/>
              </a:ext>
            </a:extLst>
          </p:cNvPr>
          <p:cNvSpPr/>
          <p:nvPr/>
        </p:nvSpPr>
        <p:spPr>
          <a:xfrm>
            <a:off x="10777470" y="2381407"/>
            <a:ext cx="176011" cy="220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745F9-C9B9-4993-977E-A08CEF5D1AB4}"/>
              </a:ext>
            </a:extLst>
          </p:cNvPr>
          <p:cNvSpPr/>
          <p:nvPr/>
        </p:nvSpPr>
        <p:spPr>
          <a:xfrm>
            <a:off x="9971467" y="4178322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6B1B3-BBA8-4AE3-8178-961FD5C789FF}"/>
              </a:ext>
            </a:extLst>
          </p:cNvPr>
          <p:cNvSpPr/>
          <p:nvPr/>
        </p:nvSpPr>
        <p:spPr>
          <a:xfrm>
            <a:off x="9941415" y="3615040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0A28AE-8241-4128-ACAA-5C24A4E0C2E1}"/>
              </a:ext>
            </a:extLst>
          </p:cNvPr>
          <p:cNvSpPr/>
          <p:nvPr/>
        </p:nvSpPr>
        <p:spPr>
          <a:xfrm>
            <a:off x="9971466" y="3055344"/>
            <a:ext cx="759853" cy="15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77874D-701A-4D5B-AA20-41D8C9BDB0CB}"/>
              </a:ext>
            </a:extLst>
          </p:cNvPr>
          <p:cNvCxnSpPr/>
          <p:nvPr/>
        </p:nvCxnSpPr>
        <p:spPr>
          <a:xfrm>
            <a:off x="10109915" y="1690688"/>
            <a:ext cx="0" cy="9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3CC723-8489-42B6-8CBF-772DDDBA0199}"/>
              </a:ext>
            </a:extLst>
          </p:cNvPr>
          <p:cNvCxnSpPr/>
          <p:nvPr/>
        </p:nvCxnSpPr>
        <p:spPr>
          <a:xfrm>
            <a:off x="10293436" y="4583695"/>
            <a:ext cx="0" cy="9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5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A790-A3F7-4457-95C2-F1B5190D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A26A1-DE1B-4682-8E9C-490C2C293AD3}"/>
              </a:ext>
            </a:extLst>
          </p:cNvPr>
          <p:cNvSpPr/>
          <p:nvPr/>
        </p:nvSpPr>
        <p:spPr>
          <a:xfrm>
            <a:off x="5061397" y="1194515"/>
            <a:ext cx="5563673" cy="44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067B01-2F46-431F-B431-D9BD51FC2D9C}"/>
              </a:ext>
            </a:extLst>
          </p:cNvPr>
          <p:cNvSpPr/>
          <p:nvPr/>
        </p:nvSpPr>
        <p:spPr>
          <a:xfrm>
            <a:off x="6096000" y="1460646"/>
            <a:ext cx="1468192" cy="9530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DF2B4-2DC9-486B-8AD1-0B7BE221B4AF}"/>
              </a:ext>
            </a:extLst>
          </p:cNvPr>
          <p:cNvSpPr/>
          <p:nvPr/>
        </p:nvSpPr>
        <p:spPr>
          <a:xfrm>
            <a:off x="2936383" y="2150772"/>
            <a:ext cx="1197735" cy="184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</a:t>
            </a:r>
          </a:p>
          <a:p>
            <a:pPr algn="ctr"/>
            <a:r>
              <a:rPr lang="en-IN" dirty="0"/>
              <a:t>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C0820-3A71-4351-9B34-6EB0426F854D}"/>
              </a:ext>
            </a:extLst>
          </p:cNvPr>
          <p:cNvSpPr txBox="1"/>
          <p:nvPr/>
        </p:nvSpPr>
        <p:spPr>
          <a:xfrm>
            <a:off x="2992191" y="1527418"/>
            <a:ext cx="4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D7C1FA-044F-4EB7-8C37-F439D623B439}"/>
              </a:ext>
            </a:extLst>
          </p:cNvPr>
          <p:cNvCxnSpPr/>
          <p:nvPr/>
        </p:nvCxnSpPr>
        <p:spPr>
          <a:xfrm>
            <a:off x="3528811" y="1690688"/>
            <a:ext cx="2567189" cy="20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5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8F61-72E4-4133-9F20-FD12C4CA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1E5E-4A87-4261-BA5E-F145BB46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delete/ clear all those objects whose ref is not available</a:t>
            </a:r>
          </a:p>
          <a:p>
            <a:r>
              <a:rPr lang="en-IN" dirty="0"/>
              <a:t>Automatic call to </a:t>
            </a:r>
            <a:r>
              <a:rPr lang="en-IN" dirty="0" err="1"/>
              <a:t>gc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System.</a:t>
            </a:r>
            <a:r>
              <a:rPr lang="en-IN" i="1" dirty="0" err="1"/>
              <a:t>gc</a:t>
            </a:r>
            <a:r>
              <a:rPr lang="en-IN" i="1" dirty="0"/>
              <a:t>(); // when we want to run garbage collection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1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F0CD-0F71-4ABC-9B09-C2A5E600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531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413EB-7EDD-4E6E-AC61-C2CC91222D79}"/>
              </a:ext>
            </a:extLst>
          </p:cNvPr>
          <p:cNvSpPr/>
          <p:nvPr/>
        </p:nvSpPr>
        <p:spPr>
          <a:xfrm>
            <a:off x="7611414" y="2163651"/>
            <a:ext cx="4134118" cy="432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3F11-2304-4BB9-8453-082E318CC820}"/>
              </a:ext>
            </a:extLst>
          </p:cNvPr>
          <p:cNvSpPr txBox="1"/>
          <p:nvPr/>
        </p:nvSpPr>
        <p:spPr>
          <a:xfrm>
            <a:off x="656823" y="1707122"/>
            <a:ext cx="41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 </a:t>
            </a:r>
            <a:r>
              <a:rPr lang="en-IN" sz="3600" dirty="0" err="1"/>
              <a:t>obj</a:t>
            </a:r>
            <a:r>
              <a:rPr lang="en-IN" sz="3600" dirty="0"/>
              <a:t>    =    new    A()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F0D87F3-AECE-43FC-AD64-2CC0F754F6CC}"/>
              </a:ext>
            </a:extLst>
          </p:cNvPr>
          <p:cNvSpPr/>
          <p:nvPr/>
        </p:nvSpPr>
        <p:spPr>
          <a:xfrm rot="5400000">
            <a:off x="3534178" y="1927163"/>
            <a:ext cx="167426" cy="1049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64AF4-4643-497C-B86C-861881E80378}"/>
              </a:ext>
            </a:extLst>
          </p:cNvPr>
          <p:cNvSpPr txBox="1"/>
          <p:nvPr/>
        </p:nvSpPr>
        <p:spPr>
          <a:xfrm>
            <a:off x="2907261" y="2794715"/>
            <a:ext cx="167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71065-8372-4073-9FE2-910A214298C2}"/>
              </a:ext>
            </a:extLst>
          </p:cNvPr>
          <p:cNvSpPr txBox="1"/>
          <p:nvPr/>
        </p:nvSpPr>
        <p:spPr>
          <a:xfrm>
            <a:off x="838200" y="2464195"/>
            <a:ext cx="167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1A27DD-A7CB-4EFA-8534-028D105C7669}"/>
              </a:ext>
            </a:extLst>
          </p:cNvPr>
          <p:cNvCxnSpPr/>
          <p:nvPr/>
        </p:nvCxnSpPr>
        <p:spPr>
          <a:xfrm>
            <a:off x="2228045" y="2163651"/>
            <a:ext cx="0" cy="114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A40269-B4DE-468E-A51E-A1E29D47C77E}"/>
              </a:ext>
            </a:extLst>
          </p:cNvPr>
          <p:cNvSpPr txBox="1"/>
          <p:nvPr/>
        </p:nvSpPr>
        <p:spPr>
          <a:xfrm>
            <a:off x="1275017" y="3528811"/>
            <a:ext cx="231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9EE8D2-4322-4B4B-816C-04BADB3871FC}"/>
              </a:ext>
            </a:extLst>
          </p:cNvPr>
          <p:cNvCxnSpPr/>
          <p:nvPr/>
        </p:nvCxnSpPr>
        <p:spPr>
          <a:xfrm flipH="1">
            <a:off x="656823" y="1390918"/>
            <a:ext cx="3464416" cy="9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C8C00B3-BA8B-4C80-951C-C27B1CC33C2B}"/>
              </a:ext>
            </a:extLst>
          </p:cNvPr>
          <p:cNvSpPr/>
          <p:nvPr/>
        </p:nvSpPr>
        <p:spPr>
          <a:xfrm>
            <a:off x="8126569" y="2794715"/>
            <a:ext cx="1352282" cy="1103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8AEFEE-D336-4DF3-8604-F4BDCC6A5999}"/>
              </a:ext>
            </a:extLst>
          </p:cNvPr>
          <p:cNvSpPr txBox="1"/>
          <p:nvPr/>
        </p:nvSpPr>
        <p:spPr>
          <a:xfrm>
            <a:off x="2552165" y="1514978"/>
            <a:ext cx="139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instantiation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F9673-D374-45AF-B2D3-43DE31A027AD}"/>
              </a:ext>
            </a:extLst>
          </p:cNvPr>
          <p:cNvSpPr txBox="1"/>
          <p:nvPr/>
        </p:nvSpPr>
        <p:spPr>
          <a:xfrm>
            <a:off x="231819" y="4262907"/>
            <a:ext cx="6426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keyword will always called when java creating objects.</a:t>
            </a:r>
          </a:p>
          <a:p>
            <a:r>
              <a:rPr lang="en-IN" dirty="0"/>
              <a:t>Contractor – method except 3 things</a:t>
            </a:r>
          </a:p>
          <a:p>
            <a:r>
              <a:rPr lang="en-IN" dirty="0"/>
              <a:t>1 – return type – non </a:t>
            </a:r>
            <a:r>
              <a:rPr lang="en-IN" dirty="0" err="1"/>
              <a:t>metioned</a:t>
            </a:r>
            <a:endParaRPr lang="en-IN" dirty="0"/>
          </a:p>
          <a:p>
            <a:r>
              <a:rPr lang="en-IN" dirty="0"/>
              <a:t>2 – constructor name – always same as Class name</a:t>
            </a:r>
          </a:p>
          <a:p>
            <a:r>
              <a:rPr lang="en-IN" dirty="0"/>
              <a:t>3 – constructor only calls once in object life time.</a:t>
            </a:r>
          </a:p>
          <a:p>
            <a:endParaRPr lang="en-IN" dirty="0"/>
          </a:p>
          <a:p>
            <a:r>
              <a:rPr lang="en-IN" dirty="0"/>
              <a:t>Every class has a default constructor. But if we create any explicit constructor then default is not available.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5DDA9-ABE3-4102-B957-CEC0D8B970DE}"/>
              </a:ext>
            </a:extLst>
          </p:cNvPr>
          <p:cNvSpPr txBox="1"/>
          <p:nvPr/>
        </p:nvSpPr>
        <p:spPr>
          <a:xfrm>
            <a:off x="3804026" y="1470347"/>
            <a:ext cx="17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construction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FAD99C-B370-47CA-A7D4-022C79E6CE82}"/>
              </a:ext>
            </a:extLst>
          </p:cNvPr>
          <p:cNvSpPr/>
          <p:nvPr/>
        </p:nvSpPr>
        <p:spPr>
          <a:xfrm>
            <a:off x="8242478" y="4092081"/>
            <a:ext cx="1352282" cy="1103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623DEE-4CE8-4922-8896-0BD9E025F9AD}"/>
              </a:ext>
            </a:extLst>
          </p:cNvPr>
          <p:cNvSpPr/>
          <p:nvPr/>
        </p:nvSpPr>
        <p:spPr>
          <a:xfrm>
            <a:off x="9317864" y="5112138"/>
            <a:ext cx="1352282" cy="1103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Session 7</vt:lpstr>
      <vt:lpstr>PowerPoint Presentation</vt:lpstr>
      <vt:lpstr>PowerPoint Presentation</vt:lpstr>
      <vt:lpstr>Memory Management in java?</vt:lpstr>
      <vt:lpstr>Heap</vt:lpstr>
      <vt:lpstr>Garbage Collector</vt:lpstr>
      <vt:lpstr>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</dc:title>
  <dc:creator>Vaibhav</dc:creator>
  <cp:lastModifiedBy>Vaibhav</cp:lastModifiedBy>
  <cp:revision>10</cp:revision>
  <dcterms:created xsi:type="dcterms:W3CDTF">2020-04-15T12:37:25Z</dcterms:created>
  <dcterms:modified xsi:type="dcterms:W3CDTF">2020-04-16T13:32:47Z</dcterms:modified>
</cp:coreProperties>
</file>