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961E-DEE7-47A8-AF8E-F1193D6F1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E9015-2203-4046-A622-10F93FFBC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FA9E7-5892-4EBE-AF06-56D86E42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F2D-83BB-41F3-AF60-8E4FC17FBCC7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3FF81-497B-46A3-AEEE-0A85A346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3686B-02B7-4609-8ED4-5D478592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147-6033-4174-B56C-E093C12F7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96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E915-BCF8-4116-87F2-B79E74C7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F0948-BE79-44F8-B271-837FF35F2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C6511-C3A6-4044-A726-AEECBAC7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F2D-83BB-41F3-AF60-8E4FC17FBCC7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F7687-B051-4757-872E-5CEDFAA4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794CB-EAD1-4A67-A2AF-5D26B119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147-6033-4174-B56C-E093C12F7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9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85DDAD-ED65-4DC0-B796-0E769FEE2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AA14F-7D99-4E7B-AFA3-B430867C5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E28C-7EC0-480E-A720-D0310879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F2D-83BB-41F3-AF60-8E4FC17FBCC7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1D0E-29B8-432F-AEBC-A707191D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9774B-B3A1-419C-A4AA-8C9ECBE6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147-6033-4174-B56C-E093C12F7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04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BC1E-950C-4030-8315-324301F4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D8CC0-ABA1-4E57-B088-F4316B734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9EC3-83A7-4A03-8110-931D7701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F2D-83BB-41F3-AF60-8E4FC17FBCC7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BFF06-F510-494A-9D93-78E91D6D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F4B8D-23D4-4FB1-95E2-F4CEC3E0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147-6033-4174-B56C-E093C12F7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22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7CD2-8B57-4966-945A-6F27C825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687F5-203D-4CC9-A830-1F2D808A7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914D4-C8B3-4DD4-B94E-29718605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F2D-83BB-41F3-AF60-8E4FC17FBCC7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00C90-2EAD-47D4-A4C3-26A3A5B1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EE737-6619-47D6-A830-A986C641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147-6033-4174-B56C-E093C12F7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49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66B4-8CA3-48B0-A13E-3A5C6406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3DEE-895B-4BE4-98C8-D6D4ED90C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C7E8E-D9A4-4574-97A8-62C4917F6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31CFA-83E7-4C6D-B2E5-7524E567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F2D-83BB-41F3-AF60-8E4FC17FBCC7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9598A-F114-4F83-820B-6CD0D248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A20C0-A6FC-433D-8264-65B48C4F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147-6033-4174-B56C-E093C12F7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27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4103-591F-44D5-B2D9-1DD52ECB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F2A72-574C-45AE-9FB1-7832FEE98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3EC31-D806-4DA3-9C9A-8B145E8D6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18F65-AC63-4210-884D-B5890288F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E2B7A-12AB-4C95-8C67-78CE17CF8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B68B8-E395-493E-8DB0-35A6EE0E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F2D-83BB-41F3-AF60-8E4FC17FBCC7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C2ADE-958E-4E26-82BC-5C58AE29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957E7-9642-4784-8339-20B5620D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147-6033-4174-B56C-E093C12F7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99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266A-DC3F-4596-8D26-F8DA8949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91A7F-CC31-419D-ACBB-8ECA637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F2D-83BB-41F3-AF60-8E4FC17FBCC7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EE179-68AA-4A44-A918-1A7C154E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A3B0B-A6CB-4B90-89B3-D66A0C84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147-6033-4174-B56C-E093C12F7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73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8BA32-9043-4C19-8C34-3F6698FA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F2D-83BB-41F3-AF60-8E4FC17FBCC7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E1111-CF36-4C13-A191-965338A5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95D7D-03CD-4572-84FC-48AF2A37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147-6033-4174-B56C-E093C12F7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74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4A8F-0D7A-4A24-9A07-0B189172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75AF-686C-4A24-90C8-FB4B96072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82A2D-2F0A-4650-B30C-6202E8896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C2D70-C8CA-4ECE-AB15-8071074E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F2D-83BB-41F3-AF60-8E4FC17FBCC7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742D8-00B7-418C-9E82-5C30C2E3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B9613-BA20-47D7-BDBC-6738887F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147-6033-4174-B56C-E093C12F7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94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2AF4-9884-48BF-9BC6-BB99B1D0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63DDE-579D-4335-8EEF-846E54BBC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AC6B3-D038-4AD2-8B54-7E6E335F4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72913-B8BA-4EB2-900C-D0199805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1F2D-83BB-41F3-AF60-8E4FC17FBCC7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489E-68FB-48E3-984A-2E00B845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D806F-91E5-4DF4-B35D-A911ED95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FF147-6033-4174-B56C-E093C12F7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98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8F30A-D755-4123-840B-A47E0746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DCA3A-4091-4DEB-BC70-5E26EE29E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24899-8BE0-4932-8E51-DE47D2449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41F2D-83BB-41F3-AF60-8E4FC17FBCC7}" type="datetimeFigureOut">
              <a:rPr lang="en-IN" smtClean="0"/>
              <a:t>08-04-2020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805F0-9CFE-43E3-819C-0D41EEE56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FE8D1-433B-4A8A-8317-76BC57341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FF147-6033-4174-B56C-E093C12F7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7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6494-F7C3-4B42-A746-9BB89BC60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Session2</a:t>
            </a:r>
          </a:p>
        </p:txBody>
      </p:sp>
    </p:spTree>
    <p:extLst>
      <p:ext uri="{BB962C8B-B14F-4D97-AF65-F5344CB8AC3E}">
        <p14:creationId xmlns:p14="http://schemas.microsoft.com/office/powerpoint/2010/main" val="120407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ts, Bytes, Hexadecimals, and ASCII">
            <a:extLst>
              <a:ext uri="{FF2B5EF4-FFF2-40B4-BE49-F238E27FC236}">
                <a16:creationId xmlns:a16="http://schemas.microsoft.com/office/drawing/2014/main" id="{D5B29B0C-53D1-4DBA-A5A7-FF81731D7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12" y="547017"/>
            <a:ext cx="6336406" cy="363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205633-44F4-4FC0-AB4F-73FD15FBF3D8}"/>
              </a:ext>
            </a:extLst>
          </p:cNvPr>
          <p:cNvCxnSpPr/>
          <p:nvPr/>
        </p:nvCxnSpPr>
        <p:spPr>
          <a:xfrm>
            <a:off x="5318975" y="193183"/>
            <a:ext cx="0" cy="386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3060F1-4153-4749-8199-EA25B510B4A6}"/>
              </a:ext>
            </a:extLst>
          </p:cNvPr>
          <p:cNvSpPr txBox="1"/>
          <p:nvPr/>
        </p:nvSpPr>
        <p:spPr>
          <a:xfrm>
            <a:off x="476517" y="3799268"/>
            <a:ext cx="41469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42 = 101010</a:t>
            </a:r>
          </a:p>
          <a:p>
            <a:r>
              <a:rPr lang="en-IN" dirty="0"/>
              <a:t>58 = 111010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58 – 32 = 26</a:t>
            </a:r>
          </a:p>
          <a:p>
            <a:r>
              <a:rPr lang="en-IN" dirty="0"/>
              <a:t>26 -16 = 10</a:t>
            </a:r>
          </a:p>
          <a:p>
            <a:r>
              <a:rPr lang="en-IN" dirty="0"/>
              <a:t>10 -8 = 2  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15D11-B32D-4C41-997A-363A14C92407}"/>
              </a:ext>
            </a:extLst>
          </p:cNvPr>
          <p:cNvSpPr txBox="1"/>
          <p:nvPr/>
        </p:nvSpPr>
        <p:spPr>
          <a:xfrm>
            <a:off x="2562896" y="193183"/>
            <a:ext cx="37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F6F475-54DF-4B8E-8575-6AD91FD8DF33}"/>
              </a:ext>
            </a:extLst>
          </p:cNvPr>
          <p:cNvSpPr txBox="1"/>
          <p:nvPr/>
        </p:nvSpPr>
        <p:spPr>
          <a:xfrm>
            <a:off x="3065172" y="193183"/>
            <a:ext cx="27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3F2B69-3B9E-4F2E-B808-2377B41FD119}"/>
              </a:ext>
            </a:extLst>
          </p:cNvPr>
          <p:cNvSpPr txBox="1"/>
          <p:nvPr/>
        </p:nvSpPr>
        <p:spPr>
          <a:xfrm>
            <a:off x="3593206" y="193183"/>
            <a:ext cx="32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4379D9-CE07-44E5-BE52-B58A55C621B7}"/>
              </a:ext>
            </a:extLst>
          </p:cNvPr>
          <p:cNvSpPr txBox="1"/>
          <p:nvPr/>
        </p:nvSpPr>
        <p:spPr>
          <a:xfrm>
            <a:off x="4043966" y="377849"/>
            <a:ext cx="32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CB0A04-9EDF-499E-A8E8-7D90E3C3DF34}"/>
              </a:ext>
            </a:extLst>
          </p:cNvPr>
          <p:cNvSpPr txBox="1"/>
          <p:nvPr/>
        </p:nvSpPr>
        <p:spPr>
          <a:xfrm>
            <a:off x="4623515" y="193183"/>
            <a:ext cx="32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9AD8C2-FD04-4DB2-9B43-FD20D21F4744}"/>
              </a:ext>
            </a:extLst>
          </p:cNvPr>
          <p:cNvSpPr txBox="1"/>
          <p:nvPr/>
        </p:nvSpPr>
        <p:spPr>
          <a:xfrm>
            <a:off x="5061397" y="193183"/>
            <a:ext cx="28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96140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7901-5D6A-4ED6-9B1C-02E64DD1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6A76-7D6B-476D-BBF4-1F2AE934D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1 - Practice one java file and executing it.</a:t>
            </a:r>
          </a:p>
          <a:p>
            <a:pPr marL="0" indent="0">
              <a:buNone/>
            </a:pPr>
            <a:r>
              <a:rPr lang="en-IN" dirty="0"/>
              <a:t>2 – Differences</a:t>
            </a:r>
          </a:p>
          <a:p>
            <a:pPr marL="0" indent="0">
              <a:buNone/>
            </a:pPr>
            <a:r>
              <a:rPr lang="en-IN" dirty="0"/>
              <a:t>	a – Object Oriented and Object Based</a:t>
            </a:r>
          </a:p>
          <a:p>
            <a:pPr marL="0" indent="0">
              <a:buNone/>
            </a:pPr>
            <a:r>
              <a:rPr lang="en-IN" dirty="0"/>
              <a:t>	b – Compiler and interpreter </a:t>
            </a:r>
          </a:p>
          <a:p>
            <a:pPr marL="0" indent="0">
              <a:buNone/>
            </a:pPr>
            <a:r>
              <a:rPr lang="en-IN" dirty="0"/>
              <a:t>	c -  Encapsulation and abstraction</a:t>
            </a:r>
          </a:p>
          <a:p>
            <a:pPr marL="0" indent="0">
              <a:buNone/>
            </a:pPr>
            <a:r>
              <a:rPr lang="en-IN" dirty="0"/>
              <a:t>3 – Different Number system – Binary, Octal, Decimal ,Hexadecimal</a:t>
            </a:r>
          </a:p>
          <a:p>
            <a:pPr marL="0" indent="0">
              <a:buNone/>
            </a:pPr>
            <a:r>
              <a:rPr lang="en-IN" dirty="0"/>
              <a:t>4 – 12 , 12 , 12 , 12 -  360,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5 – You have to write this table 3 time on notebook </a:t>
            </a:r>
          </a:p>
        </p:txBody>
      </p:sp>
    </p:spTree>
    <p:extLst>
      <p:ext uri="{BB962C8B-B14F-4D97-AF65-F5344CB8AC3E}">
        <p14:creationId xmlns:p14="http://schemas.microsoft.com/office/powerpoint/2010/main" val="2785070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D5DE-ED1D-41D5-91AF-4E9DD9FA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578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9719-1593-459B-9F86-07952807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26543-155A-40B9-B85A-C467C425E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JDK?</a:t>
            </a:r>
          </a:p>
          <a:p>
            <a:r>
              <a:rPr lang="en-IN" dirty="0"/>
              <a:t>JRE?</a:t>
            </a:r>
          </a:p>
          <a:p>
            <a:r>
              <a:rPr lang="en-IN" dirty="0"/>
              <a:t>How java works?</a:t>
            </a:r>
          </a:p>
          <a:p>
            <a:r>
              <a:rPr lang="en-IN" dirty="0"/>
              <a:t>What is OOPS</a:t>
            </a:r>
          </a:p>
          <a:p>
            <a:r>
              <a:rPr lang="en-IN" dirty="0"/>
              <a:t>Basic intro to OOPS</a:t>
            </a:r>
          </a:p>
          <a:p>
            <a:r>
              <a:rPr lang="en-IN" dirty="0"/>
              <a:t>Data type – basic </a:t>
            </a:r>
          </a:p>
        </p:txBody>
      </p:sp>
    </p:spTree>
    <p:extLst>
      <p:ext uri="{BB962C8B-B14F-4D97-AF65-F5344CB8AC3E}">
        <p14:creationId xmlns:p14="http://schemas.microsoft.com/office/powerpoint/2010/main" val="305378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C0A360A-3996-4A80-930B-E5BB2A08D2CA}"/>
              </a:ext>
            </a:extLst>
          </p:cNvPr>
          <p:cNvSpPr/>
          <p:nvPr/>
        </p:nvSpPr>
        <p:spPr>
          <a:xfrm>
            <a:off x="9408017" y="2677217"/>
            <a:ext cx="2678806" cy="19849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51F3B-4B4A-4909-86F7-ABC6B857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java is platform independent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5E1B-57D5-458F-80B6-B05129878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4240"/>
          </a:xfrm>
        </p:spPr>
        <p:txBody>
          <a:bodyPr/>
          <a:lstStyle/>
          <a:p>
            <a:r>
              <a:rPr lang="en-IN" dirty="0"/>
              <a:t>Uses a process to execute its code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1BC0F0-346C-40DB-9CB1-C15C5A03BD84}"/>
              </a:ext>
            </a:extLst>
          </p:cNvPr>
          <p:cNvSpPr/>
          <p:nvPr/>
        </p:nvSpPr>
        <p:spPr>
          <a:xfrm>
            <a:off x="838200" y="3335627"/>
            <a:ext cx="1931831" cy="97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 Code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E6D021-C66D-4FCC-81F3-3EB2F3C2B7E4}"/>
              </a:ext>
            </a:extLst>
          </p:cNvPr>
          <p:cNvCxnSpPr/>
          <p:nvPr/>
        </p:nvCxnSpPr>
        <p:spPr>
          <a:xfrm>
            <a:off x="2975020" y="3825024"/>
            <a:ext cx="2060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CC5ACCF-12A8-4B46-A82B-57BF5CCD82F8}"/>
              </a:ext>
            </a:extLst>
          </p:cNvPr>
          <p:cNvSpPr/>
          <p:nvPr/>
        </p:nvSpPr>
        <p:spPr>
          <a:xfrm>
            <a:off x="5224532" y="3335627"/>
            <a:ext cx="1931831" cy="97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byte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CB5E5-F0D6-4BF2-A950-3B0D8E193E01}"/>
              </a:ext>
            </a:extLst>
          </p:cNvPr>
          <p:cNvSpPr txBox="1"/>
          <p:nvPr/>
        </p:nvSpPr>
        <p:spPr>
          <a:xfrm>
            <a:off x="2770031" y="2653047"/>
            <a:ext cx="2355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Whether my java code is correct or not</a:t>
            </a:r>
          </a:p>
          <a:p>
            <a:r>
              <a:rPr lang="en-IN" dirty="0"/>
              <a:t>Syntax wise</a:t>
            </a:r>
          </a:p>
          <a:p>
            <a:r>
              <a:rPr lang="en-IN" dirty="0"/>
              <a:t>Compilation</a:t>
            </a:r>
          </a:p>
          <a:p>
            <a:endParaRPr lang="en-IN" dirty="0"/>
          </a:p>
          <a:p>
            <a:r>
              <a:rPr lang="en-IN" dirty="0"/>
              <a:t>Javac.exe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898422-CA1E-499B-883B-87A2EAFA1806}"/>
              </a:ext>
            </a:extLst>
          </p:cNvPr>
          <p:cNvCxnSpPr>
            <a:cxnSpLocks/>
          </p:cNvCxnSpPr>
          <p:nvPr/>
        </p:nvCxnSpPr>
        <p:spPr>
          <a:xfrm flipV="1">
            <a:off x="7348472" y="3825024"/>
            <a:ext cx="1911438" cy="4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3E3709-4ABB-43B9-9F1F-0574D2581874}"/>
              </a:ext>
            </a:extLst>
          </p:cNvPr>
          <p:cNvSpPr txBox="1"/>
          <p:nvPr/>
        </p:nvSpPr>
        <p:spPr>
          <a:xfrm>
            <a:off x="7482625" y="3335627"/>
            <a:ext cx="1777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Interpreted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Java.exe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E6E181-2C5F-4026-A35A-A3BA534640D2}"/>
              </a:ext>
            </a:extLst>
          </p:cNvPr>
          <p:cNvSpPr/>
          <p:nvPr/>
        </p:nvSpPr>
        <p:spPr>
          <a:xfrm>
            <a:off x="9968248" y="3335627"/>
            <a:ext cx="1635617" cy="1062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Executing the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17C451-A8AE-4F02-AB58-9D79AD5EF354}"/>
              </a:ext>
            </a:extLst>
          </p:cNvPr>
          <p:cNvSpPr txBox="1"/>
          <p:nvPr/>
        </p:nvSpPr>
        <p:spPr>
          <a:xfrm>
            <a:off x="9787944" y="2677217"/>
            <a:ext cx="191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Java Virtual Machine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E0C512E-E26A-429D-B63A-4B3DB7B13CE8}"/>
              </a:ext>
            </a:extLst>
          </p:cNvPr>
          <p:cNvSpPr/>
          <p:nvPr/>
        </p:nvSpPr>
        <p:spPr>
          <a:xfrm rot="5400000">
            <a:off x="7971170" y="2870734"/>
            <a:ext cx="417489" cy="45039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1D4406-1E07-4B53-8DD0-2062C7FCBFDD}"/>
              </a:ext>
            </a:extLst>
          </p:cNvPr>
          <p:cNvSpPr txBox="1"/>
          <p:nvPr/>
        </p:nvSpPr>
        <p:spPr>
          <a:xfrm>
            <a:off x="6757118" y="5422422"/>
            <a:ext cx="3211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Java Runtime Environment</a:t>
            </a:r>
          </a:p>
          <a:p>
            <a:r>
              <a:rPr lang="en-IN" dirty="0"/>
              <a:t>(JRE)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4F630EA-5761-465A-931E-0443854C5C97}"/>
              </a:ext>
            </a:extLst>
          </p:cNvPr>
          <p:cNvSpPr/>
          <p:nvPr/>
        </p:nvSpPr>
        <p:spPr>
          <a:xfrm rot="5400000">
            <a:off x="5844008" y="1577878"/>
            <a:ext cx="167866" cy="90667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30508-DE18-405D-858A-218CDE80BC1C}"/>
              </a:ext>
            </a:extLst>
          </p:cNvPr>
          <p:cNvSpPr txBox="1"/>
          <p:nvPr/>
        </p:nvSpPr>
        <p:spPr>
          <a:xfrm>
            <a:off x="4681473" y="6278122"/>
            <a:ext cx="321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Java Development KIT (JDK)</a:t>
            </a:r>
          </a:p>
        </p:txBody>
      </p:sp>
    </p:spTree>
    <p:extLst>
      <p:ext uri="{BB962C8B-B14F-4D97-AF65-F5344CB8AC3E}">
        <p14:creationId xmlns:p14="http://schemas.microsoft.com/office/powerpoint/2010/main" val="234101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B0E6-3CC2-4627-8895-B98BB7C8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Execute one java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1DAA-3DB5-408C-A0D4-A254367B4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0910"/>
          </a:xfrm>
        </p:spPr>
        <p:txBody>
          <a:bodyPr/>
          <a:lstStyle/>
          <a:p>
            <a:r>
              <a:rPr lang="en-IN" dirty="0"/>
              <a:t>Compile the code (</a:t>
            </a:r>
            <a:r>
              <a:rPr lang="en-IN" dirty="0" err="1"/>
              <a:t>javac</a:t>
            </a:r>
            <a:r>
              <a:rPr lang="en-IN" dirty="0"/>
              <a:t> &lt;FILENAME with extension&gt;)</a:t>
            </a:r>
          </a:p>
          <a:p>
            <a:r>
              <a:rPr lang="en-IN" dirty="0"/>
              <a:t>Executing the code (java &lt;</a:t>
            </a:r>
            <a:r>
              <a:rPr lang="en-IN" dirty="0" err="1"/>
              <a:t>ClassName</a:t>
            </a:r>
            <a:r>
              <a:rPr lang="en-IN" dirty="0"/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330758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C455-DC55-466E-8689-FEE8739E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is a OOPS language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6EA9-D565-4D05-89E7-0B70CF285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 + Oriented + languages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Object – </a:t>
            </a:r>
          </a:p>
          <a:p>
            <a:pPr marL="0" indent="0">
              <a:buNone/>
            </a:pPr>
            <a:r>
              <a:rPr lang="en-IN" dirty="0"/>
              <a:t>state and behaviour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Car – Tyre of car + Gears + seats + </a:t>
            </a:r>
            <a:r>
              <a:rPr lang="en-IN" dirty="0" err="1"/>
              <a:t>acclr</a:t>
            </a:r>
            <a:r>
              <a:rPr lang="en-IN" dirty="0"/>
              <a:t> + headlights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7B6629-43B5-47AE-8AFB-4B88EB470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812976"/>
              </p:ext>
            </p:extLst>
          </p:nvPr>
        </p:nvGraphicFramePr>
        <p:xfrm>
          <a:off x="4388833" y="1979309"/>
          <a:ext cx="7640034" cy="222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678">
                  <a:extLst>
                    <a:ext uri="{9D8B030D-6E8A-4147-A177-3AD203B41FA5}">
                      <a16:colId xmlns:a16="http://schemas.microsoft.com/office/drawing/2014/main" val="3986173282"/>
                    </a:ext>
                  </a:extLst>
                </a:gridCol>
                <a:gridCol w="2546678">
                  <a:extLst>
                    <a:ext uri="{9D8B030D-6E8A-4147-A177-3AD203B41FA5}">
                      <a16:colId xmlns:a16="http://schemas.microsoft.com/office/drawing/2014/main" val="4000984175"/>
                    </a:ext>
                  </a:extLst>
                </a:gridCol>
                <a:gridCol w="2546678">
                  <a:extLst>
                    <a:ext uri="{9D8B030D-6E8A-4147-A177-3AD203B41FA5}">
                      <a16:colId xmlns:a16="http://schemas.microsoft.com/office/drawing/2014/main" val="2768614272"/>
                    </a:ext>
                  </a:extLst>
                </a:gridCol>
              </a:tblGrid>
              <a:tr h="527204">
                <a:tc>
                  <a:txBody>
                    <a:bodyPr/>
                    <a:lstStyle/>
                    <a:p>
                      <a:r>
                        <a:rPr lang="en-IN" dirty="0"/>
                        <a:t>Object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Property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988736"/>
                  </a:ext>
                </a:extLst>
              </a:tr>
              <a:tr h="527204">
                <a:tc>
                  <a:txBody>
                    <a:bodyPr/>
                    <a:lstStyle/>
                    <a:p>
                      <a:r>
                        <a:rPr lang="en-IN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Color</a:t>
                      </a:r>
                      <a:r>
                        <a:rPr lang="en-IN" dirty="0"/>
                        <a:t>, Length, 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Driving, </a:t>
                      </a:r>
                      <a:r>
                        <a:rPr lang="en-IN" dirty="0" err="1"/>
                        <a:t>acclr</a:t>
                      </a:r>
                      <a:r>
                        <a:rPr lang="en-IN" dirty="0"/>
                        <a:t>, braking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463099"/>
                  </a:ext>
                </a:extLst>
              </a:tr>
              <a:tr h="598124">
                <a:tc>
                  <a:txBody>
                    <a:bodyPr/>
                    <a:lstStyle/>
                    <a:p>
                      <a:r>
                        <a:rPr lang="en-IN" dirty="0"/>
                        <a:t>Tyre of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Radius, </a:t>
                      </a:r>
                      <a:r>
                        <a:rPr lang="en-IN" dirty="0" err="1"/>
                        <a:t>Color</a:t>
                      </a:r>
                      <a:r>
                        <a:rPr lang="en-IN" dirty="0"/>
                        <a:t>, material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Rotation, helps car to 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296409"/>
                  </a:ext>
                </a:extLst>
              </a:tr>
              <a:tr h="527204">
                <a:tc>
                  <a:txBody>
                    <a:bodyPr/>
                    <a:lstStyle/>
                    <a:p>
                      <a:r>
                        <a:rPr lang="en-IN" dirty="0"/>
                        <a:t>Gears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Shape, </a:t>
                      </a:r>
                      <a:r>
                        <a:rPr lang="en-IN" dirty="0" err="1"/>
                        <a:t>color</a:t>
                      </a:r>
                      <a:r>
                        <a:rPr lang="en-IN" dirty="0"/>
                        <a:t> etc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Help car to 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188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71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CD9F-ACE6-46CF-AD3E-8E96406E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</a:t>
            </a:r>
          </a:p>
        </p:txBody>
      </p:sp>
      <p:pic>
        <p:nvPicPr>
          <p:cNvPr id="1026" name="Picture 2" descr="Skeletal System – Labeled Diagrams of the Human Skeleton">
            <a:extLst>
              <a:ext uri="{FF2B5EF4-FFF2-40B4-BE49-F238E27FC236}">
                <a16:creationId xmlns:a16="http://schemas.microsoft.com/office/drawing/2014/main" id="{709C6E01-08B8-4D12-9300-33B40070D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27" y="1867370"/>
            <a:ext cx="2948189" cy="360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hah Rukh Khan - Wikipedia">
            <a:extLst>
              <a:ext uri="{FF2B5EF4-FFF2-40B4-BE49-F238E27FC236}">
                <a16:creationId xmlns:a16="http://schemas.microsoft.com/office/drawing/2014/main" id="{E8C7C8BC-C805-496C-AEE1-50B47F914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816" y="586257"/>
            <a:ext cx="17907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ad Pitt - Wikipedia">
            <a:extLst>
              <a:ext uri="{FF2B5EF4-FFF2-40B4-BE49-F238E27FC236}">
                <a16:creationId xmlns:a16="http://schemas.microsoft.com/office/drawing/2014/main" id="{F188D79F-A27C-4D95-8EB0-4D4A38899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3652368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413420-725B-477B-A9BA-10EB0ADB05E0}"/>
              </a:ext>
            </a:extLst>
          </p:cNvPr>
          <p:cNvSpPr txBox="1"/>
          <p:nvPr/>
        </p:nvSpPr>
        <p:spPr>
          <a:xfrm>
            <a:off x="792318" y="2136338"/>
            <a:ext cx="29878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Human</a:t>
            </a:r>
          </a:p>
          <a:p>
            <a:endParaRPr lang="en-IN" dirty="0"/>
          </a:p>
          <a:p>
            <a:r>
              <a:rPr lang="en-IN" dirty="0"/>
              <a:t>Name</a:t>
            </a:r>
          </a:p>
          <a:p>
            <a:r>
              <a:rPr lang="en-IN" dirty="0"/>
              <a:t>Height</a:t>
            </a:r>
          </a:p>
          <a:p>
            <a:r>
              <a:rPr lang="en-IN" dirty="0"/>
              <a:t>Weight</a:t>
            </a:r>
          </a:p>
          <a:p>
            <a:r>
              <a:rPr lang="en-IN" dirty="0" err="1"/>
              <a:t>Color</a:t>
            </a:r>
            <a:endParaRPr lang="en-IN" dirty="0"/>
          </a:p>
          <a:p>
            <a:endParaRPr lang="en-IN" dirty="0"/>
          </a:p>
          <a:p>
            <a:r>
              <a:rPr lang="en-IN" dirty="0"/>
              <a:t>Occupation()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5518A-C967-4D57-B296-43E29EE431BE}"/>
              </a:ext>
            </a:extLst>
          </p:cNvPr>
          <p:cNvSpPr txBox="1"/>
          <p:nvPr/>
        </p:nvSpPr>
        <p:spPr>
          <a:xfrm>
            <a:off x="6439436" y="1027906"/>
            <a:ext cx="21121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Name - Shahrukh</a:t>
            </a:r>
          </a:p>
          <a:p>
            <a:r>
              <a:rPr lang="en-IN" sz="1600" dirty="0"/>
              <a:t>Height – 5.9</a:t>
            </a:r>
          </a:p>
          <a:p>
            <a:r>
              <a:rPr lang="en-IN" sz="1600" dirty="0"/>
              <a:t>Weight - 80</a:t>
            </a:r>
          </a:p>
          <a:p>
            <a:r>
              <a:rPr lang="en-IN" sz="1600" dirty="0" err="1"/>
              <a:t>Color</a:t>
            </a:r>
            <a:r>
              <a:rPr lang="en-IN" sz="1600" dirty="0"/>
              <a:t> – black</a:t>
            </a:r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Occupation( - actor)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680C41-7F4A-4BE9-AD62-1A4C91C62A4F}"/>
              </a:ext>
            </a:extLst>
          </p:cNvPr>
          <p:cNvSpPr txBox="1"/>
          <p:nvPr/>
        </p:nvSpPr>
        <p:spPr>
          <a:xfrm>
            <a:off x="6405764" y="4662031"/>
            <a:ext cx="1790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Name – Brad Pitt</a:t>
            </a:r>
          </a:p>
          <a:p>
            <a:r>
              <a:rPr lang="en-IN" sz="1400" dirty="0"/>
              <a:t>Height – 5.7</a:t>
            </a:r>
          </a:p>
          <a:p>
            <a:r>
              <a:rPr lang="en-IN" sz="1400" dirty="0"/>
              <a:t>Weight - 70</a:t>
            </a:r>
          </a:p>
          <a:p>
            <a:r>
              <a:rPr lang="en-IN" sz="1400" dirty="0" err="1"/>
              <a:t>Color</a:t>
            </a:r>
            <a:r>
              <a:rPr lang="en-IN" sz="1400" dirty="0"/>
              <a:t> - white</a:t>
            </a:r>
          </a:p>
          <a:p>
            <a:endParaRPr lang="en-IN" sz="1400" dirty="0"/>
          </a:p>
          <a:p>
            <a:r>
              <a:rPr lang="en-IN" sz="1400" dirty="0"/>
              <a:t>Occupation( - actor)</a:t>
            </a:r>
          </a:p>
        </p:txBody>
      </p:sp>
    </p:spTree>
    <p:extLst>
      <p:ext uri="{BB962C8B-B14F-4D97-AF65-F5344CB8AC3E}">
        <p14:creationId xmlns:p14="http://schemas.microsoft.com/office/powerpoint/2010/main" val="65918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BBEC-764A-415D-83A1-50A15D76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TestSuite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88182-1660-468D-90AF-7B59C9609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TestStep</a:t>
            </a:r>
            <a:r>
              <a:rPr lang="en-IN" dirty="0"/>
              <a:t> </a:t>
            </a:r>
          </a:p>
          <a:p>
            <a:r>
              <a:rPr lang="en-IN" dirty="0" err="1"/>
              <a:t>TestCase</a:t>
            </a:r>
            <a:endParaRPr lang="en-IN" dirty="0"/>
          </a:p>
          <a:p>
            <a:r>
              <a:rPr lang="en-IN" dirty="0" err="1"/>
              <a:t>TestSuite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05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919A-7893-43CF-9D74-E3AC9C5D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 concepts in 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71C7-7B52-47E4-B439-330060D35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Encapsulation – process of wrapping code in term of security and arrangement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Polymorphism – poly morphic nature of object</a:t>
            </a:r>
          </a:p>
          <a:p>
            <a:endParaRPr lang="en-IN" dirty="0"/>
          </a:p>
          <a:p>
            <a:r>
              <a:rPr lang="en-IN" dirty="0"/>
              <a:t>Inheritance – properties of parent automatic comes to child</a:t>
            </a:r>
          </a:p>
          <a:p>
            <a:endParaRPr lang="en-IN" dirty="0"/>
          </a:p>
          <a:p>
            <a:r>
              <a:rPr lang="en-IN" dirty="0"/>
              <a:t>Abstraction – hiding complex code and shows functionality only.</a:t>
            </a:r>
          </a:p>
        </p:txBody>
      </p:sp>
    </p:spTree>
    <p:extLst>
      <p:ext uri="{BB962C8B-B14F-4D97-AF65-F5344CB8AC3E}">
        <p14:creationId xmlns:p14="http://schemas.microsoft.com/office/powerpoint/2010/main" val="378481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7EDC-C119-4EDF-8547-5EA1B986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Data Types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53A3DAC-48E5-43B5-9E59-8805E6F1A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306193"/>
              </p:ext>
            </p:extLst>
          </p:nvPr>
        </p:nvGraphicFramePr>
        <p:xfrm>
          <a:off x="1735786" y="1690688"/>
          <a:ext cx="8103672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1224">
                  <a:extLst>
                    <a:ext uri="{9D8B030D-6E8A-4147-A177-3AD203B41FA5}">
                      <a16:colId xmlns:a16="http://schemas.microsoft.com/office/drawing/2014/main" val="379257525"/>
                    </a:ext>
                  </a:extLst>
                </a:gridCol>
                <a:gridCol w="2701224">
                  <a:extLst>
                    <a:ext uri="{9D8B030D-6E8A-4147-A177-3AD203B41FA5}">
                      <a16:colId xmlns:a16="http://schemas.microsoft.com/office/drawing/2014/main" val="428008771"/>
                    </a:ext>
                  </a:extLst>
                </a:gridCol>
                <a:gridCol w="2701224">
                  <a:extLst>
                    <a:ext uri="{9D8B030D-6E8A-4147-A177-3AD203B41FA5}">
                      <a16:colId xmlns:a16="http://schemas.microsoft.com/office/drawing/2014/main" val="4124367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 Type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Values covered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Memory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3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byte – 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24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byte – 16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84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byte – 32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40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 byte – 64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98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bytes = 32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227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 bytes – 64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87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byte (ASCII)</a:t>
                      </a:r>
                    </a:p>
                    <a:p>
                      <a:r>
                        <a:rPr lang="en-IN" dirty="0"/>
                        <a:t>2 byte (Unicode)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71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boolean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265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52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413</Words>
  <Application>Microsoft Office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Session2</vt:lpstr>
      <vt:lpstr>Topics to cover</vt:lpstr>
      <vt:lpstr>Why java is platform independent</vt:lpstr>
      <vt:lpstr>How to Execute one java file</vt:lpstr>
      <vt:lpstr>Java is a OOPS language </vt:lpstr>
      <vt:lpstr>Class</vt:lpstr>
      <vt:lpstr>TestSuite</vt:lpstr>
      <vt:lpstr>4 concepts in OOPS</vt:lpstr>
      <vt:lpstr>Basic Data Types</vt:lpstr>
      <vt:lpstr>PowerPoint Presentation</vt:lpstr>
      <vt:lpstr>Assignments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Session2</dc:title>
  <dc:creator>Vaibhav</dc:creator>
  <cp:lastModifiedBy>Vaibhav</cp:lastModifiedBy>
  <cp:revision>12</cp:revision>
  <dcterms:created xsi:type="dcterms:W3CDTF">2020-04-07T12:28:21Z</dcterms:created>
  <dcterms:modified xsi:type="dcterms:W3CDTF">2020-04-09T17:41:28Z</dcterms:modified>
</cp:coreProperties>
</file>