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DF85-5D0B-4D55-BD3F-FC732A951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F90B7-DD5C-4DD6-A6F0-61F5074EB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B68E5-4284-48C9-8572-78254B1E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7D51-BF75-47B5-AD35-D2E6FDCFB229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D447-7A53-4376-A652-92A0B43F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76973-6513-44D3-8687-1E9AE709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42FF-E78F-42F5-AF26-54F6FE779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73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C325-A5D7-4C28-AEB3-A2BDADFC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A292D-0CB5-4DCA-AC2E-D1E9CA021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8740D-4C2A-4CB9-A8BF-85A6F81E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7D51-BF75-47B5-AD35-D2E6FDCFB229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776D9-5812-4640-AE81-3618A2D2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51B22-0FF8-4C91-8B8D-9B9343F0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42FF-E78F-42F5-AF26-54F6FE779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94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97EC0-15AD-455D-895B-3EF9D86CF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99157-AFD7-4ACE-BA59-54BC13FFE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9F61D-1306-47DB-92B8-7C7059D3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7D51-BF75-47B5-AD35-D2E6FDCFB229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2B45F-B1C7-42B5-90AF-E07A8C7F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B4588-8AD1-45D1-BD52-A933E771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42FF-E78F-42F5-AF26-54F6FE779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88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2FB1-58D3-400E-9BED-4D9B76D0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C1970-8050-474F-AEEE-6B3A449E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21310-4C90-48A5-A78B-E8F176C1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7D51-BF75-47B5-AD35-D2E6FDCFB229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8E67-C124-4FF0-A0A6-26814A25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A414-A604-4A51-8712-D8ECE917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42FF-E78F-42F5-AF26-54F6FE779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45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E0A1-3486-4505-B9B1-3B6815C0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0FD38-ABC3-40BE-A6EF-E23C7AD6B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B6A63-BC94-4C14-A46A-D6C42B35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7D51-BF75-47B5-AD35-D2E6FDCFB229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75697-4202-4F06-A0DB-F8889421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88A9-F751-4D1A-9513-08572E4F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42FF-E78F-42F5-AF26-54F6FE779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37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8FCE-EFF6-415B-A45C-7154102D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85882-74F3-4D0C-A717-46C1A4E54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96500-3567-4F95-AA87-046B3F77F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402DF-D969-4C2D-B52D-8D310F0D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7D51-BF75-47B5-AD35-D2E6FDCFB229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4DC75-958A-4BAC-9382-31B656A8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854E1-36AC-4974-9BCD-332AE474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42FF-E78F-42F5-AF26-54F6FE779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32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3980-A7E9-4930-B6EB-E0277B41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C1FA3-3E74-4565-88E4-72D0D48B5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FFE65-657A-4184-8995-6FD83C4A1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0F8FB-2B56-444A-A8E0-B03CE4738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D4449-BBB7-492F-BB25-E50B4D388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AE5F7-3801-4981-AF4F-042E5DD5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7D51-BF75-47B5-AD35-D2E6FDCFB229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AD0124-DD5F-4FFC-9007-F7DF7892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9FAFD-7680-4952-866A-396EB61B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42FF-E78F-42F5-AF26-54F6FE779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53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87E8-AC3A-4ADB-9B99-EF6EEB04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37018-6969-4C65-B3DD-476BBDBF7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7D51-BF75-47B5-AD35-D2E6FDCFB229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CBBC7-5DAF-4836-8C1F-9737AEE70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58390-BB53-40C3-B923-F1CA0CD7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42FF-E78F-42F5-AF26-54F6FE779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42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1AAC9-519A-4339-8C27-8177D414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7D51-BF75-47B5-AD35-D2E6FDCFB229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615A8-2B27-4F0E-833E-3317ED9B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C9DBA-1125-43A5-9AC3-97C6FF45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42FF-E78F-42F5-AF26-54F6FE779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399C-C88F-45C5-8E32-32B19423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26E43-EADF-4C6A-8915-82ABA54A4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EA564-98F5-486C-BD6D-787D7E179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A4400-D217-4E54-B278-0A4B1422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7D51-BF75-47B5-AD35-D2E6FDCFB229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E213A-C12B-4F60-9D79-9EE51F7A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654D5-0B28-4223-AF76-0E67FD30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42FF-E78F-42F5-AF26-54F6FE779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62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D0B9-97DC-4FBB-96BA-D7A2706EC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1A2D6-7674-4D6D-81C4-4155D0D68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BDE62-51DF-4250-8389-129CB3AEC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DC933-65F0-4BDD-B81D-587B9494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7D51-BF75-47B5-AD35-D2E6FDCFB229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CCFB0-F007-481E-9202-B7A73270C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44830-BA35-44DD-8173-538AFF2A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42FF-E78F-42F5-AF26-54F6FE779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27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5F1D4-C3E7-4A2C-9E64-24E43FC8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918CB-0159-4CF7-A990-BCA232ABB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F658-60EC-40FA-9906-06F77B077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77D51-BF75-47B5-AD35-D2E6FDCFB229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74E5F-80D8-4B03-8D00-C10B04720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E26FB-5EBF-42AA-A35C-62101911D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042FF-E78F-42F5-AF26-54F6FE779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72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7EF1-369D-4807-BCB0-7D515D221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Session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2E0A0-0A2D-4635-9606-925653BCF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87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205E-A8F9-4CAB-847D-B6B71856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49769-57FF-442F-956A-697E23080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IDE (Eclipse)</a:t>
            </a:r>
          </a:p>
          <a:p>
            <a:r>
              <a:rPr lang="en-IN" dirty="0"/>
              <a:t>Practice Number Systems</a:t>
            </a:r>
          </a:p>
        </p:txBody>
      </p:sp>
    </p:spTree>
    <p:extLst>
      <p:ext uri="{BB962C8B-B14F-4D97-AF65-F5344CB8AC3E}">
        <p14:creationId xmlns:p14="http://schemas.microsoft.com/office/powerpoint/2010/main" val="36395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181B-9BFE-46CB-B151-EB550309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 (Integrated Development Environment)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34AD-3209-4246-87AA-F7B73A882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Eclipse</a:t>
            </a:r>
          </a:p>
          <a:p>
            <a:r>
              <a:rPr lang="en-IN" dirty="0" err="1"/>
              <a:t>Netbeans</a:t>
            </a:r>
            <a:endParaRPr lang="en-IN" dirty="0"/>
          </a:p>
          <a:p>
            <a:r>
              <a:rPr lang="en-IN" dirty="0" err="1"/>
              <a:t>IntellIJ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594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EFD9-21B5-49D4-B386-420387F9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C4E2-20F4-4ABC-84F2-1906DF438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Package name will be always in </a:t>
            </a:r>
            <a:r>
              <a:rPr lang="en-IN" dirty="0" err="1"/>
              <a:t>smallcases</a:t>
            </a:r>
            <a:endParaRPr lang="en-IN" dirty="0"/>
          </a:p>
          <a:p>
            <a:r>
              <a:rPr lang="en-IN" dirty="0"/>
              <a:t>Class name – First Letter will always in Capital (</a:t>
            </a:r>
            <a:r>
              <a:rPr lang="en-IN" dirty="0" err="1"/>
              <a:t>TestClass</a:t>
            </a:r>
            <a:r>
              <a:rPr lang="en-IN" dirty="0"/>
              <a:t>, </a:t>
            </a:r>
            <a:r>
              <a:rPr lang="en-IN" dirty="0" err="1"/>
              <a:t>MyNameIsKhan</a:t>
            </a:r>
            <a:r>
              <a:rPr lang="en-IN" dirty="0"/>
              <a:t>) – Hungarian Naming 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In a java file I can have as many as classes</a:t>
            </a:r>
          </a:p>
          <a:p>
            <a:pPr marL="0" indent="0">
              <a:buNone/>
            </a:pPr>
            <a:r>
              <a:rPr lang="en-IN" dirty="0"/>
              <a:t>We can have only one public class in a java file and that class must have same name as file name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64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B3B6-6115-4001-B50B-6185E822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change compiler in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71DC5-C318-4220-9FBC-C34C2A4AD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46375"/>
          </a:xfrm>
        </p:spPr>
        <p:txBody>
          <a:bodyPr/>
          <a:lstStyle/>
          <a:p>
            <a:r>
              <a:rPr lang="en-IN" dirty="0"/>
              <a:t>Properties -&gt;Java Compiler -&gt; Select Compiler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1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54F6-F277-4F2B-AA57-426D46DE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678DA-1BE0-4DCD-AEEC-AC7F91003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Ctrl + Space = suggestion </a:t>
            </a:r>
          </a:p>
          <a:p>
            <a:r>
              <a:rPr lang="en-IN" dirty="0"/>
              <a:t>Ctrl + A, Ctrl +I = indent your code</a:t>
            </a:r>
          </a:p>
          <a:p>
            <a:r>
              <a:rPr lang="en-IN" dirty="0" err="1"/>
              <a:t>Ctrl+Alt+Down</a:t>
            </a:r>
            <a:r>
              <a:rPr lang="en-IN" dirty="0"/>
              <a:t> = Copy lines</a:t>
            </a:r>
          </a:p>
          <a:p>
            <a:r>
              <a:rPr lang="en-IN" dirty="0"/>
              <a:t>Ctrl + D = Delete the line</a:t>
            </a:r>
          </a:p>
          <a:p>
            <a:r>
              <a:rPr lang="en-IN" dirty="0"/>
              <a:t>Ctrl+2, R</a:t>
            </a:r>
          </a:p>
          <a:p>
            <a:endParaRPr lang="en-IN" dirty="0"/>
          </a:p>
          <a:p>
            <a:r>
              <a:rPr lang="en-IN" dirty="0"/>
              <a:t>All </a:t>
            </a:r>
            <a:r>
              <a:rPr lang="en-IN" dirty="0" err="1"/>
              <a:t>ShortCuts</a:t>
            </a:r>
            <a:endParaRPr lang="en-IN" dirty="0"/>
          </a:p>
          <a:p>
            <a:r>
              <a:rPr lang="en-IN" dirty="0"/>
              <a:t>Window -&gt; Preference -&gt; Keys</a:t>
            </a:r>
          </a:p>
        </p:txBody>
      </p:sp>
    </p:spTree>
    <p:extLst>
      <p:ext uri="{BB962C8B-B14F-4D97-AF65-F5344CB8AC3E}">
        <p14:creationId xmlns:p14="http://schemas.microsoft.com/office/powerpoint/2010/main" val="408534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C67A-41FC-4618-99E3-5493CBFE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3F72-7541-4426-8708-C46F4205F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174" y="4399062"/>
            <a:ext cx="10515600" cy="1777909"/>
          </a:xfrm>
        </p:spPr>
        <p:txBody>
          <a:bodyPr/>
          <a:lstStyle/>
          <a:p>
            <a:r>
              <a:rPr lang="en-IN" dirty="0"/>
              <a:t>Binary, Octal, Decimal ,Hexadecimal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94585B-7CC5-42FD-958B-2DF333BAA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04630"/>
              </p:ext>
            </p:extLst>
          </p:nvPr>
        </p:nvGraphicFramePr>
        <p:xfrm>
          <a:off x="5663843" y="681029"/>
          <a:ext cx="21536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634">
                  <a:extLst>
                    <a:ext uri="{9D8B030D-6E8A-4147-A177-3AD203B41FA5}">
                      <a16:colId xmlns:a16="http://schemas.microsoft.com/office/drawing/2014/main" val="773216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780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Binary  - 11000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1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Octal –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7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Decimal –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08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Hexedecimal</a:t>
                      </a:r>
                      <a:r>
                        <a:rPr lang="en-IN" dirty="0"/>
                        <a:t> - 18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1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56105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1D5D93E-4FED-4A1F-A225-30B460E0702F}"/>
              </a:ext>
            </a:extLst>
          </p:cNvPr>
          <p:cNvSpPr/>
          <p:nvPr/>
        </p:nvSpPr>
        <p:spPr>
          <a:xfrm>
            <a:off x="838200" y="2073989"/>
            <a:ext cx="488324" cy="41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E4400F-24F7-43A4-B27B-9F3FE8271AF8}"/>
              </a:ext>
            </a:extLst>
          </p:cNvPr>
          <p:cNvSpPr/>
          <p:nvPr/>
        </p:nvSpPr>
        <p:spPr>
          <a:xfrm>
            <a:off x="1326524" y="2073989"/>
            <a:ext cx="488324" cy="41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50940-0884-4F4B-8121-21956BB8BFF5}"/>
              </a:ext>
            </a:extLst>
          </p:cNvPr>
          <p:cNvSpPr/>
          <p:nvPr/>
        </p:nvSpPr>
        <p:spPr>
          <a:xfrm>
            <a:off x="1786049" y="2073989"/>
            <a:ext cx="488324" cy="41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1152E4-B900-41DD-912A-EDB3CAB39BEA}"/>
              </a:ext>
            </a:extLst>
          </p:cNvPr>
          <p:cNvSpPr/>
          <p:nvPr/>
        </p:nvSpPr>
        <p:spPr>
          <a:xfrm>
            <a:off x="2274373" y="2073989"/>
            <a:ext cx="488324" cy="41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E62DB5-ED5D-4338-B9DF-7BCF38E1E3D8}"/>
              </a:ext>
            </a:extLst>
          </p:cNvPr>
          <p:cNvSpPr/>
          <p:nvPr/>
        </p:nvSpPr>
        <p:spPr>
          <a:xfrm>
            <a:off x="2767347" y="2073989"/>
            <a:ext cx="488324" cy="41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9DCCA2-002D-473B-9D5C-48DD4E43BFB0}"/>
              </a:ext>
            </a:extLst>
          </p:cNvPr>
          <p:cNvSpPr/>
          <p:nvPr/>
        </p:nvSpPr>
        <p:spPr>
          <a:xfrm>
            <a:off x="3255671" y="2073989"/>
            <a:ext cx="488324" cy="41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CD083-E9C8-431C-AA31-B3BE068CC69E}"/>
              </a:ext>
            </a:extLst>
          </p:cNvPr>
          <p:cNvSpPr/>
          <p:nvPr/>
        </p:nvSpPr>
        <p:spPr>
          <a:xfrm>
            <a:off x="3715196" y="2073989"/>
            <a:ext cx="488324" cy="41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D62372-1C2E-486B-BD28-C2169D0F360E}"/>
              </a:ext>
            </a:extLst>
          </p:cNvPr>
          <p:cNvSpPr/>
          <p:nvPr/>
        </p:nvSpPr>
        <p:spPr>
          <a:xfrm>
            <a:off x="4203520" y="2073989"/>
            <a:ext cx="488324" cy="41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FF9CDC-F688-4AFA-B8CD-A160FDC113D2}"/>
              </a:ext>
            </a:extLst>
          </p:cNvPr>
          <p:cNvSpPr txBox="1"/>
          <p:nvPr/>
        </p:nvSpPr>
        <p:spPr>
          <a:xfrm>
            <a:off x="4308914" y="2604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E86AA2-47E0-4460-86CF-C032B5D79F5B}"/>
              </a:ext>
            </a:extLst>
          </p:cNvPr>
          <p:cNvSpPr txBox="1"/>
          <p:nvPr/>
        </p:nvSpPr>
        <p:spPr>
          <a:xfrm>
            <a:off x="3864445" y="25987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B8C054-25FD-4076-BEE0-649E36586141}"/>
              </a:ext>
            </a:extLst>
          </p:cNvPr>
          <p:cNvSpPr txBox="1"/>
          <p:nvPr/>
        </p:nvSpPr>
        <p:spPr>
          <a:xfrm>
            <a:off x="3398932" y="25987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6FBE4-62A2-4F2B-82CF-1F6ECE6FC9BD}"/>
              </a:ext>
            </a:extLst>
          </p:cNvPr>
          <p:cNvSpPr txBox="1"/>
          <p:nvPr/>
        </p:nvSpPr>
        <p:spPr>
          <a:xfrm>
            <a:off x="2949552" y="25987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62BF64-5188-4D48-8785-BAB2D22B743A}"/>
              </a:ext>
            </a:extLst>
          </p:cNvPr>
          <p:cNvSpPr txBox="1"/>
          <p:nvPr/>
        </p:nvSpPr>
        <p:spPr>
          <a:xfrm>
            <a:off x="2367085" y="25769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C7E630-7C4A-45DB-9CFE-EE757605BF1F}"/>
              </a:ext>
            </a:extLst>
          </p:cNvPr>
          <p:cNvSpPr txBox="1"/>
          <p:nvPr/>
        </p:nvSpPr>
        <p:spPr>
          <a:xfrm>
            <a:off x="1800687" y="25987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5453FE-F90A-4B71-88C2-67FE89FF84A1}"/>
              </a:ext>
            </a:extLst>
          </p:cNvPr>
          <p:cNvSpPr txBox="1"/>
          <p:nvPr/>
        </p:nvSpPr>
        <p:spPr>
          <a:xfrm>
            <a:off x="1294878" y="25679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CAD7F9-9B57-4BBB-B9EA-4C3ACB5D92ED}"/>
              </a:ext>
            </a:extLst>
          </p:cNvPr>
          <p:cNvSpPr txBox="1"/>
          <p:nvPr/>
        </p:nvSpPr>
        <p:spPr>
          <a:xfrm>
            <a:off x="876174" y="25679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128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0FA3C1-AF98-472A-8FD1-117B0F8D4306}"/>
              </a:ext>
            </a:extLst>
          </p:cNvPr>
          <p:cNvSpPr txBox="1"/>
          <p:nvPr/>
        </p:nvSpPr>
        <p:spPr>
          <a:xfrm>
            <a:off x="4312962" y="3057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C7E4CB-16D7-45C9-893F-24199FB7A5C3}"/>
              </a:ext>
            </a:extLst>
          </p:cNvPr>
          <p:cNvSpPr txBox="1"/>
          <p:nvPr/>
        </p:nvSpPr>
        <p:spPr>
          <a:xfrm>
            <a:off x="3864445" y="30299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BE71A1-CC82-4F2C-806E-149CC7A91730}"/>
              </a:ext>
            </a:extLst>
          </p:cNvPr>
          <p:cNvSpPr txBox="1"/>
          <p:nvPr/>
        </p:nvSpPr>
        <p:spPr>
          <a:xfrm>
            <a:off x="3319029" y="30416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8586E8-D0AC-4D4F-80E4-901BFD7927BF}"/>
              </a:ext>
            </a:extLst>
          </p:cNvPr>
          <p:cNvSpPr txBox="1"/>
          <p:nvPr/>
        </p:nvSpPr>
        <p:spPr>
          <a:xfrm>
            <a:off x="4318921" y="3604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E9C5F5-96B0-4A99-AF4B-AB48AAB81AF6}"/>
              </a:ext>
            </a:extLst>
          </p:cNvPr>
          <p:cNvSpPr txBox="1"/>
          <p:nvPr/>
        </p:nvSpPr>
        <p:spPr>
          <a:xfrm>
            <a:off x="3844231" y="3604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A528B7-A377-4E43-B91C-58B68E537F14}"/>
              </a:ext>
            </a:extLst>
          </p:cNvPr>
          <p:cNvSpPr txBox="1"/>
          <p:nvPr/>
        </p:nvSpPr>
        <p:spPr>
          <a:xfrm>
            <a:off x="3302956" y="359772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256</a:t>
            </a:r>
          </a:p>
        </p:txBody>
      </p:sp>
    </p:spTree>
    <p:extLst>
      <p:ext uri="{BB962C8B-B14F-4D97-AF65-F5344CB8AC3E}">
        <p14:creationId xmlns:p14="http://schemas.microsoft.com/office/powerpoint/2010/main" val="278934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DD00-F7CB-45D9-AD3B-4F8C2A5E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EE48B-BBFC-454C-A2AD-6820F7C10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88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7874-8403-4128-8774-419AE739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235F-75CC-4989-BA05-29B3E2C3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1 - Eclipse has its own compiler. Why it use machine </a:t>
            </a:r>
            <a:r>
              <a:rPr lang="en-IN" dirty="0" err="1"/>
              <a:t>jre</a:t>
            </a:r>
            <a:r>
              <a:rPr lang="en-IN" dirty="0"/>
              <a:t> to execute code.</a:t>
            </a:r>
          </a:p>
          <a:p>
            <a:pPr marL="0" indent="0">
              <a:buNone/>
            </a:pPr>
            <a:r>
              <a:rPr lang="en-IN" dirty="0"/>
              <a:t>2 – Change below numbers in binary, Octal, Decimal , Hexadecimal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32, 45, 67, 97,5,72,34,56</a:t>
            </a:r>
          </a:p>
          <a:p>
            <a:pPr marL="0" indent="0">
              <a:buNone/>
            </a:pPr>
            <a:r>
              <a:rPr lang="en-IN" dirty="0"/>
              <a:t>3 – Conditional statement(if, </a:t>
            </a:r>
            <a:r>
              <a:rPr lang="en-IN"/>
              <a:t>else) , Loops</a:t>
            </a:r>
            <a:r>
              <a:rPr lang="en-IN" dirty="0"/>
              <a:t>,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78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221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Session 3</vt:lpstr>
      <vt:lpstr>Agenda</vt:lpstr>
      <vt:lpstr>IDE (Integrated Development Environment)</vt:lpstr>
      <vt:lpstr>Naming conventions</vt:lpstr>
      <vt:lpstr>How to change compiler in Eclipse</vt:lpstr>
      <vt:lpstr>Shortcut</vt:lpstr>
      <vt:lpstr>Number System</vt:lpstr>
      <vt:lpstr>PowerPoint Presentation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3</dc:title>
  <dc:creator>Vaibhav</dc:creator>
  <cp:lastModifiedBy>Vaibhav</cp:lastModifiedBy>
  <cp:revision>9</cp:revision>
  <dcterms:created xsi:type="dcterms:W3CDTF">2020-04-08T12:29:04Z</dcterms:created>
  <dcterms:modified xsi:type="dcterms:W3CDTF">2020-04-08T14:05:10Z</dcterms:modified>
</cp:coreProperties>
</file>