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3C92-AD51-4D97-A206-C4F813FFE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1E59F-90F8-412B-AF24-7EC184795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4D6D-7E7E-448E-916A-5B74C83D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E1C6-E7A1-4CD9-9078-1EA08C49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4028-153B-4836-BEA6-F759A261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5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1D19-078E-43EA-8C2B-F08EC981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4C93A-8C0E-4377-BB28-63D0E317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909A-6DDF-48A1-B2E3-C0BE82C4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9395F-C7E8-4610-A00A-14FC784D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BC43-D3BB-4A6D-9238-76347F1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74E8D-912E-4193-AB54-52B235BDF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FEBC9-1E76-4A6B-BB83-341DABDB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B9B0-CC82-456D-825D-E46C2ECF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A378-914A-438B-ACF3-86BCCDF3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D17C9-C591-4660-9691-07452270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113A-B64D-4DD8-A7A2-950650C6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DD7C-5792-4D97-9A45-D3FCF1E9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C295-55F3-468D-82EE-646DE8FD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3E79C-BAE7-4B39-B939-E3927F40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6A36-1EBA-402E-8767-207231BA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66F8-658D-4125-9E6D-6789887A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9B5D-0EB4-43E9-85A2-96D2AFDB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784B-678F-4FF5-9909-60DFEDD7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A0EE1-102A-4BBE-A75C-9364DE18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D97-22B1-4CFC-8ADE-F95760E9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40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C692-766C-417C-9DAC-394C0A75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B249-59B9-47AF-A32D-17359EC9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83F15-7153-4372-B77B-B30D51E7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C9CAB-BB9A-4366-B385-54F4B11B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53ED9-0B47-4F4B-8AAA-1B8FE541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10C7B-2A77-4197-980D-569FED5D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681F-4795-496D-933C-30E7490E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6245-79CF-465E-8EE8-45880E55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1574-C81B-4A71-879C-B0D7D722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C424F-FF73-49D8-9A6A-AE7E4C83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32BFB-0F5F-4685-A0B9-6823E0A2E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D49E4-2D2B-463D-874A-D04D614C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47485-9852-4F91-8A5F-2507E815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3CAA5-0307-43CD-8729-FA373D6E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6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8DD2-7E2A-4358-A37D-A162549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ADF0A-64EE-461B-A519-2A13FB81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2B200-8E32-45B7-A3FE-2CCC12DB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F2917-B133-444D-9BC4-65985B00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1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FA081-E67A-46A5-9ADF-502A7D79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9400-306A-4DD0-BD39-E57B3D17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B3919-4EAB-4916-B9F1-D003CCC5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4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CCE7-5FAB-468E-A822-1B5908B0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9A2B-66C5-4F76-96D7-8D1C661C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04DF2-B001-4D44-8754-BEB87237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8D553-8B37-42EB-B4E9-767B827A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F5F89-5C87-4EEB-8A1B-562DD209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B8CBB-912E-4F96-A8DB-93A6AB65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9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6871-66FC-477A-8B18-22DA9E76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9BF8B-5604-4734-B157-72F24526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365A-D760-44BE-B7D8-C1378FB81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FD63F-C5B0-4B1E-83A4-3E112ED4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41A4D-2C26-4743-BC83-10297CC3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4F08D-A61A-4AA3-A766-A1A7A66B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4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F0AD-D0A2-4C4F-9F4F-6D82E156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351F-FE67-40A6-99E5-4AABF46E6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2D9F-1353-4824-8BA2-0C97CE6E8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0DCB4-02D2-4803-BB5A-8B6A226A3DD9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EAD5-59AD-434E-8F1A-4D95E7686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8F08F-7185-4FA2-A3BC-7B3071EC0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313-EA56-4ACC-9E60-96A42192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4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6587-B3CE-419E-8745-4DCA02E72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5BA3F-0709-4F6D-A46B-E8D53B067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6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8F4A-576D-4AAA-8828-A19F43AE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2005-5DD1-4A1D-A002-70961CDAB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2121"/>
          </a:xfrm>
        </p:spPr>
        <p:txBody>
          <a:bodyPr/>
          <a:lstStyle/>
          <a:p>
            <a:r>
              <a:rPr lang="en-IN" dirty="0"/>
              <a:t>Predefined logical meaning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328791-E50B-4FA7-9F4F-68C56B6E0AF8}"/>
              </a:ext>
            </a:extLst>
          </p:cNvPr>
          <p:cNvSpPr txBox="1">
            <a:spLocks/>
          </p:cNvSpPr>
          <p:nvPr/>
        </p:nvSpPr>
        <p:spPr>
          <a:xfrm>
            <a:off x="838200" y="26346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5D5DFF-B391-4592-B75F-CE02D6F031F1}"/>
              </a:ext>
            </a:extLst>
          </p:cNvPr>
          <p:cNvSpPr txBox="1">
            <a:spLocks/>
          </p:cNvSpPr>
          <p:nvPr/>
        </p:nvSpPr>
        <p:spPr>
          <a:xfrm>
            <a:off x="838200" y="3960255"/>
            <a:ext cx="10515600" cy="107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First letter cannot be a number. It can be A-Za-z$_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We cannot use any keyword as a variable.</a:t>
            </a:r>
          </a:p>
        </p:txBody>
      </p:sp>
    </p:spTree>
    <p:extLst>
      <p:ext uri="{BB962C8B-B14F-4D97-AF65-F5344CB8AC3E}">
        <p14:creationId xmlns:p14="http://schemas.microsoft.com/office/powerpoint/2010/main" val="61801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638E-D11A-4E2C-B184-C62CBF96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DACE-8218-497C-8099-E8475F9D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9558"/>
          </a:xfrm>
        </p:spPr>
        <p:txBody>
          <a:bodyPr/>
          <a:lstStyle/>
          <a:p>
            <a:r>
              <a:rPr lang="en-IN" dirty="0"/>
              <a:t>Java compiler talk in terms of { }</a:t>
            </a:r>
          </a:p>
          <a:p>
            <a:r>
              <a:rPr lang="en-IN" dirty="0"/>
              <a:t>Semi </a:t>
            </a:r>
            <a:r>
              <a:rPr lang="en-IN" dirty="0" err="1"/>
              <a:t>color</a:t>
            </a:r>
            <a:r>
              <a:rPr lang="en-IN" dirty="0"/>
              <a:t> ; is mandatory after every instruction.</a:t>
            </a:r>
          </a:p>
        </p:txBody>
      </p:sp>
    </p:spTree>
    <p:extLst>
      <p:ext uri="{BB962C8B-B14F-4D97-AF65-F5344CB8AC3E}">
        <p14:creationId xmlns:p14="http://schemas.microsoft.com/office/powerpoint/2010/main" val="63528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D9BE-101A-4AC3-A35F-94C60928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Byte, short, int,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1E47-DDAD-427A-B559-8688BDAA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5755"/>
          </a:xfrm>
        </p:spPr>
        <p:txBody>
          <a:bodyPr/>
          <a:lstStyle/>
          <a:p>
            <a:r>
              <a:rPr lang="en-IN" dirty="0"/>
              <a:t>All number are cyclic in nature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F43E5A-A7F1-4234-B0FA-275C6BD3404B}"/>
              </a:ext>
            </a:extLst>
          </p:cNvPr>
          <p:cNvSpPr/>
          <p:nvPr/>
        </p:nvSpPr>
        <p:spPr>
          <a:xfrm>
            <a:off x="4005330" y="2646317"/>
            <a:ext cx="3361386" cy="3219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7D6D1-A939-4CDA-A783-A3A1DFD416E5}"/>
              </a:ext>
            </a:extLst>
          </p:cNvPr>
          <p:cNvSpPr txBox="1"/>
          <p:nvPr/>
        </p:nvSpPr>
        <p:spPr>
          <a:xfrm>
            <a:off x="5859887" y="2168502"/>
            <a:ext cx="2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726AA-D178-47E6-A3C0-1A1A23D96DB5}"/>
              </a:ext>
            </a:extLst>
          </p:cNvPr>
          <p:cNvSpPr txBox="1"/>
          <p:nvPr/>
        </p:nvSpPr>
        <p:spPr>
          <a:xfrm>
            <a:off x="6387921" y="5866036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9D6FE-FB75-44A7-B2DF-A6E17EABE524}"/>
              </a:ext>
            </a:extLst>
          </p:cNvPr>
          <p:cNvSpPr txBox="1"/>
          <p:nvPr/>
        </p:nvSpPr>
        <p:spPr>
          <a:xfrm>
            <a:off x="5177307" y="6050702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AB144-3163-4B0B-BA8C-2B65548A1D4F}"/>
              </a:ext>
            </a:extLst>
          </p:cNvPr>
          <p:cNvSpPr txBox="1"/>
          <p:nvPr/>
        </p:nvSpPr>
        <p:spPr>
          <a:xfrm>
            <a:off x="656823" y="3618963"/>
            <a:ext cx="231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16 bits= 2 power 16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EAA6B-D0B3-453C-A1B2-F1059C1FE15C}"/>
              </a:ext>
            </a:extLst>
          </p:cNvPr>
          <p:cNvSpPr txBox="1"/>
          <p:nvPr/>
        </p:nvSpPr>
        <p:spPr>
          <a:xfrm>
            <a:off x="7508383" y="834827"/>
            <a:ext cx="4404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number system - Decimal</a:t>
            </a:r>
          </a:p>
          <a:p>
            <a:r>
              <a:rPr lang="en-IN" dirty="0"/>
              <a:t>// if we add 0 then it became octal</a:t>
            </a:r>
          </a:p>
          <a:p>
            <a:r>
              <a:rPr lang="en-IN" dirty="0"/>
              <a:t>// if we add 0X then hexadecimal </a:t>
            </a:r>
          </a:p>
          <a:p>
            <a:endParaRPr lang="en-IN" dirty="0"/>
          </a:p>
          <a:p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</a:t>
            </a:r>
            <a:r>
              <a:rPr lang="en-IN" b="1" i="1" dirty="0" err="1"/>
              <a:t>i</a:t>
            </a:r>
            <a:r>
              <a:rPr lang="en-IN" b="1" i="1" dirty="0"/>
              <a:t>);</a:t>
            </a:r>
          </a:p>
          <a:p>
            <a:r>
              <a:rPr lang="en-IN" b="1" dirty="0"/>
              <a:t>byte </a:t>
            </a:r>
            <a:r>
              <a:rPr lang="en-IN" b="1" dirty="0" err="1"/>
              <a:t>bt</a:t>
            </a:r>
            <a:r>
              <a:rPr lang="en-IN" b="1" dirty="0"/>
              <a:t> = 12_1;</a:t>
            </a:r>
          </a:p>
          <a:p>
            <a:r>
              <a:rPr lang="en-IN" b="1" dirty="0"/>
              <a:t>int </a:t>
            </a:r>
            <a:r>
              <a:rPr lang="en-IN" b="1" u="sng" dirty="0"/>
              <a:t>j = 34_5;</a:t>
            </a:r>
          </a:p>
          <a:p>
            <a:r>
              <a:rPr lang="en-IN" b="1" dirty="0"/>
              <a:t>long </a:t>
            </a:r>
            <a:r>
              <a:rPr lang="en-IN" b="1" dirty="0" err="1"/>
              <a:t>lng</a:t>
            </a:r>
            <a:r>
              <a:rPr lang="en-IN" b="1" dirty="0"/>
              <a:t> = 237_3_2_4_7_8_2_73l;</a:t>
            </a:r>
          </a:p>
          <a:p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</a:t>
            </a:r>
            <a:r>
              <a:rPr lang="en-IN" b="1" i="1" dirty="0" err="1"/>
              <a:t>lng</a:t>
            </a:r>
            <a:r>
              <a:rPr lang="en-IN" b="1" i="1" dirty="0"/>
              <a:t>);</a:t>
            </a:r>
          </a:p>
          <a:p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</a:t>
            </a:r>
            <a:r>
              <a:rPr lang="en-IN" b="1" i="1" dirty="0" err="1"/>
              <a:t>bt</a:t>
            </a:r>
            <a:r>
              <a:rPr lang="en-IN" b="1" i="1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25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omplete table of ASCII characters, codes, symbols and signs ...">
            <a:extLst>
              <a:ext uri="{FF2B5EF4-FFF2-40B4-BE49-F238E27FC236}">
                <a16:creationId xmlns:a16="http://schemas.microsoft.com/office/drawing/2014/main" id="{FFE6F19E-B72E-4EFF-9F47-D2F3B9151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68" y="762436"/>
            <a:ext cx="9555187" cy="533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3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2174-10ED-40FD-B3F7-0E123724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 &amp;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BF2F62-0B66-4852-B04E-0EF3230E4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31667"/>
              </p:ext>
            </p:extLst>
          </p:nvPr>
        </p:nvGraphicFramePr>
        <p:xfrm>
          <a:off x="1169116" y="2501900"/>
          <a:ext cx="3737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434">
                  <a:extLst>
                    <a:ext uri="{9D8B030D-6E8A-4147-A177-3AD203B41FA5}">
                      <a16:colId xmlns:a16="http://schemas.microsoft.com/office/drawing/2014/main" val="3176378179"/>
                    </a:ext>
                  </a:extLst>
                </a:gridCol>
                <a:gridCol w="934434">
                  <a:extLst>
                    <a:ext uri="{9D8B030D-6E8A-4147-A177-3AD203B41FA5}">
                      <a16:colId xmlns:a16="http://schemas.microsoft.com/office/drawing/2014/main" val="1609428398"/>
                    </a:ext>
                  </a:extLst>
                </a:gridCol>
                <a:gridCol w="934434">
                  <a:extLst>
                    <a:ext uri="{9D8B030D-6E8A-4147-A177-3AD203B41FA5}">
                      <a16:colId xmlns:a16="http://schemas.microsoft.com/office/drawing/2014/main" val="217843521"/>
                    </a:ext>
                  </a:extLst>
                </a:gridCol>
                <a:gridCol w="934434">
                  <a:extLst>
                    <a:ext uri="{9D8B030D-6E8A-4147-A177-3AD203B41FA5}">
                      <a16:colId xmlns:a16="http://schemas.microsoft.com/office/drawing/2014/main" val="7901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6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6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5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528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BC157C-9D7D-4C33-905B-082F3CBA5EEE}"/>
              </a:ext>
            </a:extLst>
          </p:cNvPr>
          <p:cNvSpPr txBox="1"/>
          <p:nvPr/>
        </p:nvSpPr>
        <p:spPr>
          <a:xfrm>
            <a:off x="6246254" y="1931831"/>
            <a:ext cx="414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Bitwise - &amp;, I</a:t>
            </a:r>
          </a:p>
          <a:p>
            <a:r>
              <a:rPr lang="en-IN" dirty="0"/>
              <a:t>Logical -  &amp;&amp;, ||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6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A366-7DCE-40F0-B125-95A14040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5FCA-388E-4F74-9372-7364C7C6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002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Write about obfuscation?</a:t>
            </a:r>
          </a:p>
          <a:p>
            <a:r>
              <a:rPr lang="en-IN" dirty="0"/>
              <a:t>How many keyword are available in java? At-least 10 keyword</a:t>
            </a:r>
          </a:p>
          <a:p>
            <a:r>
              <a:rPr lang="en-IN" dirty="0"/>
              <a:t>Write ranges of datatype</a:t>
            </a:r>
          </a:p>
          <a:p>
            <a:r>
              <a:rPr lang="en-IN" dirty="0"/>
              <a:t>Is Floating datatype follow cyclic nature or not?</a:t>
            </a:r>
          </a:p>
          <a:p>
            <a:r>
              <a:rPr lang="en-IN" dirty="0"/>
              <a:t> Write the difference between logical and bitwise operator</a:t>
            </a:r>
          </a:p>
          <a:p>
            <a:r>
              <a:rPr lang="en-IN" dirty="0"/>
              <a:t>Write Swapping code in java</a:t>
            </a:r>
          </a:p>
          <a:p>
            <a:r>
              <a:rPr lang="en-IN" dirty="0"/>
              <a:t>Which increment is faster , (post or pre) why?</a:t>
            </a:r>
          </a:p>
          <a:p>
            <a:r>
              <a:rPr lang="en-IN" dirty="0"/>
              <a:t>What is the difference between while, do while and for loop</a:t>
            </a:r>
          </a:p>
          <a:p>
            <a:r>
              <a:rPr lang="en-IN" dirty="0"/>
              <a:t>Write a code to print sum of all digits ,</a:t>
            </a:r>
          </a:p>
          <a:p>
            <a:pPr marL="0" indent="0">
              <a:buNone/>
            </a:pPr>
            <a:r>
              <a:rPr lang="en-IN" dirty="0"/>
              <a:t>123 = 1 +2 +3 = 6 </a:t>
            </a:r>
          </a:p>
          <a:p>
            <a:pPr marL="0" indent="0">
              <a:buNone/>
            </a:pPr>
            <a:r>
              <a:rPr lang="en-IN" dirty="0"/>
              <a:t>456 = 4 + 5 + 6 = 15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03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260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Session-4</vt:lpstr>
      <vt:lpstr>Keyword</vt:lpstr>
      <vt:lpstr>Blocking language</vt:lpstr>
      <vt:lpstr>Byte, short, int, long</vt:lpstr>
      <vt:lpstr>PowerPoint Presentation</vt:lpstr>
      <vt:lpstr>Bitwise  &amp; Logical Operators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Session-4</dc:title>
  <dc:creator>Vaibhav</dc:creator>
  <cp:lastModifiedBy>Vaibhav</cp:lastModifiedBy>
  <cp:revision>10</cp:revision>
  <dcterms:created xsi:type="dcterms:W3CDTF">2020-04-09T12:29:55Z</dcterms:created>
  <dcterms:modified xsi:type="dcterms:W3CDTF">2020-04-10T16:00:26Z</dcterms:modified>
</cp:coreProperties>
</file>