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15E7-2C49-49F1-A444-391366288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A9BD5-95E5-4846-958A-9B2117C1F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50CD-AF64-4CB4-8ADB-251B3659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528-4419-4206-ADF5-EACAA4D8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D09C-BB4F-4095-BBD0-591D8050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63D4-DAF3-46C4-9213-822C6AEA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9D37E-C3A0-45B7-9E9A-D2B441733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EBD0-3B13-408D-8226-5CC50764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CD99-7BBA-461C-AD57-7BEEEC21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2C47-BFF2-475B-83A6-2B0B20E0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5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54664-E31E-430D-ACDA-1350C766B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E464-9253-40E3-BA20-C22A6075C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53B6-57E5-42F3-9C08-29D379C6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0D65-0F36-4FD8-B5F3-B8D6AE5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57D4-7FB9-4817-9488-BAFBBDA2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8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6DF2-73C7-4588-B9E0-CCAE571B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D061-67EE-46BF-9775-782518D5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843E-94BA-459C-93EB-B36095C7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F49E-85CE-488B-92F7-333EF51C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DBF4-EDAD-4894-A0AC-9B0AB1BA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81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1D8C-575A-4DD3-A65C-76867B83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5D8B-F46E-4DDA-AF2F-05EBC0E39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60C80-0832-4F97-82EB-8AA33BF8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6C1B-8F34-47D7-B478-7F4650F5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8D25-6E83-4839-AD17-6F1F893A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3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E76-93A5-4CB5-A367-9AF88E38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D564-0463-4798-9680-6EE337421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DEA26-3CD7-4F25-A18F-47FD78B5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93EE6-B8FC-4A69-9092-11128DAA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0308-9B6B-4BD5-B3BF-3EEE0ED5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A70F0-A12C-4E66-96B9-CDD3BD73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1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09DE-7EF8-4F23-B68E-6CC79B8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2F50-B74A-4556-9FA7-52EF133A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D12D-D9E9-4F68-9868-7DA0CFA5F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F9C57-015A-4F6A-98BD-8919F43A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ADEA6-9A0B-45A3-8922-7214248ED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B64A6-31BD-4BA8-A5AE-4FC14642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B569A-AA3D-479D-8C93-6973DEE7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CDF4D-DF42-4698-93D9-60E0018A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3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BE72-B5AD-4D3E-8BB7-0DCE1026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14893-D1EE-42B4-82CD-8CF9E2E7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97CD0-8A34-4CFE-A071-9971B7FF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B33D4-7C1C-4EC6-91DA-504CFD77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76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2FD14-246F-457D-9B83-243C8CB0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19BE8-EA47-4193-AEE6-665EC107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7CB33-E865-411F-858B-EC4102D3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5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7287-2DF0-4C6A-9704-CF99A182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29F1-C04F-40C1-8C9B-34ACB9FD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140AC-C369-4C81-A98B-61591C25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478C4-0D47-412D-8411-35747AE7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27D2-A74A-4F0C-8B12-FA9D2F6A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DE0B-80CE-4EDC-82A9-292DF62B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5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F42A-A5E4-497A-8AC9-617D73AE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E32E3-C3AE-415D-A51A-44623890A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B0BE6-3335-4BC1-BA98-1F563F23E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B7D59-9D41-4B82-86C1-E55F9C7B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2AD2-8791-4DE5-BADB-A6B9A8AA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71212-9C9E-4813-9954-78A7F5C4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6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967E9-8297-44B3-A16C-A97744D2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742A8-F756-40DC-9770-7DF832B7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723B-FFC4-4D7A-A704-6820F775E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E7FC4-3D0C-4BCA-A90B-B43F43408BB2}" type="datetimeFigureOut">
              <a:rPr lang="en-IN" smtClean="0"/>
              <a:t>10-04-2020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6A02-32B5-4834-8ABE-B7FCDEC86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E245-0101-442A-ABF8-A8B85A90D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7980-0355-4999-A114-5B3C192FF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2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606C-C26E-4ACE-8B2F-E06B72BDB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5993E-7107-4A12-9D7A-CECD1EF24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5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EBED-23B3-4A87-A79C-EAAC6895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74A0-B984-4E0A-B843-B96AD135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create any array, we must give size of that array</a:t>
            </a:r>
          </a:p>
          <a:p>
            <a:r>
              <a:rPr lang="en-IN" dirty="0"/>
              <a:t>Array index starts from 0</a:t>
            </a:r>
          </a:p>
          <a:p>
            <a:r>
              <a:rPr lang="en-IN" b="1" dirty="0"/>
              <a:t>int[] </a:t>
            </a:r>
            <a:r>
              <a:rPr lang="en-IN" b="1" u="sng" dirty="0"/>
              <a:t>stduent2 = new int[] {20,67,45,23};</a:t>
            </a:r>
          </a:p>
          <a:p>
            <a:endParaRPr lang="en-IN" dirty="0"/>
          </a:p>
          <a:p>
            <a:r>
              <a:rPr lang="en-IN" b="1" dirty="0"/>
              <a:t>int[] </a:t>
            </a:r>
            <a:r>
              <a:rPr lang="en-IN" b="1" u="sng" dirty="0"/>
              <a:t>student1  = {10,20,30,40};</a:t>
            </a:r>
          </a:p>
          <a:p>
            <a:endParaRPr lang="en-IN" dirty="0"/>
          </a:p>
          <a:p>
            <a:r>
              <a:rPr lang="en-IN" dirty="0"/>
              <a:t>// When we create any array, we must give size of that array</a:t>
            </a:r>
          </a:p>
          <a:p>
            <a:r>
              <a:rPr lang="en-IN" b="1" dirty="0"/>
              <a:t>int[] student3 = new int[4]; // 4 byte * 4 = 16 byte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45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3CF8-7FF1-4E61-ACBB-5A1102B0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/>
          <a:lstStyle/>
          <a:p>
            <a:r>
              <a:rPr lang="en-IN" dirty="0"/>
              <a:t>Object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B06FD-D854-4BCA-84F5-A360A6ECC05D}"/>
              </a:ext>
            </a:extLst>
          </p:cNvPr>
          <p:cNvSpPr txBox="1"/>
          <p:nvPr/>
        </p:nvSpPr>
        <p:spPr>
          <a:xfrm>
            <a:off x="1017431" y="1725769"/>
            <a:ext cx="815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 to create Object</a:t>
            </a:r>
          </a:p>
          <a:p>
            <a:r>
              <a:rPr lang="en-IN" dirty="0" err="1"/>
              <a:t>Classname</a:t>
            </a:r>
            <a:r>
              <a:rPr lang="en-IN" dirty="0"/>
              <a:t> </a:t>
            </a:r>
            <a:r>
              <a:rPr lang="en-IN" dirty="0" err="1"/>
              <a:t>objectRef</a:t>
            </a:r>
            <a:r>
              <a:rPr lang="en-IN" dirty="0"/>
              <a:t> = new </a:t>
            </a:r>
            <a:r>
              <a:rPr lang="en-IN" dirty="0" err="1"/>
              <a:t>Classname</a:t>
            </a:r>
            <a:r>
              <a:rPr lang="en-IN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7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3BAE-E751-4FF1-8E98-AABDEFC9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F581-3BCA-4AA7-B6AB-39C52E11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- anywhere</a:t>
            </a:r>
          </a:p>
          <a:p>
            <a:r>
              <a:rPr lang="en-IN" dirty="0"/>
              <a:t>Private – within class, not even in package</a:t>
            </a:r>
          </a:p>
          <a:p>
            <a:r>
              <a:rPr lang="en-IN" dirty="0"/>
              <a:t>Default – only in same package</a:t>
            </a:r>
          </a:p>
          <a:p>
            <a:r>
              <a:rPr lang="en-IN" dirty="0"/>
              <a:t>Protected – only in package and child class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With method, all 4 modifiers are allowed</a:t>
            </a:r>
          </a:p>
          <a:p>
            <a:pPr marL="0" indent="0">
              <a:buNone/>
            </a:pPr>
            <a:r>
              <a:rPr lang="en-IN" dirty="0"/>
              <a:t>With class only 2 are allowed , public and default</a:t>
            </a:r>
          </a:p>
        </p:txBody>
      </p:sp>
    </p:spTree>
    <p:extLst>
      <p:ext uri="{BB962C8B-B14F-4D97-AF65-F5344CB8AC3E}">
        <p14:creationId xmlns:p14="http://schemas.microsoft.com/office/powerpoint/2010/main" val="195252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5A44-A147-4EBF-9E31-2F74BFD7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73AD-8DFB-4091-AE79-85FF148D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Array starts from 0 ?</a:t>
            </a:r>
          </a:p>
          <a:p>
            <a:r>
              <a:rPr lang="en-IN" dirty="0"/>
              <a:t>Fibonacci code 0,1,1,2,3,5,8,13,21,34 till 10</a:t>
            </a:r>
            <a:r>
              <a:rPr lang="en-IN" baseline="30000" dirty="0"/>
              <a:t>th</a:t>
            </a:r>
            <a:r>
              <a:rPr lang="en-IN" dirty="0"/>
              <a:t> place</a:t>
            </a:r>
          </a:p>
          <a:p>
            <a:r>
              <a:rPr lang="en-IN" dirty="0"/>
              <a:t>Prime number </a:t>
            </a:r>
          </a:p>
          <a:p>
            <a:r>
              <a:rPr lang="en-IN" dirty="0"/>
              <a:t>Why private is not allowed with classes</a:t>
            </a:r>
          </a:p>
          <a:p>
            <a:r>
              <a:rPr lang="en-IN" dirty="0"/>
              <a:t>Difference between arguments and parameters?</a:t>
            </a:r>
          </a:p>
          <a:p>
            <a:r>
              <a:rPr lang="en-IN" dirty="0"/>
              <a:t>How to find maximum/minimum value in array</a:t>
            </a:r>
          </a:p>
          <a:p>
            <a:r>
              <a:rPr lang="en-IN" dirty="0"/>
              <a:t>How to sort array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27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Session 5</vt:lpstr>
      <vt:lpstr>Array</vt:lpstr>
      <vt:lpstr>Object and Methods</vt:lpstr>
      <vt:lpstr>Access Modifier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</dc:title>
  <dc:creator>Vaibhav</dc:creator>
  <cp:lastModifiedBy>Vaibhav</cp:lastModifiedBy>
  <cp:revision>6</cp:revision>
  <dcterms:created xsi:type="dcterms:W3CDTF">2020-04-10T13:00:45Z</dcterms:created>
  <dcterms:modified xsi:type="dcterms:W3CDTF">2020-04-10T16:00:23Z</dcterms:modified>
</cp:coreProperties>
</file>