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9AE6-2B7F-4517-BF77-449B83C17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8197C-63D5-4153-AD20-710D56F62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4EA5A-1FC8-405B-991E-1CA60A36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018-FAAF-4D2E-9AE5-1366A7FF2E1D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EAC68-FC07-4470-B129-1E7D4090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1292F-1EA3-4F2F-84A0-89529A2F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33D3-EC41-4F06-8E38-F2504242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57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A9FB-0EFE-473C-B053-B7221EA8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8E082-0D5A-4A59-9882-E78825EAB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3DB39-BA19-4AC7-8B3A-7B11CA08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018-FAAF-4D2E-9AE5-1366A7FF2E1D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6EB23-BB40-4A25-A1F0-47289FCA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69638-F683-42BE-9C37-E63CACBA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33D3-EC41-4F06-8E38-F2504242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52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D8D8D-F7F7-48A7-BE2E-AEF3F4C91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ADFBC-2D08-4158-912E-6353F1A32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8DFCC-BC2E-4D5B-A761-58596084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018-FAAF-4D2E-9AE5-1366A7FF2E1D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08C51-7BC7-4588-AC52-8ED775BF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C40FC-59D6-4C32-948E-2D04AF70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33D3-EC41-4F06-8E38-F2504242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5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915F-8E2A-4DDC-A5CE-B708999F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9B69-71F4-49D9-87C9-B96461A4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6D957-BB86-4283-9AA0-C59057E2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018-FAAF-4D2E-9AE5-1366A7FF2E1D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3A322-EA2B-4532-99C9-FBBB1A74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3904E-F850-4703-90C0-6884803D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33D3-EC41-4F06-8E38-F2504242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33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9C65-544E-4C64-8A3B-4B929C15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C447D-0445-4E67-AC26-FD915D8BC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1F99-B75C-4D7B-845B-7818607B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018-FAAF-4D2E-9AE5-1366A7FF2E1D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8EC1D-C3BC-48D5-9E45-F90871C5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067FE-5F28-4393-AA8C-A1753AB5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33D3-EC41-4F06-8E38-F2504242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30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33A0-AF20-43AC-9A0E-DB008D44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E523-6BDC-4598-AB4B-C587F996B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69D2F-C5F2-4502-BB06-328517BF9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9A254-3B8C-48F4-B07A-66E5ECB1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018-FAAF-4D2E-9AE5-1366A7FF2E1D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EAF40-CD5D-4563-8D46-72142447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69F41-CABB-421D-AD16-82E6F00A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33D3-EC41-4F06-8E38-F2504242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85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759B-506C-4E0E-B201-AD79A34D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0CFED-B042-4405-8449-E2FD83CA3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0D7D9-D0B4-4733-BF58-0E3B687E4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B8545-CA23-4836-B655-60F459FED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EFEAE-E082-4BE4-8CCB-9D9C34176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C8C42-DCB2-427B-830E-C6B74772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018-FAAF-4D2E-9AE5-1366A7FF2E1D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CD01D-C4A9-46EC-B43B-4349B35C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E692D-5644-4699-9387-6BD33E26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33D3-EC41-4F06-8E38-F2504242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79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D91F-D1D9-41E7-82F5-6C23A966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5D012-7986-47E4-B1BC-4A2F6B6C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018-FAAF-4D2E-9AE5-1366A7FF2E1D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31F77-03D5-4B12-A6E2-19879F6A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763A2-86C5-4E50-B767-A2EA7199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33D3-EC41-4F06-8E38-F2504242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33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0A421-70D2-418C-8CEE-66AFF3BB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018-FAAF-4D2E-9AE5-1366A7FF2E1D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B4B16-3EE2-4AF1-8555-61798B7F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8F7C6-60FF-433D-B550-1F2531F5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33D3-EC41-4F06-8E38-F2504242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32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236C-F4A8-4B24-8072-09C10A34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84C81-7F4A-487F-BE5C-36160EADB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7C8E4-3854-47FF-8031-3CECC6B41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B66E-115E-4BFD-A69F-6F8D5F80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018-FAAF-4D2E-9AE5-1366A7FF2E1D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C836D-0F68-4C48-88C0-EC563DF5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23760-A516-48E7-84F7-31B8696F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33D3-EC41-4F06-8E38-F2504242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67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4D73-4E8D-4286-AA54-84DE2F79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269CD-2E11-4B5D-BD59-8A2520804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57F1A-82D0-4C12-9C7F-7DD1CB6D4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268DC-DAAD-41AA-8FBC-78329D08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018-FAAF-4D2E-9AE5-1366A7FF2E1D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9206E-89AA-4658-9851-BE605F11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5F1E7-C915-4E97-98BA-FFC610AA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33D3-EC41-4F06-8E38-F2504242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82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FF44F-0CFA-4DE7-B27D-B5F735F4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6034F-1631-4806-A7F8-1228A1F1E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4C22F-A8D8-4E3B-AA15-6C86F83DF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12018-FAAF-4D2E-9AE5-1366A7FF2E1D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0802F-32B8-4405-8F8F-8D3110FD7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AE78-091B-44B8-978D-9E2219D40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33D3-EC41-4F06-8E38-F25042424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6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A3D1-AD37-4B10-9DD2-D1C4C08E0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Session - 6</a:t>
            </a:r>
          </a:p>
        </p:txBody>
      </p:sp>
    </p:spTree>
    <p:extLst>
      <p:ext uri="{BB962C8B-B14F-4D97-AF65-F5344CB8AC3E}">
        <p14:creationId xmlns:p14="http://schemas.microsoft.com/office/powerpoint/2010/main" val="76770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998B-8AD3-4693-8CAC-2BF42CA1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5FCE9-B9AF-4055-9D4A-D90F9BC34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8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Distributed Version Controlling Tool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fontAlgn="base"/>
            <a:r>
              <a:rPr lang="en-IN" sz="1600" dirty="0"/>
              <a:t>a)      Data redundancy and replication</a:t>
            </a:r>
          </a:p>
          <a:p>
            <a:pPr fontAlgn="base"/>
            <a:r>
              <a:rPr lang="en-IN" sz="1600" dirty="0"/>
              <a:t>b)      High availability</a:t>
            </a:r>
          </a:p>
          <a:p>
            <a:pPr fontAlgn="base"/>
            <a:r>
              <a:rPr lang="en-IN" sz="1600" dirty="0"/>
              <a:t>c)       Only </a:t>
            </a:r>
            <a:r>
              <a:rPr lang="en-IN" sz="1600" dirty="0" err="1"/>
              <a:t>one.git</a:t>
            </a:r>
            <a:r>
              <a:rPr lang="en-IN" sz="1600" dirty="0"/>
              <a:t> directory per repository</a:t>
            </a:r>
          </a:p>
          <a:p>
            <a:pPr fontAlgn="base"/>
            <a:r>
              <a:rPr lang="en-IN" sz="1600" dirty="0"/>
              <a:t>d)      Superior disk utilization and network performance</a:t>
            </a:r>
          </a:p>
          <a:p>
            <a:pPr fontAlgn="base"/>
            <a:r>
              <a:rPr lang="en-IN" sz="1600" dirty="0"/>
              <a:t>e)      Collaboration friendly</a:t>
            </a:r>
          </a:p>
          <a:p>
            <a:pPr fontAlgn="base"/>
            <a:r>
              <a:rPr lang="en-IN" sz="1600" dirty="0"/>
              <a:t>f)       Any sort of projects can use GIT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AEBDA2-37AD-4369-84E8-B00D0E9C0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406" y="403896"/>
            <a:ext cx="5622701" cy="257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67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4787-798E-43C1-AD28-5437FA2C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</a:t>
            </a:r>
          </a:p>
        </p:txBody>
      </p:sp>
      <p:pic>
        <p:nvPicPr>
          <p:cNvPr id="1026" name="Picture 2" descr="Git, GitHub, &amp; Workflow Fundamentals - DEV Community 👩‍💻👨‍💻">
            <a:extLst>
              <a:ext uri="{FF2B5EF4-FFF2-40B4-BE49-F238E27FC236}">
                <a16:creationId xmlns:a16="http://schemas.microsoft.com/office/drawing/2014/main" id="{B3542704-8336-4996-AFFB-5559A341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522" y="1278564"/>
            <a:ext cx="9582956" cy="521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F34E70-AF49-4491-A6B8-8BAF764CA781}"/>
              </a:ext>
            </a:extLst>
          </p:cNvPr>
          <p:cNvSpPr txBox="1"/>
          <p:nvPr/>
        </p:nvSpPr>
        <p:spPr>
          <a:xfrm>
            <a:off x="2150772" y="837127"/>
            <a:ext cx="72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CF2C5-FF4B-4A43-B8BA-3985D475D36C}"/>
              </a:ext>
            </a:extLst>
          </p:cNvPr>
          <p:cNvSpPr txBox="1"/>
          <p:nvPr/>
        </p:nvSpPr>
        <p:spPr>
          <a:xfrm>
            <a:off x="4023039" y="837127"/>
            <a:ext cx="72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1C95E-D2A0-4AF3-B99D-A9BF689ED4FF}"/>
              </a:ext>
            </a:extLst>
          </p:cNvPr>
          <p:cNvSpPr txBox="1"/>
          <p:nvPr/>
        </p:nvSpPr>
        <p:spPr>
          <a:xfrm>
            <a:off x="6096000" y="909232"/>
            <a:ext cx="72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0971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BB57-3538-419A-B5DB-04F98405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32101-CD91-4AAE-9C1D-C8FC0A3E3E42}"/>
              </a:ext>
            </a:extLst>
          </p:cNvPr>
          <p:cNvSpPr txBox="1"/>
          <p:nvPr/>
        </p:nvSpPr>
        <p:spPr>
          <a:xfrm>
            <a:off x="838200" y="1983346"/>
            <a:ext cx="82414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 –version</a:t>
            </a:r>
          </a:p>
          <a:p>
            <a:r>
              <a:rPr lang="en-IN" dirty="0"/>
              <a:t>bitbucket, stash, </a:t>
            </a:r>
            <a:r>
              <a:rPr lang="en-IN" dirty="0" err="1"/>
              <a:t>github</a:t>
            </a:r>
            <a:endParaRPr lang="en-IN" dirty="0"/>
          </a:p>
          <a:p>
            <a:endParaRPr lang="en-IN" dirty="0"/>
          </a:p>
          <a:p>
            <a:r>
              <a:rPr lang="en-IN" dirty="0"/>
              <a:t>Git clone &lt;Remote repo </a:t>
            </a:r>
            <a:r>
              <a:rPr lang="en-IN" dirty="0" err="1"/>
              <a:t>url</a:t>
            </a:r>
            <a:r>
              <a:rPr lang="en-IN" dirty="0"/>
              <a:t>&gt;</a:t>
            </a:r>
          </a:p>
          <a:p>
            <a:r>
              <a:rPr lang="en-IN" dirty="0"/>
              <a:t>git add –all</a:t>
            </a:r>
          </a:p>
          <a:p>
            <a:r>
              <a:rPr lang="en-IN" dirty="0"/>
              <a:t>git commit –m “initial commit”</a:t>
            </a:r>
          </a:p>
          <a:p>
            <a:r>
              <a:rPr lang="en-IN" dirty="0"/>
              <a:t>Git log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42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Session - 6</vt:lpstr>
      <vt:lpstr>GIT - Introduction</vt:lpstr>
      <vt:lpstr>GIT </vt:lpstr>
      <vt:lpstr>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- 6</dc:title>
  <dc:creator>Vaibhav</dc:creator>
  <cp:lastModifiedBy>Vaibhav</cp:lastModifiedBy>
  <cp:revision>5</cp:revision>
  <dcterms:created xsi:type="dcterms:W3CDTF">2020-04-13T11:11:11Z</dcterms:created>
  <dcterms:modified xsi:type="dcterms:W3CDTF">2020-04-13T13:32:36Z</dcterms:modified>
</cp:coreProperties>
</file>