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2468-8227-4BED-94D6-DC2E41BD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7B28E-5819-4055-8F99-694D5AD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47D3-63D5-42B2-8BE2-8DB3AA6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2749-03EC-4D50-A0E1-2FCC668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7F3-8697-40DD-8F35-3DF2993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0DB9-17AA-4EFD-A86E-6447EBE6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C153-CB74-44F6-8F0D-80EB956D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2E63-1F6D-4696-B91E-6A390A8C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17D7-02D5-4F5B-A22C-A59D9FE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C84F-62E7-4263-9BAB-E8D8166C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42D4-04C3-4677-95A4-B1AFE071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95AC-9A13-4242-AEFC-8C4C53FC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C94A-CC1E-4213-A2AD-8115F412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A47-F066-4D3F-8BF2-50687A6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B591-D8E5-4E28-847B-F4AAD907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ABB-C2A5-4837-9B9B-979D05E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D3E4-441F-4C7B-91A3-B527D9C2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7209-AF2A-4BF0-9D6E-E07E5E9F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097D-7239-46EE-8F16-5301EE5C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17C8-E970-4C6D-9174-607E8F2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F100-6929-42B8-AFAE-9FBC74D5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F69D-F89B-4CC3-A6CF-C1F316E7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9ABA-1C56-4E78-84CD-EF912CC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95B9-0BCF-4310-BDFD-3D16115D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B5A0-A444-4D48-BE66-A866C54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1D52-BC48-4941-99B0-5294FF3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6DB6-BEE6-4DAD-BF89-14C15E6E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AF6B8-D435-4845-AD2B-80140B68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C5CF-F325-4D3D-B12E-823B4AA1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3B1B6-F66F-4786-AF5A-6EBBBDA7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ED0DA-D01D-48CA-84B1-A1392C1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7257-76B6-40A4-BFDD-BDB1C77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8E21-3937-4FFC-AFAF-C658F840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AC8A-873C-45AD-924D-D31B7543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DD29-4F0E-40C6-98AA-BB2DB063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4B9A-DDE6-4670-B393-DE908D83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FDF00-EE92-4C0D-BA54-BF80E9CE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D0EFA-CE2B-4F5C-A6C5-45886721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95F69-9833-40FF-B7DB-7EBF188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1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CFA9-ED76-4774-96FF-970E3A6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30E82-480C-4F59-9046-8A3A3B16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9B598-4A23-4E12-B1E7-4917C8ED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3DCD0-E906-4B88-B558-000E04A1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CA0CF-B927-44C7-801F-AB5EE14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A4561-0D16-45BF-80CF-BF37630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301A5-0815-43FA-86A3-056B734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38E-5FBC-4F94-BCA7-400297E7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1A82-8454-4540-8F70-763D6080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1446A-1625-452D-BA82-61D4E81D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848-3BE5-42FB-B5E7-860DDBD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5F59-DAFC-4033-81B0-36223A2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B0F5-A521-4342-9892-801B6491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70E9-4365-478B-A307-ECDB51E6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4B778-D5AB-40CB-8A9A-A88C34C3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F1646-C478-4F65-BABA-DCB8B274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5C2C-54CF-40E9-BF46-1C47C459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421-8C23-4002-8B37-B56697D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CEE7-E11A-4CA0-9443-615474A8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E9D24-C035-42D3-8E42-86B2666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431F-C477-43D5-8D02-168D05DF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2D81-D3EB-4315-B963-16835932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0CF0-647E-4FC8-A34C-2138768E0C89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653-FAF0-465D-B5F8-0C3119148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DDF2-E99A-4652-8362-6DFE930B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BAEC-FD25-40C4-B5E7-0FA381EE1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BE9B-7FF9-420E-9CA3-AA3F4B05D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7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A3B9-47D4-4224-B092-E36E838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5CC66-DB7A-41C6-9FCA-FE572FB28785}"/>
              </a:ext>
            </a:extLst>
          </p:cNvPr>
          <p:cNvSpPr/>
          <p:nvPr/>
        </p:nvSpPr>
        <p:spPr>
          <a:xfrm>
            <a:off x="5447763" y="640724"/>
            <a:ext cx="5988676" cy="557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CEE5F-53C2-4846-9A4F-628B06AF9A42}"/>
              </a:ext>
            </a:extLst>
          </p:cNvPr>
          <p:cNvSpPr txBox="1"/>
          <p:nvPr/>
        </p:nvSpPr>
        <p:spPr>
          <a:xfrm>
            <a:off x="231820" y="991673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</a:t>
            </a:r>
            <a:r>
              <a:rPr lang="en-IN" u="sng" dirty="0"/>
              <a:t>h1 = </a:t>
            </a:r>
            <a:r>
              <a:rPr lang="en-IN" b="1" u="sng" dirty="0"/>
              <a:t>new Human();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D11C5B-22C0-4C00-A0F2-9208EB4D4E0D}"/>
              </a:ext>
            </a:extLst>
          </p:cNvPr>
          <p:cNvSpPr/>
          <p:nvPr/>
        </p:nvSpPr>
        <p:spPr>
          <a:xfrm>
            <a:off x="6096000" y="991673"/>
            <a:ext cx="2043448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Name= </a:t>
            </a:r>
            <a:r>
              <a:rPr lang="en-IN" dirty="0" err="1">
                <a:solidFill>
                  <a:srgbClr val="FF0000"/>
                </a:solidFill>
              </a:rPr>
              <a:t>ankit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BA12A-37C2-4DD5-A6E0-D0DAFFB54ED4}"/>
              </a:ext>
            </a:extLst>
          </p:cNvPr>
          <p:cNvCxnSpPr/>
          <p:nvPr/>
        </p:nvCxnSpPr>
        <p:spPr>
          <a:xfrm>
            <a:off x="4597758" y="1674254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7411F2-33E3-4780-9FDD-6AC065204894}"/>
              </a:ext>
            </a:extLst>
          </p:cNvPr>
          <p:cNvSpPr txBox="1"/>
          <p:nvPr/>
        </p:nvSpPr>
        <p:spPr>
          <a:xfrm>
            <a:off x="3908737" y="1545671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C3387-9D87-4230-A71F-7D07C0C877B1}"/>
              </a:ext>
            </a:extLst>
          </p:cNvPr>
          <p:cNvSpPr/>
          <p:nvPr/>
        </p:nvSpPr>
        <p:spPr>
          <a:xfrm>
            <a:off x="6095999" y="2494346"/>
            <a:ext cx="2416935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pooja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448D1-61FC-4DEF-9CDA-EA38B8B89068}"/>
              </a:ext>
            </a:extLst>
          </p:cNvPr>
          <p:cNvCxnSpPr/>
          <p:nvPr/>
        </p:nvCxnSpPr>
        <p:spPr>
          <a:xfrm>
            <a:off x="4597758" y="3176927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A1AD87-7AB8-441B-A365-5F0DC6254567}"/>
              </a:ext>
            </a:extLst>
          </p:cNvPr>
          <p:cNvSpPr txBox="1"/>
          <p:nvPr/>
        </p:nvSpPr>
        <p:spPr>
          <a:xfrm>
            <a:off x="3908737" y="3048344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4187C-C27C-4B43-BD8B-C6DEC747D8D6}"/>
              </a:ext>
            </a:extLst>
          </p:cNvPr>
          <p:cNvSpPr/>
          <p:nvPr/>
        </p:nvSpPr>
        <p:spPr>
          <a:xfrm>
            <a:off x="6166833" y="4237767"/>
            <a:ext cx="2416934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</a:t>
            </a:r>
            <a:r>
              <a:rPr lang="en-IN" dirty="0" err="1">
                <a:solidFill>
                  <a:srgbClr val="FF0000"/>
                </a:solidFill>
              </a:rPr>
              <a:t>dipak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998D60-389C-422B-B4EF-68BDE707F2A0}"/>
              </a:ext>
            </a:extLst>
          </p:cNvPr>
          <p:cNvCxnSpPr/>
          <p:nvPr/>
        </p:nvCxnSpPr>
        <p:spPr>
          <a:xfrm>
            <a:off x="4668591" y="4920348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A24137-E370-4B91-AB48-EB371395D595}"/>
              </a:ext>
            </a:extLst>
          </p:cNvPr>
          <p:cNvSpPr txBox="1"/>
          <p:nvPr/>
        </p:nvSpPr>
        <p:spPr>
          <a:xfrm>
            <a:off x="3979570" y="4791765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C7804-A1C6-4B37-8F82-48DA2A14FFB8}"/>
              </a:ext>
            </a:extLst>
          </p:cNvPr>
          <p:cNvSpPr txBox="1"/>
          <p:nvPr/>
        </p:nvSpPr>
        <p:spPr>
          <a:xfrm>
            <a:off x="9392991" y="2545862"/>
            <a:ext cx="12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country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A42B3-2F04-4B6A-A77F-037FFF95576D}"/>
              </a:ext>
            </a:extLst>
          </p:cNvPr>
          <p:cNvSpPr txBox="1"/>
          <p:nvPr/>
        </p:nvSpPr>
        <p:spPr>
          <a:xfrm>
            <a:off x="8319752" y="1654935"/>
            <a:ext cx="2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A0D82-439C-43D3-A0BC-87D293E62A1D}"/>
              </a:ext>
            </a:extLst>
          </p:cNvPr>
          <p:cNvCxnSpPr/>
          <p:nvPr/>
        </p:nvCxnSpPr>
        <p:spPr>
          <a:xfrm>
            <a:off x="8139448" y="1361005"/>
            <a:ext cx="1253543" cy="113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E419F-5623-4E72-AA7B-B1378E4591BC}"/>
              </a:ext>
            </a:extLst>
          </p:cNvPr>
          <p:cNvCxnSpPr>
            <a:cxnSpLocks/>
          </p:cNvCxnSpPr>
          <p:nvPr/>
        </p:nvCxnSpPr>
        <p:spPr>
          <a:xfrm flipV="1">
            <a:off x="8676065" y="2863678"/>
            <a:ext cx="1008848" cy="33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FA1791-CDB8-4870-852D-8F96DF9287D2}"/>
              </a:ext>
            </a:extLst>
          </p:cNvPr>
          <p:cNvCxnSpPr>
            <a:cxnSpLocks/>
          </p:cNvCxnSpPr>
          <p:nvPr/>
        </p:nvCxnSpPr>
        <p:spPr>
          <a:xfrm flipV="1">
            <a:off x="8676065" y="2966710"/>
            <a:ext cx="1008848" cy="186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7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Session 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Vaibhav</dc:creator>
  <cp:lastModifiedBy>Vaibhav</cp:lastModifiedBy>
  <cp:revision>4</cp:revision>
  <dcterms:created xsi:type="dcterms:W3CDTF">2020-04-15T12:37:25Z</dcterms:created>
  <dcterms:modified xsi:type="dcterms:W3CDTF">2020-04-15T13:44:39Z</dcterms:modified>
</cp:coreProperties>
</file>