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9CDF-381E-48FD-9AED-8466CD38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18EB-3EAC-4FF6-88CA-3B26F4ED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A769-5E5B-47C3-BA0E-C514F972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C0E35-351D-472A-A2AF-0349152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5298-F2D3-4201-ACAF-AEF8CCF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E2B-62AD-4604-88BC-5E376238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270A-BD4A-4675-B61D-99611ADB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0172-4C0F-4E80-9C76-D841F13E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9D23-3B5E-4604-B68F-448E7EF9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01A4-4BB4-4847-A5D1-3D209808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A39E2-3341-4107-A86F-51585F7D2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7EAB-CE88-40F0-B7E3-2ED526FD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9B15-B289-426C-8DA4-497BAAB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64AA-EA85-4658-9064-085C711B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5B2C-8AAC-4A8B-B9FA-0752D5FC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B57-E35B-4A1B-ABF2-4CEF5C4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76D3-6D0A-405C-A4E5-55E7E782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36C3-E5A4-4C2A-A999-1B49C7A5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EA1B-FDE1-422B-AB19-3C81400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3045-AFAB-4E6D-92AA-5F954B03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0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D82C-A044-4F5D-B175-CAA3A97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9C0-DFF7-4710-98A8-5C01C149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8E65-560E-4F09-90BC-D671F28A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5DAF-FA84-4E01-8525-336817C2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1F13-3A39-4447-9A6A-22B3798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EC53-3542-484D-BE75-8AF97504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22B4-4EC0-4028-B1DC-6B13A22D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8A527-F248-4D10-B634-728AEBDB5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033E5-CC97-412C-8CA5-A3904F0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4CF5-7F58-4C4B-9BC7-AFEB9FA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17E2-20A6-41A6-A8BC-8A4A96E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501-C804-4E55-B043-EF3DFF9F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BBCE-1C29-425F-91AF-4D479FE4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7420-8B00-4CFA-AFFC-BFA88FEF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02B2-2AAF-4F5B-8318-547C7FFDD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423AE-E374-4D25-8A2F-01555A85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DCD0-2034-4AEF-9E5A-12D894A6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5CE51-3D4A-4694-9B09-7707BED8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54F0-2E18-49D7-B732-B19D683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9D5B-9F98-4159-BD86-48907E3C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20705-EA52-4B72-9A34-9E8DE127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3570C-DBD3-4303-B604-F07AFF88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5D99-448E-4694-9A63-94D0170D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3AFE-E6F6-4EC3-8A55-C15AD18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4917C-B57B-4F0F-9262-7BC1B23C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9768-70BE-4C75-8648-C523112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1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A7A-2F24-4379-B545-ACAF3FAC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C758-B1A7-47AC-B7EB-2C73EF41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C662-9273-42EA-9ED0-130FD4C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5A03-7DAB-47E7-AC6B-E2AB972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08D73-545E-4BFA-A83D-850ED83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61BB-9045-4BD5-A1EB-4CE7981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F40-C7E0-4C48-A3BA-AB7A1DA7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A777E-FC7F-4D27-8A05-79FBC7FB0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0BC0-B87F-493B-AF21-1103ADE7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B851-E00F-435F-9B4E-D428C55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3397-CFAE-4288-BADA-634DCB5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A1FD-FD6C-40E7-AAFA-F29DE00E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B5B4E-ED40-4ACB-9356-4B21C5E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4715-D4E9-4F38-9DD8-11D8621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13ED-E859-4621-9794-A8F65A62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79C4-2462-43DF-B56F-FD06CB753CC7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5E5E-C17C-4298-876C-7B556CED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3F11-45EF-45DC-B868-1D33EB7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F54-31C2-48E7-8D94-57A2E79A1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167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FA5-D1D7-4723-B7C5-17381F9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DF53-E768-44B4-9958-73B71CE7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Selenium IDE</a:t>
            </a:r>
          </a:p>
          <a:p>
            <a:r>
              <a:rPr lang="en-IN" dirty="0"/>
              <a:t>Selenium RC</a:t>
            </a:r>
          </a:p>
          <a:p>
            <a:r>
              <a:rPr lang="en-IN" dirty="0"/>
              <a:t>Selenium WebDriver</a:t>
            </a:r>
          </a:p>
          <a:p>
            <a:r>
              <a:rPr lang="en-IN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9239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D01C-96B7-4A36-89D9-C9FB65B0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Origin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D9D0-1AB9-4B5D-896C-394A3A3F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D5B5-1E96-455C-97D8-7118C13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901E-1930-4F71-9E09-A9024030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Selenium Libraries</a:t>
            </a:r>
          </a:p>
          <a:p>
            <a:r>
              <a:rPr lang="en-IN" dirty="0"/>
              <a:t>Download Web-driver based on browser</a:t>
            </a:r>
          </a:p>
          <a:p>
            <a:r>
              <a:rPr lang="en-IN" dirty="0"/>
              <a:t>Selenium -&gt; </a:t>
            </a:r>
            <a:r>
              <a:rPr lang="en-IN" dirty="0" err="1"/>
              <a:t>BuildPath</a:t>
            </a:r>
            <a:r>
              <a:rPr lang="en-IN" dirty="0"/>
              <a:t> (using user library)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F63E6-71E6-455E-A46A-5B377A7AF412}"/>
              </a:ext>
            </a:extLst>
          </p:cNvPr>
          <p:cNvSpPr/>
          <p:nvPr/>
        </p:nvSpPr>
        <p:spPr>
          <a:xfrm>
            <a:off x="4159876" y="759854"/>
            <a:ext cx="2537138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WebDriver (I)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7B807-FCCB-4078-AA3F-66E308585F79}"/>
              </a:ext>
            </a:extLst>
          </p:cNvPr>
          <p:cNvCxnSpPr/>
          <p:nvPr/>
        </p:nvCxnSpPr>
        <p:spPr>
          <a:xfrm flipH="1">
            <a:off x="2434107" y="1906073"/>
            <a:ext cx="1996225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1D5340-CD96-4908-A14D-1B1A63AE286D}"/>
              </a:ext>
            </a:extLst>
          </p:cNvPr>
          <p:cNvSpPr/>
          <p:nvPr/>
        </p:nvSpPr>
        <p:spPr>
          <a:xfrm>
            <a:off x="150682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 Driver (C)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B1599-EB52-4CCB-9BD3-592AC61C7C6C}"/>
              </a:ext>
            </a:extLst>
          </p:cNvPr>
          <p:cNvSpPr/>
          <p:nvPr/>
        </p:nvSpPr>
        <p:spPr>
          <a:xfrm>
            <a:off x="435949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IEDriver</a:t>
            </a:r>
            <a:r>
              <a:rPr lang="en-IN" dirty="0"/>
              <a:t> (C)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F449-854B-4D21-8A47-5FFC12983EC4}"/>
              </a:ext>
            </a:extLst>
          </p:cNvPr>
          <p:cNvSpPr/>
          <p:nvPr/>
        </p:nvSpPr>
        <p:spPr>
          <a:xfrm>
            <a:off x="736456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Firefox Driver (C)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BBD14-C41E-49B4-A7C5-EA9E135983EC}"/>
              </a:ext>
            </a:extLst>
          </p:cNvPr>
          <p:cNvCxnSpPr>
            <a:cxnSpLocks/>
          </p:cNvCxnSpPr>
          <p:nvPr/>
        </p:nvCxnSpPr>
        <p:spPr>
          <a:xfrm flipH="1">
            <a:off x="5428444" y="1841678"/>
            <a:ext cx="268311" cy="15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D77F9-2BA7-4758-B004-F6028F0B75DA}"/>
              </a:ext>
            </a:extLst>
          </p:cNvPr>
          <p:cNvCxnSpPr>
            <a:cxnSpLocks/>
          </p:cNvCxnSpPr>
          <p:nvPr/>
        </p:nvCxnSpPr>
        <p:spPr>
          <a:xfrm>
            <a:off x="6495247" y="1906073"/>
            <a:ext cx="1539024" cy="13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FFC13E-F6FC-48DB-A202-4E6E5EEE84CD}"/>
              </a:ext>
            </a:extLst>
          </p:cNvPr>
          <p:cNvSpPr txBox="1"/>
          <p:nvPr/>
        </p:nvSpPr>
        <p:spPr>
          <a:xfrm>
            <a:off x="920838" y="4430800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webdriver.chrome.driver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76830-9209-46F5-B93E-0A7331CED4F8}"/>
              </a:ext>
            </a:extLst>
          </p:cNvPr>
          <p:cNvSpPr txBox="1"/>
          <p:nvPr/>
        </p:nvSpPr>
        <p:spPr>
          <a:xfrm>
            <a:off x="4279543" y="4478627"/>
            <a:ext cx="26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webdriver.ie.driver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1908E-81D6-4986-9FE3-20E3869E3A3F}"/>
              </a:ext>
            </a:extLst>
          </p:cNvPr>
          <p:cNvSpPr txBox="1"/>
          <p:nvPr/>
        </p:nvSpPr>
        <p:spPr>
          <a:xfrm>
            <a:off x="7264759" y="4430800"/>
            <a:ext cx="300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webdriver.gecko.driver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0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CAFC-E873-4E09-BD8E-8CA92AE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(</a:t>
            </a:r>
            <a:r>
              <a:rPr lang="en-IN" dirty="0" err="1"/>
              <a:t>HyperText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8AC49-A6A3-4AA1-8646-DFDC9EDAC8B1}"/>
              </a:ext>
            </a:extLst>
          </p:cNvPr>
          <p:cNvSpPr txBox="1"/>
          <p:nvPr/>
        </p:nvSpPr>
        <p:spPr>
          <a:xfrm>
            <a:off x="1068946" y="2202287"/>
            <a:ext cx="10534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Tagging language</a:t>
            </a:r>
          </a:p>
          <a:p>
            <a:r>
              <a:rPr lang="en-IN" dirty="0"/>
              <a:t>&lt;hello&gt;&lt;/hello&gt;</a:t>
            </a:r>
          </a:p>
          <a:p>
            <a:endParaRPr lang="en-IN" dirty="0"/>
          </a:p>
          <a:p>
            <a:r>
              <a:rPr lang="en-IN" dirty="0"/>
              <a:t>2 – Xml – Extensible Mark-up Language</a:t>
            </a:r>
          </a:p>
          <a:p>
            <a:r>
              <a:rPr lang="en-IN" dirty="0"/>
              <a:t>HTML contain a predefined Tags</a:t>
            </a:r>
          </a:p>
          <a:p>
            <a:r>
              <a:rPr lang="en-IN" dirty="0"/>
              <a:t>Xml Contain custom tags</a:t>
            </a:r>
          </a:p>
          <a:p>
            <a:endParaRPr lang="en-IN" dirty="0"/>
          </a:p>
          <a:p>
            <a:r>
              <a:rPr lang="en-IN" dirty="0"/>
              <a:t>HTML is a type of Xml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FA55B-AEF5-40EC-A283-9D9600DEA0A4}"/>
              </a:ext>
            </a:extLst>
          </p:cNvPr>
          <p:cNvSpPr/>
          <p:nvPr/>
        </p:nvSpPr>
        <p:spPr>
          <a:xfrm>
            <a:off x="1225765" y="5201826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u="sng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"nm" </a:t>
            </a:r>
            <a:r>
              <a:rPr lang="en-IN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"nm1"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div_value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14BC4-00AF-4CA5-98D8-3F1426886451}"/>
              </a:ext>
            </a:extLst>
          </p:cNvPr>
          <p:cNvSpPr txBox="1"/>
          <p:nvPr/>
        </p:nvSpPr>
        <p:spPr>
          <a:xfrm>
            <a:off x="838200" y="6194738"/>
            <a:ext cx="11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tagname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CACF48-8702-4D5F-8580-BB215D5085D6}"/>
              </a:ext>
            </a:extLst>
          </p:cNvPr>
          <p:cNvCxnSpPr>
            <a:cxnSpLocks/>
          </p:cNvCxnSpPr>
          <p:nvPr/>
        </p:nvCxnSpPr>
        <p:spPr>
          <a:xfrm flipV="1">
            <a:off x="1225765" y="5571159"/>
            <a:ext cx="203790" cy="6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BB51D1-227C-4AD4-A1FE-06AE4FFBE895}"/>
              </a:ext>
            </a:extLst>
          </p:cNvPr>
          <p:cNvSpPr/>
          <p:nvPr/>
        </p:nvSpPr>
        <p:spPr>
          <a:xfrm rot="5400000">
            <a:off x="4687715" y="5332809"/>
            <a:ext cx="369333" cy="862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7F48E-B2F2-46E7-98AF-4BC7D16EF074}"/>
              </a:ext>
            </a:extLst>
          </p:cNvPr>
          <p:cNvSpPr txBox="1"/>
          <p:nvPr/>
        </p:nvSpPr>
        <p:spPr>
          <a:xfrm>
            <a:off x="4440939" y="6194738"/>
            <a:ext cx="179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Tag-value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00F34A4-CA5D-4265-8C68-1BDF0067D218}"/>
              </a:ext>
            </a:extLst>
          </p:cNvPr>
          <p:cNvSpPr/>
          <p:nvPr/>
        </p:nvSpPr>
        <p:spPr>
          <a:xfrm rot="16200000">
            <a:off x="2891822" y="4054134"/>
            <a:ext cx="243668" cy="2034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3BDE2-5440-4D45-AFA1-313B3F819478}"/>
              </a:ext>
            </a:extLst>
          </p:cNvPr>
          <p:cNvSpPr txBox="1"/>
          <p:nvPr/>
        </p:nvSpPr>
        <p:spPr>
          <a:xfrm>
            <a:off x="2629499" y="4559094"/>
            <a:ext cx="11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attribute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963CA-1C1B-4569-8846-7514FEC66037}"/>
              </a:ext>
            </a:extLst>
          </p:cNvPr>
          <p:cNvSpPr/>
          <p:nvPr/>
        </p:nvSpPr>
        <p:spPr>
          <a:xfrm>
            <a:off x="463639" y="4559094"/>
            <a:ext cx="6478074" cy="21121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6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D14A-80F3-4E23-A5E5-EB9A334E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&amp;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5AC8-DA17-44A9-AC8E-97F59061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name</a:t>
            </a:r>
          </a:p>
          <a:p>
            <a:pPr marL="0" indent="0">
              <a:buNone/>
            </a:pPr>
            <a:r>
              <a:rPr lang="en-IN" dirty="0"/>
              <a:t>Id</a:t>
            </a:r>
          </a:p>
          <a:p>
            <a:pPr marL="0" indent="0">
              <a:buNone/>
            </a:pPr>
            <a:r>
              <a:rPr lang="en-IN" dirty="0" err="1"/>
              <a:t>Tagname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 text</a:t>
            </a:r>
          </a:p>
          <a:p>
            <a:pPr marL="0" indent="0">
              <a:buNone/>
            </a:pPr>
            <a:r>
              <a:rPr lang="en-IN" dirty="0"/>
              <a:t>Partial link text</a:t>
            </a:r>
          </a:p>
          <a:p>
            <a:pPr marL="0" indent="0">
              <a:buNone/>
            </a:pPr>
            <a:r>
              <a:rPr lang="en-IN" dirty="0"/>
              <a:t>Class</a:t>
            </a:r>
          </a:p>
          <a:p>
            <a:pPr marL="0" indent="0">
              <a:buNone/>
            </a:pPr>
            <a:r>
              <a:rPr lang="en-IN" dirty="0" err="1"/>
              <a:t>Xpath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Css</a:t>
            </a:r>
            <a:r>
              <a:rPr lang="en-IN" dirty="0"/>
              <a:t> selector</a:t>
            </a:r>
          </a:p>
        </p:txBody>
      </p:sp>
    </p:spTree>
    <p:extLst>
      <p:ext uri="{BB962C8B-B14F-4D97-AF65-F5344CB8AC3E}">
        <p14:creationId xmlns:p14="http://schemas.microsoft.com/office/powerpoint/2010/main" val="23907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2581-3C6E-4F1E-97E0-5E57836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Master-slave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91DF9-DAAC-4836-8244-DDD935BD9DE4}"/>
              </a:ext>
            </a:extLst>
          </p:cNvPr>
          <p:cNvSpPr/>
          <p:nvPr/>
        </p:nvSpPr>
        <p:spPr>
          <a:xfrm>
            <a:off x="4687910" y="2382592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CF661-8BE8-4DE1-A71F-2B1C75BC396F}"/>
              </a:ext>
            </a:extLst>
          </p:cNvPr>
          <p:cNvSpPr/>
          <p:nvPr/>
        </p:nvSpPr>
        <p:spPr>
          <a:xfrm>
            <a:off x="2689539" y="4634248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C2FA-FB74-4DFC-92E8-E4D5B5113719}"/>
              </a:ext>
            </a:extLst>
          </p:cNvPr>
          <p:cNvSpPr/>
          <p:nvPr/>
        </p:nvSpPr>
        <p:spPr>
          <a:xfrm>
            <a:off x="6448024" y="4634248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Agent2</a:t>
            </a:r>
          </a:p>
        </p:txBody>
      </p:sp>
    </p:spTree>
    <p:extLst>
      <p:ext uri="{BB962C8B-B14F-4D97-AF65-F5344CB8AC3E}">
        <p14:creationId xmlns:p14="http://schemas.microsoft.com/office/powerpoint/2010/main" val="12259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4E4-4DA6-4D6B-BCEF-61FEF0A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before implementing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3D2A-2F2A-46E5-A4D4-0776953C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Zoom level browser must be 100%</a:t>
            </a:r>
          </a:p>
          <a:p>
            <a:r>
              <a:rPr lang="en-IN" dirty="0"/>
              <a:t>When we are automating IE Browser</a:t>
            </a:r>
          </a:p>
          <a:p>
            <a:pPr marL="457200" lvl="1" indent="0">
              <a:buNone/>
            </a:pPr>
            <a:r>
              <a:rPr lang="en-IN" dirty="0"/>
              <a:t>1 – Internet Option -&gt; Security -&gt; have to deselect all options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03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Selenium</vt:lpstr>
      <vt:lpstr>Component</vt:lpstr>
      <vt:lpstr>Same Origin Policy</vt:lpstr>
      <vt:lpstr>Selenium WebDriver</vt:lpstr>
      <vt:lpstr>PowerPoint Presentation</vt:lpstr>
      <vt:lpstr>HTML (HyperText Markup language)</vt:lpstr>
      <vt:lpstr>Actions &amp; Locators</vt:lpstr>
      <vt:lpstr>Master-slave </vt:lpstr>
      <vt:lpstr>Remember before implementing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Vaibhav</dc:creator>
  <cp:lastModifiedBy>Vaibhav</cp:lastModifiedBy>
  <cp:revision>11</cp:revision>
  <dcterms:created xsi:type="dcterms:W3CDTF">2020-05-01T11:35:14Z</dcterms:created>
  <dcterms:modified xsi:type="dcterms:W3CDTF">2020-05-04T13:44:31Z</dcterms:modified>
</cp:coreProperties>
</file>