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70BB-E26E-470C-8A51-274BCE372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7C90C-ED15-43D2-B795-475FFB242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72F1-F434-4506-A2EE-ED9AC92D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9AE2-37C3-4BE2-B509-0EAAA89E454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D4D93-4D73-4F7B-81A8-C6C3AFE0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8EBE-E279-4309-A7D1-9900A78C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132A-BCB3-4A4D-994A-1B1E15122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9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BF8-8960-416A-8F9F-BFCD6A22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AFF0-720C-468F-8D06-DA5C2FBA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BACE4-EE5C-43DE-B3C3-CDCFF8A9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9AE2-37C3-4BE2-B509-0EAAA89E454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066AF-796E-4817-BB92-DF27F866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E60E-9E72-47B1-918D-E4ACD526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132A-BCB3-4A4D-994A-1B1E15122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57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2B4DC-7BCA-4DBC-8CEC-E3A8F6B8D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EBC5F-0FFE-4BF1-BD4B-EF93EA1AB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56CA-6C1F-4538-A313-740DF81B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9AE2-37C3-4BE2-B509-0EAAA89E454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C9F7-DC4A-4856-A554-943A4DA8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46A1-6786-4B1F-9EB3-6721FF50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132A-BCB3-4A4D-994A-1B1E15122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34A3-E527-42A0-8AAE-F09EF12F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0A26-D630-4EC8-B000-607BC3F9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633-AAD6-44AB-BD81-0E3BAF2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9AE2-37C3-4BE2-B509-0EAAA89E454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5245-A6B7-4BAE-AF99-E5FF924A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274D-D296-4E77-9922-5FD23083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132A-BCB3-4A4D-994A-1B1E15122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E2DC-6FD9-464C-85B0-B5F87DFE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8F360-CB1F-4D91-ADFC-E6F1CD6D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2337-28A2-417D-B2C2-1D18CCE6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9AE2-37C3-4BE2-B509-0EAAA89E454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E2CB-68A0-43C9-8542-D4C4C02F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E938-342C-4B98-9427-A15CF737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132A-BCB3-4A4D-994A-1B1E15122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3319-02EB-4FB0-93C6-E430E15A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448A-FDDC-4B9D-A2C2-13A89A290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DC5FA-6113-4A6A-83D4-F7317DAC1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8D2B3-08BF-4B91-96F1-ED04E074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9AE2-37C3-4BE2-B509-0EAAA89E454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A4FB1-9A7E-43DA-ACB4-801DBAC1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95E8-E6E1-46DA-BF29-1D3FF3A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132A-BCB3-4A4D-994A-1B1E15122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8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5FEC-FA00-4FB4-BD7A-E48CECF4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B8064-E37A-4993-A077-0337824E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32890-F563-4A52-9283-4A1ED4088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2CD1E-EC2D-46FA-AAD5-E4680CCB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75F85-444F-406A-ACB7-77869EA1B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BAB3E-8C7F-44F5-AB97-24A3B10E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9AE2-37C3-4BE2-B509-0EAAA89E454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FBBCB-1133-42F1-B661-0FD70636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074BE-4CB8-445F-9F23-37F84352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132A-BCB3-4A4D-994A-1B1E15122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8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0888-CD36-471D-B5C4-A03E7C10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ED878-030A-4FCC-9D47-99C92D30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9AE2-37C3-4BE2-B509-0EAAA89E454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D6F62-85C4-4451-AD1D-7DE29A9C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45F36-90B3-485F-8CFB-37ABC400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132A-BCB3-4A4D-994A-1B1E15122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1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44B07-0133-43F4-A703-AFE19835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9AE2-37C3-4BE2-B509-0EAAA89E454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BCBE2-660C-4FE1-A019-C4E3DF8D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C79DC-F608-4191-9023-3E120481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132A-BCB3-4A4D-994A-1B1E15122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7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B9E5-E906-46E9-99C6-ACEC2019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C8B8-BB60-4FE5-972C-804A5389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1F249-BF30-4090-9861-589EE605C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B280-A5D0-4884-8CED-A64BE0D3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9AE2-37C3-4BE2-B509-0EAAA89E454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1540-302F-4AE8-A1B6-7AF62F48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99FC2-3D09-4E5A-891F-52A0144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132A-BCB3-4A4D-994A-1B1E15122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8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4AA1-DF45-4304-845F-F21D0701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03019-53B1-4893-9DD5-76E9D80E9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08E33-CFBA-43F0-8AEF-D3D1B77D3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A4FB-A7FD-4D8C-BC23-DBE9353E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9AE2-37C3-4BE2-B509-0EAAA89E454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C9257-4444-4E47-8274-4DF05C57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A087A-10B7-406C-892E-56E9AB57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132A-BCB3-4A4D-994A-1B1E15122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81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B4465-1A1B-41E9-9100-F14F157B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BAC5E-7F3F-4123-B682-DA89E11A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F087-8A28-45FB-BE08-4AE6913A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9AE2-37C3-4BE2-B509-0EAAA89E4543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1CE1-A877-492B-B496-113D46995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82E04-D8EF-4BC7-9F5F-C5CA75B54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C132A-BCB3-4A4D-994A-1B1E15122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2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E687-7984-4599-8355-96889C526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00256-2CD0-40B9-990C-620F32E1E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7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F424-E08C-4E76-844D-D92DED1A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by Value- copy moves to another method as argument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58DDB-95E6-4AD7-8576-EAAB68AFBAC3}"/>
              </a:ext>
            </a:extLst>
          </p:cNvPr>
          <p:cNvSpPr txBox="1"/>
          <p:nvPr/>
        </p:nvSpPr>
        <p:spPr>
          <a:xfrm>
            <a:off x="577403" y="1997839"/>
            <a:ext cx="52696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r>
              <a:rPr lang="en-IN" b="1" dirty="0"/>
              <a:t>int </a:t>
            </a:r>
            <a:r>
              <a:rPr lang="en-IN" b="1" dirty="0" err="1"/>
              <a:t>i</a:t>
            </a:r>
            <a:r>
              <a:rPr lang="en-IN" b="1" dirty="0"/>
              <a:t> = 10;</a:t>
            </a:r>
          </a:p>
          <a:p>
            <a:r>
              <a:rPr lang="en-IN" i="1" dirty="0" err="1"/>
              <a:t>increaseValue</a:t>
            </a:r>
            <a:r>
              <a:rPr lang="en-IN" i="1" dirty="0"/>
              <a:t>(</a:t>
            </a:r>
            <a:r>
              <a:rPr lang="en-IN" i="1" dirty="0" err="1"/>
              <a:t>i</a:t>
            </a:r>
            <a:r>
              <a:rPr lang="en-IN" i="1" dirty="0"/>
              <a:t>);</a:t>
            </a:r>
          </a:p>
          <a:p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</a:t>
            </a:r>
            <a:r>
              <a:rPr lang="en-IN" b="1" i="1" dirty="0" err="1"/>
              <a:t>i</a:t>
            </a:r>
            <a:r>
              <a:rPr lang="en-IN" b="1" i="1" dirty="0"/>
              <a:t>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public  static void </a:t>
            </a:r>
            <a:r>
              <a:rPr lang="en-IN" b="1" dirty="0" err="1"/>
              <a:t>increaseValue</a:t>
            </a:r>
            <a:r>
              <a:rPr lang="en-IN" b="1" dirty="0"/>
              <a:t>(int </a:t>
            </a:r>
            <a:r>
              <a:rPr lang="en-IN" b="1" dirty="0" err="1"/>
              <a:t>i</a:t>
            </a:r>
            <a:r>
              <a:rPr lang="en-IN" b="1" dirty="0"/>
              <a:t>) {</a:t>
            </a:r>
          </a:p>
          <a:p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+1;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271EE-2246-4581-90D8-DC3C6DEBE04E}"/>
              </a:ext>
            </a:extLst>
          </p:cNvPr>
          <p:cNvSpPr/>
          <p:nvPr/>
        </p:nvSpPr>
        <p:spPr>
          <a:xfrm>
            <a:off x="6915955" y="1159099"/>
            <a:ext cx="4194220" cy="436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3D31E1-74DA-485D-88E5-F8B127AB721E}"/>
              </a:ext>
            </a:extLst>
          </p:cNvPr>
          <p:cNvSpPr/>
          <p:nvPr/>
        </p:nvSpPr>
        <p:spPr>
          <a:xfrm>
            <a:off x="7585656" y="3429000"/>
            <a:ext cx="2871989" cy="14392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Int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33231F-FEB0-42D7-87BC-CC73E7A9CD16}"/>
              </a:ext>
            </a:extLst>
          </p:cNvPr>
          <p:cNvSpPr/>
          <p:nvPr/>
        </p:nvSpPr>
        <p:spPr>
          <a:xfrm>
            <a:off x="7456866" y="1841052"/>
            <a:ext cx="1043189" cy="793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 = 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99BC5D-46D7-4730-8C23-A0C2BC1C1EEF}"/>
              </a:ext>
            </a:extLst>
          </p:cNvPr>
          <p:cNvSpPr/>
          <p:nvPr/>
        </p:nvSpPr>
        <p:spPr>
          <a:xfrm>
            <a:off x="8500055" y="3751620"/>
            <a:ext cx="1043189" cy="793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 = 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53A02-F94B-4FDF-AFB6-E01428EFA66B}"/>
              </a:ext>
            </a:extLst>
          </p:cNvPr>
          <p:cNvSpPr txBox="1"/>
          <p:nvPr/>
        </p:nvSpPr>
        <p:spPr>
          <a:xfrm>
            <a:off x="577403" y="5254580"/>
            <a:ext cx="526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Primitive Data type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11F2B4-E950-459D-9ED0-29B029F5BC06}"/>
              </a:ext>
            </a:extLst>
          </p:cNvPr>
          <p:cNvSpPr/>
          <p:nvPr/>
        </p:nvSpPr>
        <p:spPr>
          <a:xfrm>
            <a:off x="7084454" y="1754455"/>
            <a:ext cx="1043189" cy="793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 = 10</a:t>
            </a:r>
          </a:p>
        </p:txBody>
      </p:sp>
    </p:spTree>
    <p:extLst>
      <p:ext uri="{BB962C8B-B14F-4D97-AF65-F5344CB8AC3E}">
        <p14:creationId xmlns:p14="http://schemas.microsoft.com/office/powerpoint/2010/main" val="197695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1988-2745-4183-8B66-3784CEA4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By Ref – Ref goes with method and no copy created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9D2FE-EE12-4B0D-8F09-5B16216A44BF}"/>
              </a:ext>
            </a:extLst>
          </p:cNvPr>
          <p:cNvSpPr txBox="1"/>
          <p:nvPr/>
        </p:nvSpPr>
        <p:spPr>
          <a:xfrm>
            <a:off x="826394" y="1827994"/>
            <a:ext cx="526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1 - With all Objects</a:t>
            </a:r>
          </a:p>
          <a:p>
            <a:r>
              <a:rPr lang="en-IN" dirty="0"/>
              <a:t>2 – Memory Saving</a:t>
            </a:r>
          </a:p>
        </p:txBody>
      </p:sp>
    </p:spTree>
    <p:extLst>
      <p:ext uri="{BB962C8B-B14F-4D97-AF65-F5344CB8AC3E}">
        <p14:creationId xmlns:p14="http://schemas.microsoft.com/office/powerpoint/2010/main" val="52842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A517-3671-49AD-8368-DC1CA2E3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23F2-662A-4955-A8C9-89FEF0DE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Session 10</vt:lpstr>
      <vt:lpstr>Call by Value- copy moves to another method as argument</vt:lpstr>
      <vt:lpstr>Call By Ref – Ref goes with method and no copy created</vt:lpstr>
      <vt:lpstr>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10</dc:title>
  <dc:creator>Vaibhav</dc:creator>
  <cp:lastModifiedBy>Vaibhav</cp:lastModifiedBy>
  <cp:revision>2</cp:revision>
  <dcterms:created xsi:type="dcterms:W3CDTF">2020-04-21T13:37:58Z</dcterms:created>
  <dcterms:modified xsi:type="dcterms:W3CDTF">2020-04-21T13:55:49Z</dcterms:modified>
</cp:coreProperties>
</file>