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0987-9919-4F5E-8712-77AE90142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98B35-D102-494B-B81A-1B558711D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810C0-6F23-4C8D-AE11-9379063B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E2C07-78DA-432D-807D-B9BD37EA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81393-FAD7-418F-9230-F10FA6D1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47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CD3A-3220-4716-A17C-24B2C7A2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D3618-AF50-45CE-BE28-D4D483486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8396-7EE1-4110-B330-ABD99B90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E7AD2-C8E7-4F0D-8848-52528611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A1CC-6EED-420C-B8CA-9B868DE9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4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A5384-4A37-470B-BC3A-25C09E15A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310B2-23DA-4DA8-88C2-839D1F75B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1026-1D33-4B4E-8ADC-CC29BF2F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3882-FFE5-4A46-AE8D-881BE150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7348-9377-48E3-B8A8-76196D3A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D34F-08E7-4CC0-A981-176B993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A1EED-C0EF-4C20-BEA9-4C0D8E00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631C-4E3D-4CAB-9D4D-D937E55F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E376-2FFE-4494-BE14-666317B7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14642-7647-4F55-BBCD-9BE10407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20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D588-6680-47D1-801C-5C715018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961A2-85BC-480F-8BE0-37031F700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D14C5-935E-476E-A04C-DE840EFF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0AB45-F1CC-408A-BCA0-E8A24B69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68C78-AFD9-4533-866C-1AA25CED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736D-269B-4456-B06F-E80ED6A5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C652-1C07-41AB-B38E-EBD48D6D1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A0C78-6E82-4620-86E5-9EE7C470C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05F1-A2A3-4DD7-8CDD-4AA40DC8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02DA2-63C3-4455-9AF1-80793F9B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A946B-E9E7-41E1-B2AA-1830CB36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1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26E8-A38D-4453-A2F3-C6E2BAB7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024AC-EE98-4104-99C1-2CF490132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BFC34-5854-48BB-AF63-1C5C0FC9E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3F180-58E1-40DC-9D54-1F3802AAC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F33DF-15F4-41F0-A812-6101E5496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D8C2D-329E-4A7F-B932-BF168805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B7B76-A0E7-4494-8D1C-FB3195D7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85C89-FF58-4072-9BFF-1EF78EBC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5E59-D0D6-411A-B241-FA1B3E48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B5CCA-915D-4AB0-8665-B2278C8B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D8AB8-AD32-4080-BC91-281656EA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8344D-1C4F-4613-91F0-B62A9805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7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20C86-908A-4D2D-9DF5-08392D8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22C39-0CE9-4E5D-8375-E0231CC3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E01DB-44FA-4170-BFBB-55C71F9C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26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4EFD-5851-4F39-8C5A-32A0BFDA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615F-19CE-439D-84FB-7D7E7CD5F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B0240-429F-4CA9-B6A1-296792465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4FA87-8BC2-4580-8FF4-6D5674F4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48D48-3AD6-4C3D-81CA-0EB087C8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BC0C9-60F4-4EC3-AFD0-BCA26DE4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2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FE32-1364-4ABD-A181-37AAB859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318F6-96FB-4594-A55E-B00A31284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F17B7-593D-4215-BF86-FF7E4894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8CA1-9C27-4BCD-ADD5-C84CBCA9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CD1-0E61-4703-934B-14BB18419E7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5A9C-74A2-4094-B371-C9B46BEF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5A785-BD6F-44D7-9311-187EDE0E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7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0B55E-1C50-43BE-8D0C-9A86F29B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89719-4B3F-42D7-B99C-67C6A2AB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A106-9BA6-4FE9-932A-56F3D91F7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8CD1-0E61-4703-934B-14BB18419E7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A82E-3E87-498F-853A-A021F000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16A4-92C0-4083-850F-6F67BC31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A74E-8B43-43F2-9AD3-A0694CA44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54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228A-05C3-4D8F-AF3D-BE7AE0E01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9F607-F2FC-4A0F-951D-71D7CEA69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73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E2EAA02-E9E8-4D05-8354-DA89B79EDA26}"/>
              </a:ext>
            </a:extLst>
          </p:cNvPr>
          <p:cNvSpPr/>
          <p:nvPr/>
        </p:nvSpPr>
        <p:spPr>
          <a:xfrm>
            <a:off x="6452315" y="180304"/>
            <a:ext cx="5847009" cy="7212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E677C-7246-4348-A584-D4FA0F7D9F30}"/>
              </a:ext>
            </a:extLst>
          </p:cNvPr>
          <p:cNvSpPr/>
          <p:nvPr/>
        </p:nvSpPr>
        <p:spPr>
          <a:xfrm>
            <a:off x="6915955" y="824249"/>
            <a:ext cx="4507606" cy="450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56F6A-6BC8-4C4C-BCD3-85A855CCAEB9}"/>
              </a:ext>
            </a:extLst>
          </p:cNvPr>
          <p:cNvSpPr txBox="1"/>
          <p:nvPr/>
        </p:nvSpPr>
        <p:spPr>
          <a:xfrm>
            <a:off x="592428" y="1053990"/>
            <a:ext cx="296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st1 = “</a:t>
            </a:r>
            <a:r>
              <a:rPr lang="en-IN" dirty="0" err="1"/>
              <a:t>abc</a:t>
            </a:r>
            <a:r>
              <a:rPr lang="en-IN" dirty="0"/>
              <a:t>”</a:t>
            </a:r>
          </a:p>
          <a:p>
            <a:r>
              <a:rPr lang="en-IN" dirty="0"/>
              <a:t>St1 = “</a:t>
            </a:r>
            <a:r>
              <a:rPr lang="en-IN" dirty="0" err="1"/>
              <a:t>abcd</a:t>
            </a:r>
            <a:r>
              <a:rPr lang="en-IN" dirty="0"/>
              <a:t>”</a:t>
            </a:r>
          </a:p>
          <a:p>
            <a:r>
              <a:rPr lang="en-IN" dirty="0"/>
              <a:t>String str2 = “</a:t>
            </a:r>
            <a:r>
              <a:rPr lang="en-IN" dirty="0" err="1"/>
              <a:t>abcd</a:t>
            </a:r>
            <a:r>
              <a:rPr lang="en-IN" dirty="0"/>
              <a:t>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F3BDDB-E669-4F52-BFBA-AE44192EEF88}"/>
              </a:ext>
            </a:extLst>
          </p:cNvPr>
          <p:cNvSpPr/>
          <p:nvPr/>
        </p:nvSpPr>
        <p:spPr>
          <a:xfrm>
            <a:off x="7302321" y="1390918"/>
            <a:ext cx="1429555" cy="5022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Mumbai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768CB-E600-4EB6-A711-D37038481706}"/>
              </a:ext>
            </a:extLst>
          </p:cNvPr>
          <p:cNvSpPr txBox="1"/>
          <p:nvPr/>
        </p:nvSpPr>
        <p:spPr>
          <a:xfrm>
            <a:off x="4997003" y="1493949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9DFD52-803A-4659-AA65-9C2683ECE3FD}"/>
              </a:ext>
            </a:extLst>
          </p:cNvPr>
          <p:cNvCxnSpPr>
            <a:cxnSpLocks/>
          </p:cNvCxnSpPr>
          <p:nvPr/>
        </p:nvCxnSpPr>
        <p:spPr>
          <a:xfrm>
            <a:off x="5415566" y="1705983"/>
            <a:ext cx="1719330" cy="80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 descr="n">
            <a:extLst>
              <a:ext uri="{FF2B5EF4-FFF2-40B4-BE49-F238E27FC236}">
                <a16:creationId xmlns:a16="http://schemas.microsoft.com/office/drawing/2014/main" id="{91592EDE-57C0-44FE-A65B-49810E6A672F}"/>
              </a:ext>
            </a:extLst>
          </p:cNvPr>
          <p:cNvSpPr/>
          <p:nvPr/>
        </p:nvSpPr>
        <p:spPr>
          <a:xfrm>
            <a:off x="7302321" y="2459864"/>
            <a:ext cx="1609859" cy="5022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17276-190C-4BA2-B69B-94723124AE7D}"/>
              </a:ext>
            </a:extLst>
          </p:cNvPr>
          <p:cNvSpPr txBox="1"/>
          <p:nvPr/>
        </p:nvSpPr>
        <p:spPr>
          <a:xfrm>
            <a:off x="4868213" y="2962140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6D1D4D-EF2E-4329-99BE-7ADF44FB424F}"/>
              </a:ext>
            </a:extLst>
          </p:cNvPr>
          <p:cNvCxnSpPr>
            <a:cxnSpLocks/>
          </p:cNvCxnSpPr>
          <p:nvPr/>
        </p:nvCxnSpPr>
        <p:spPr>
          <a:xfrm flipV="1">
            <a:off x="5550794" y="2719260"/>
            <a:ext cx="1622741" cy="24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9BB0D1-C92C-47A3-8434-311F0FE48CFE}"/>
              </a:ext>
            </a:extLst>
          </p:cNvPr>
          <p:cNvSpPr txBox="1"/>
          <p:nvPr/>
        </p:nvSpPr>
        <p:spPr>
          <a:xfrm>
            <a:off x="4997003" y="3503053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7E2F3A-28C1-48E6-AE91-919F981ABFDE}"/>
              </a:ext>
            </a:extLst>
          </p:cNvPr>
          <p:cNvCxnSpPr>
            <a:cxnSpLocks/>
          </p:cNvCxnSpPr>
          <p:nvPr/>
        </p:nvCxnSpPr>
        <p:spPr>
          <a:xfrm flipV="1">
            <a:off x="5653825" y="2962140"/>
            <a:ext cx="1622741" cy="7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B9CD63-204E-4E0D-9BAD-5CB8A3655C11}"/>
              </a:ext>
            </a:extLst>
          </p:cNvPr>
          <p:cNvSpPr txBox="1"/>
          <p:nvPr/>
        </p:nvSpPr>
        <p:spPr>
          <a:xfrm>
            <a:off x="9169758" y="856445"/>
            <a:ext cx="206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Pool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1E352-65F6-4DA8-97A5-1C21F2254908}"/>
              </a:ext>
            </a:extLst>
          </p:cNvPr>
          <p:cNvSpPr txBox="1"/>
          <p:nvPr/>
        </p:nvSpPr>
        <p:spPr>
          <a:xfrm>
            <a:off x="515155" y="3593206"/>
            <a:ext cx="374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1 - Array of char</a:t>
            </a:r>
          </a:p>
          <a:p>
            <a:r>
              <a:rPr lang="en-IN" dirty="0"/>
              <a:t>2 -Strings are immutable</a:t>
            </a:r>
          </a:p>
          <a:p>
            <a:r>
              <a:rPr lang="en-IN" dirty="0"/>
              <a:t>3 - String store in String pool</a:t>
            </a:r>
          </a:p>
        </p:txBody>
      </p:sp>
    </p:spTree>
    <p:extLst>
      <p:ext uri="{BB962C8B-B14F-4D97-AF65-F5344CB8AC3E}">
        <p14:creationId xmlns:p14="http://schemas.microsoft.com/office/powerpoint/2010/main" val="248085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152E8D-A7D1-444C-B587-36B7916B3913}"/>
              </a:ext>
            </a:extLst>
          </p:cNvPr>
          <p:cNvSpPr/>
          <p:nvPr/>
        </p:nvSpPr>
        <p:spPr>
          <a:xfrm>
            <a:off x="6619741" y="489397"/>
            <a:ext cx="4494727" cy="588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0CA89-38ED-4DB3-A85B-B9B557D23EE8}"/>
              </a:ext>
            </a:extLst>
          </p:cNvPr>
          <p:cNvSpPr/>
          <p:nvPr/>
        </p:nvSpPr>
        <p:spPr>
          <a:xfrm>
            <a:off x="6993228" y="3429000"/>
            <a:ext cx="3657600" cy="259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D702C-3D45-4C6C-8E62-0DE5CB7A33C1}"/>
              </a:ext>
            </a:extLst>
          </p:cNvPr>
          <p:cNvSpPr txBox="1"/>
          <p:nvPr/>
        </p:nvSpPr>
        <p:spPr>
          <a:xfrm>
            <a:off x="9697792" y="721217"/>
            <a:ext cx="10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AF68D-98AE-454E-82B4-19700F1BD425}"/>
              </a:ext>
            </a:extLst>
          </p:cNvPr>
          <p:cNvSpPr txBox="1"/>
          <p:nvPr/>
        </p:nvSpPr>
        <p:spPr>
          <a:xfrm>
            <a:off x="9317865" y="3553496"/>
            <a:ext cx="122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Pool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A4B29F-81DD-4BD5-B461-9D679202DDCD}"/>
              </a:ext>
            </a:extLst>
          </p:cNvPr>
          <p:cNvSpPr/>
          <p:nvPr/>
        </p:nvSpPr>
        <p:spPr>
          <a:xfrm>
            <a:off x="7521262" y="4932608"/>
            <a:ext cx="1120462" cy="6697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abc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4D3937-55D9-4175-B1E9-7C170CFB7ABB}"/>
              </a:ext>
            </a:extLst>
          </p:cNvPr>
          <p:cNvSpPr/>
          <p:nvPr/>
        </p:nvSpPr>
        <p:spPr>
          <a:xfrm>
            <a:off x="6993228" y="1519707"/>
            <a:ext cx="373487" cy="347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9C28C-0014-4C80-A9CF-6C712D1BD2DE}"/>
              </a:ext>
            </a:extLst>
          </p:cNvPr>
          <p:cNvSpPr txBox="1"/>
          <p:nvPr/>
        </p:nvSpPr>
        <p:spPr>
          <a:xfrm>
            <a:off x="4314423" y="128788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1C8DB-FEE2-4BB7-BEF6-248CA97F97A0}"/>
              </a:ext>
            </a:extLst>
          </p:cNvPr>
          <p:cNvCxnSpPr/>
          <p:nvPr/>
        </p:nvCxnSpPr>
        <p:spPr>
          <a:xfrm>
            <a:off x="5132231" y="1519707"/>
            <a:ext cx="1738648" cy="137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A12772-E196-429F-B76B-EF545D3E327A}"/>
              </a:ext>
            </a:extLst>
          </p:cNvPr>
          <p:cNvCxnSpPr>
            <a:cxnSpLocks/>
          </p:cNvCxnSpPr>
          <p:nvPr/>
        </p:nvCxnSpPr>
        <p:spPr>
          <a:xfrm>
            <a:off x="7237926" y="1983346"/>
            <a:ext cx="647164" cy="2744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7F0B12-3C71-4529-B6AF-7BFC430417F7}"/>
              </a:ext>
            </a:extLst>
          </p:cNvPr>
          <p:cNvSpPr txBox="1"/>
          <p:nvPr/>
        </p:nvSpPr>
        <p:spPr>
          <a:xfrm>
            <a:off x="4262907" y="5200781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2B3186-4448-424F-8ACB-39FAAB649A32}"/>
              </a:ext>
            </a:extLst>
          </p:cNvPr>
          <p:cNvCxnSpPr/>
          <p:nvPr/>
        </p:nvCxnSpPr>
        <p:spPr>
          <a:xfrm>
            <a:off x="5241701" y="5267459"/>
            <a:ext cx="2125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DA17EF-0ABB-4F7B-BCAE-0F47D62460EB}"/>
              </a:ext>
            </a:extLst>
          </p:cNvPr>
          <p:cNvSpPr txBox="1"/>
          <p:nvPr/>
        </p:nvSpPr>
        <p:spPr>
          <a:xfrm>
            <a:off x="251138" y="348716"/>
            <a:ext cx="3181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st1 = "</a:t>
            </a:r>
            <a:r>
              <a:rPr lang="en-IN" dirty="0" err="1"/>
              <a:t>abc</a:t>
            </a:r>
            <a:r>
              <a:rPr lang="en-IN" dirty="0"/>
              <a:t>"; </a:t>
            </a:r>
          </a:p>
          <a:p>
            <a:r>
              <a:rPr lang="en-IN" dirty="0"/>
              <a:t>String </a:t>
            </a:r>
            <a:r>
              <a:rPr lang="en-IN" u="sng" dirty="0"/>
              <a:t>st2 = "</a:t>
            </a:r>
            <a:r>
              <a:rPr lang="en-IN" u="sng" dirty="0" err="1"/>
              <a:t>abc</a:t>
            </a:r>
            <a:r>
              <a:rPr lang="en-IN" u="sng" dirty="0"/>
              <a:t>";</a:t>
            </a:r>
          </a:p>
          <a:p>
            <a:r>
              <a:rPr lang="en-IN" dirty="0"/>
              <a:t>String st3 = </a:t>
            </a:r>
            <a:r>
              <a:rPr lang="en-IN" b="1" dirty="0"/>
              <a:t>new String("</a:t>
            </a:r>
            <a:r>
              <a:rPr lang="en-IN" b="1" dirty="0" err="1"/>
              <a:t>abc</a:t>
            </a:r>
            <a:r>
              <a:rPr lang="en-IN" b="1" dirty="0"/>
              <a:t>");</a:t>
            </a:r>
          </a:p>
          <a:p>
            <a:r>
              <a:rPr lang="en-IN" dirty="0"/>
              <a:t>String </a:t>
            </a:r>
            <a:r>
              <a:rPr lang="en-IN" u="sng" dirty="0"/>
              <a:t>st4 = </a:t>
            </a:r>
            <a:r>
              <a:rPr lang="en-IN" b="1" u="sng" dirty="0"/>
              <a:t>new String("</a:t>
            </a:r>
            <a:r>
              <a:rPr lang="en-IN" b="1" u="sng" dirty="0" err="1"/>
              <a:t>abc</a:t>
            </a:r>
            <a:r>
              <a:rPr lang="en-IN" b="1" u="sng" dirty="0"/>
              <a:t>");</a:t>
            </a:r>
          </a:p>
          <a:p>
            <a:r>
              <a:rPr lang="en-IN" b="1" u="sng" dirty="0"/>
              <a:t>St3 = st3.intern();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D7285-3142-4005-9A60-03165CFCA6C1}"/>
              </a:ext>
            </a:extLst>
          </p:cNvPr>
          <p:cNvSpPr txBox="1"/>
          <p:nvPr/>
        </p:nvSpPr>
        <p:spPr>
          <a:xfrm>
            <a:off x="4250029" y="4728156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CB9C41-469A-4A5B-879A-FD4C3C136D55}"/>
              </a:ext>
            </a:extLst>
          </p:cNvPr>
          <p:cNvCxnSpPr>
            <a:cxnSpLocks/>
          </p:cNvCxnSpPr>
          <p:nvPr/>
        </p:nvCxnSpPr>
        <p:spPr>
          <a:xfrm>
            <a:off x="4868214" y="4884918"/>
            <a:ext cx="2640168" cy="212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42D67A-4E8E-465D-9779-1CB896E0D267}"/>
              </a:ext>
            </a:extLst>
          </p:cNvPr>
          <p:cNvSpPr txBox="1"/>
          <p:nvPr/>
        </p:nvSpPr>
        <p:spPr>
          <a:xfrm>
            <a:off x="4854262" y="759854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0E45BF-F226-401E-ABDE-F78CC0D2A5EC}"/>
              </a:ext>
            </a:extLst>
          </p:cNvPr>
          <p:cNvCxnSpPr>
            <a:cxnSpLocks/>
          </p:cNvCxnSpPr>
          <p:nvPr/>
        </p:nvCxnSpPr>
        <p:spPr>
          <a:xfrm>
            <a:off x="5554014" y="886565"/>
            <a:ext cx="2273123" cy="3920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5F4A27-1469-4720-8930-3526BE6D32F0}"/>
              </a:ext>
            </a:extLst>
          </p:cNvPr>
          <p:cNvSpPr txBox="1"/>
          <p:nvPr/>
        </p:nvSpPr>
        <p:spPr>
          <a:xfrm>
            <a:off x="251138" y="2228045"/>
            <a:ext cx="3445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St1 == st2  // True</a:t>
            </a:r>
          </a:p>
          <a:p>
            <a:r>
              <a:rPr lang="en-IN" dirty="0"/>
              <a:t>St2 == st3 // false</a:t>
            </a:r>
          </a:p>
          <a:p>
            <a:r>
              <a:rPr lang="en-IN" dirty="0"/>
              <a:t>St1 == st4 // False</a:t>
            </a:r>
          </a:p>
          <a:p>
            <a:r>
              <a:rPr lang="en-IN" dirty="0"/>
              <a:t>St4 == st3 // False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530CCD-8275-408E-B718-5E8087ACCA0F}"/>
              </a:ext>
            </a:extLst>
          </p:cNvPr>
          <p:cNvSpPr txBox="1"/>
          <p:nvPr/>
        </p:nvSpPr>
        <p:spPr>
          <a:xfrm>
            <a:off x="251138" y="3922828"/>
            <a:ext cx="31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Interning : </a:t>
            </a:r>
          </a:p>
        </p:txBody>
      </p:sp>
    </p:spTree>
    <p:extLst>
      <p:ext uri="{BB962C8B-B14F-4D97-AF65-F5344CB8AC3E}">
        <p14:creationId xmlns:p14="http://schemas.microsoft.com/office/powerpoint/2010/main" val="190083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D15E-C592-4991-89D5-5D07DA3E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 –CD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F3832-9AD7-4D0F-AAA3-C015565C6D3A}"/>
              </a:ext>
            </a:extLst>
          </p:cNvPr>
          <p:cNvSpPr txBox="1"/>
          <p:nvPr/>
        </p:nvSpPr>
        <p:spPr>
          <a:xfrm>
            <a:off x="838200" y="4340325"/>
            <a:ext cx="6181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Module Approach </a:t>
            </a:r>
          </a:p>
          <a:p>
            <a:r>
              <a:rPr lang="en-IN" dirty="0"/>
              <a:t>Dev , Test, Operation</a:t>
            </a:r>
          </a:p>
          <a:p>
            <a:r>
              <a:rPr lang="en-IN" dirty="0"/>
              <a:t>Agile – Fast Development = (</a:t>
            </a:r>
            <a:r>
              <a:rPr lang="en-IN" dirty="0" err="1"/>
              <a:t>Dev+Test</a:t>
            </a:r>
            <a:r>
              <a:rPr lang="en-IN" dirty="0"/>
              <a:t> = agile) + Operation</a:t>
            </a:r>
          </a:p>
          <a:p>
            <a:r>
              <a:rPr lang="en-IN" dirty="0" err="1"/>
              <a:t>Devops</a:t>
            </a:r>
            <a:r>
              <a:rPr lang="en-IN" dirty="0"/>
              <a:t>   </a:t>
            </a:r>
          </a:p>
        </p:txBody>
      </p:sp>
      <p:pic>
        <p:nvPicPr>
          <p:cNvPr id="1026" name="Picture 2" descr="DevOps Testing Tutorial: How DevOps will Impact QA Testing?">
            <a:extLst>
              <a:ext uri="{FF2B5EF4-FFF2-40B4-BE49-F238E27FC236}">
                <a16:creationId xmlns:a16="http://schemas.microsoft.com/office/drawing/2014/main" id="{E69F748D-C90A-4D7B-9D80-AE948DDA5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784" y="196403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78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2A67-5B51-4B85-8374-D90378E2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171-DC52-40FB-8A30-A7FB6DCE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Reverse a String using reversal logic</a:t>
            </a:r>
          </a:p>
          <a:p>
            <a:r>
              <a:rPr lang="en-IN" dirty="0"/>
              <a:t>Find how many words and letters in a string.</a:t>
            </a:r>
          </a:p>
          <a:p>
            <a:r>
              <a:rPr lang="en-IN" dirty="0"/>
              <a:t>Find how many specific chars in string and occurrences of each char</a:t>
            </a:r>
          </a:p>
          <a:p>
            <a:r>
              <a:rPr lang="en-IN" dirty="0"/>
              <a:t>Modify a sentence in such a way that first letter of every word should be capital</a:t>
            </a:r>
          </a:p>
          <a:p>
            <a:r>
              <a:rPr lang="en-IN" dirty="0"/>
              <a:t>Create a random String of 5 chars (use google to solve this)</a:t>
            </a:r>
          </a:p>
          <a:p>
            <a:r>
              <a:rPr lang="en-IN" dirty="0"/>
              <a:t>Create Date as String  (use google to </a:t>
            </a:r>
            <a:r>
              <a:rPr lang="en-IN"/>
              <a:t>solve this)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8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Session11</vt:lpstr>
      <vt:lpstr>PowerPoint Presentation</vt:lpstr>
      <vt:lpstr>PowerPoint Presentation</vt:lpstr>
      <vt:lpstr>CI –CD </vt:lpstr>
      <vt:lpstr>String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Session11</dc:title>
  <dc:creator>Vaibhav</dc:creator>
  <cp:lastModifiedBy>Vaibhav</cp:lastModifiedBy>
  <cp:revision>7</cp:revision>
  <dcterms:created xsi:type="dcterms:W3CDTF">2020-04-22T12:44:03Z</dcterms:created>
  <dcterms:modified xsi:type="dcterms:W3CDTF">2020-04-23T10:28:43Z</dcterms:modified>
</cp:coreProperties>
</file>