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8306-DA87-4AA0-99B7-673DC89BE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0A358-7454-4DF8-B297-71D85437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D5DE-30A1-480B-9E82-562324A5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002D-BAB7-4556-9BE9-05A3E5EFE90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19A6-394E-4DAD-985A-22A9D259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8D34C-EFA9-4302-B0DF-E7A8EB2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864-DEAD-4C4B-8EA5-519B110CB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62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26E0-0D5D-4378-82B9-3AD55E75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161E1-A579-4B5E-969F-C98D41AE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57B4-5BBE-4E3A-BF94-FC640979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002D-BAB7-4556-9BE9-05A3E5EFE90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7FA0C-557C-44DB-9818-901026BC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FEEE4-22B4-45A4-B986-A0D248C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864-DEAD-4C4B-8EA5-519B110CB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49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86087-DD8A-4A4A-992B-6C29DC650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7C8FB-BD39-41B6-9241-FC189DD3F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F5DE-0604-42B6-802A-3C85B27A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002D-BAB7-4556-9BE9-05A3E5EFE90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7679-8901-4A93-BE90-3507D736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7E144-541C-4642-83BD-06E5C2EF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864-DEAD-4C4B-8EA5-519B110CB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2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77ED-0A41-4937-BD4E-5786CE36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E3A5-5EA3-4580-BC68-B231B368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CF86B-6ED8-4E61-BCDA-FCD7ED13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002D-BAB7-4556-9BE9-05A3E5EFE90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25E6-FCDC-4E06-A192-BF4334E1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6E22-1FE3-4414-94FB-D6DAFF80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864-DEAD-4C4B-8EA5-519B110CB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5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AB3B-CA01-4524-927C-831F06FF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B3175-5456-45A6-8085-3FCD79BF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070D-C718-48A3-80D9-2EA9B7D7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002D-BAB7-4556-9BE9-05A3E5EFE90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3F44-EA48-4833-BF26-92594A44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BD39F-9DC0-4329-A88F-8C150CA7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864-DEAD-4C4B-8EA5-519B110CB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2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E741-DA31-471D-9D83-24B96670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320F-73B7-4382-8668-3938DC767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B50D6-5239-41CD-98D1-71508EB0D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288A-38F7-4593-8384-C32B347A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002D-BAB7-4556-9BE9-05A3E5EFE90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51571-641D-4E3C-904D-930EF8B1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44A5-30A2-4B88-8B67-7ED7EB2C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864-DEAD-4C4B-8EA5-519B110CB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2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CAED-5AF7-40F3-9B50-5233049D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39468-B284-4213-A9CA-674943D9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05F25-9C94-4DA2-8E04-7770024DF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ECE79-E9F5-474C-809A-BE12FB250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5575E-2081-4DF2-A491-9EE8F3071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B9D19-01F1-4D22-BB8B-DD1F7E3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002D-BAB7-4556-9BE9-05A3E5EFE90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0F6D7-0EF7-4E00-B05A-9215B623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AC4D7-B3F4-4865-9215-A36B85D4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864-DEAD-4C4B-8EA5-519B110CB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6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82EA-6067-4C6B-BC18-F462F95A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8F3DB-CCB6-4D90-ABDE-25F80E5F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002D-BAB7-4556-9BE9-05A3E5EFE90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AD04A-17B2-49CB-8BC8-512B9C9B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7EE2D-C3DE-4ED7-8EEA-247B746B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864-DEAD-4C4B-8EA5-519B110CB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1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2BCDF-085B-46A3-9CAC-A04E50D8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002D-BAB7-4556-9BE9-05A3E5EFE90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3971F-C40E-479C-8E63-C08406ED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87FB6-3205-4F9E-B3E1-262B0AD5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864-DEAD-4C4B-8EA5-519B110CB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E87A-5962-43CE-BB89-AB914B2C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D01F-9743-49E5-8C2D-69B7E15E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C8250-F392-4181-9A0B-584E8F091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21E26-C95C-4AC0-B587-7F6F0218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002D-BAB7-4556-9BE9-05A3E5EFE90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1195B-08EB-40AA-B824-1A3874E7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A29BC-B792-4F20-A9DC-A2D55116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864-DEAD-4C4B-8EA5-519B110CB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2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964A-E3A9-4E08-859D-3CD70B5A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0BECC-B7AC-4382-AA4F-57B472535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F53D2-E88D-47E1-B1EF-3410A8C87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9030F-8F17-45AB-AAD3-713BF5E5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002D-BAB7-4556-9BE9-05A3E5EFE90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30CFE-F48E-4B38-A2B7-FDB2D35E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EBA8F-C98D-4E5B-948A-7CBBC6CA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864-DEAD-4C4B-8EA5-519B110CB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22D8F-AEE2-4EDC-94A7-454274BC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3E718-40DB-411C-84C6-6CDA2B20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1AE8E-6500-47FF-9E9E-E21E3A2E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002D-BAB7-4556-9BE9-05A3E5EFE90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5DBF-4CC6-4E11-ABC2-9B5D9FF19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439B1-0E55-43C2-9229-F79BB54CE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1864-DEAD-4C4B-8EA5-519B110CB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3CD5-B7BE-4C72-99DF-A35BF30AF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Session12</a:t>
            </a:r>
          </a:p>
        </p:txBody>
      </p:sp>
    </p:spTree>
    <p:extLst>
      <p:ext uri="{BB962C8B-B14F-4D97-AF65-F5344CB8AC3E}">
        <p14:creationId xmlns:p14="http://schemas.microsoft.com/office/powerpoint/2010/main" val="305705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E393-5CE6-499A-9BD7-E1ADB4EB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8976-C55A-4D2B-9455-B11F7C59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668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Property of parent automatically direct to child</a:t>
            </a:r>
          </a:p>
          <a:p>
            <a:r>
              <a:rPr lang="en-IN" dirty="0"/>
              <a:t>Extends keyword</a:t>
            </a:r>
          </a:p>
          <a:p>
            <a:r>
              <a:rPr lang="en-IN" dirty="0"/>
              <a:t>Multiple Inheritance is not allowed in java</a:t>
            </a:r>
          </a:p>
          <a:p>
            <a:r>
              <a:rPr lang="en-IN" dirty="0"/>
              <a:t>Inheritance is unidirectional</a:t>
            </a:r>
          </a:p>
          <a:p>
            <a:endParaRPr lang="en-IN" dirty="0"/>
          </a:p>
          <a:p>
            <a:r>
              <a:rPr lang="en-IN" dirty="0"/>
              <a:t>By default, Object class is parent class for all classes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E5ACF-1081-4F64-846E-C47A052B1A82}"/>
              </a:ext>
            </a:extLst>
          </p:cNvPr>
          <p:cNvSpPr/>
          <p:nvPr/>
        </p:nvSpPr>
        <p:spPr>
          <a:xfrm>
            <a:off x="9201954" y="1930558"/>
            <a:ext cx="1506828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Bank</a:t>
            </a:r>
          </a:p>
          <a:p>
            <a:pPr algn="ctr"/>
            <a:r>
              <a:rPr lang="en-IN" dirty="0"/>
              <a:t>Parent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F9E74-B5F2-4681-8179-191AD2F8DD5B}"/>
              </a:ext>
            </a:extLst>
          </p:cNvPr>
          <p:cNvSpPr/>
          <p:nvPr/>
        </p:nvSpPr>
        <p:spPr>
          <a:xfrm>
            <a:off x="8190964" y="5344732"/>
            <a:ext cx="1506828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HDFC</a:t>
            </a:r>
          </a:p>
          <a:p>
            <a:pPr algn="ctr"/>
            <a:r>
              <a:rPr lang="en-IN" dirty="0"/>
              <a:t>Child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1CA54D-B300-4054-88AA-BDF2884D9BAF}"/>
              </a:ext>
            </a:extLst>
          </p:cNvPr>
          <p:cNvSpPr/>
          <p:nvPr/>
        </p:nvSpPr>
        <p:spPr>
          <a:xfrm>
            <a:off x="10403983" y="5344732"/>
            <a:ext cx="1506828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CITIBANK</a:t>
            </a:r>
          </a:p>
          <a:p>
            <a:pPr algn="ctr"/>
            <a:r>
              <a:rPr lang="en-IN" dirty="0"/>
              <a:t>Child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DA5BBD-1078-463C-9EB0-E5AE5B9DD721}"/>
              </a:ext>
            </a:extLst>
          </p:cNvPr>
          <p:cNvCxnSpPr/>
          <p:nvPr/>
        </p:nvCxnSpPr>
        <p:spPr>
          <a:xfrm flipH="1">
            <a:off x="8654603" y="4517264"/>
            <a:ext cx="392806" cy="62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4E9E1F-B3EF-4A87-B30B-A6B1557E4CBB}"/>
              </a:ext>
            </a:extLst>
          </p:cNvPr>
          <p:cNvCxnSpPr>
            <a:cxnSpLocks/>
          </p:cNvCxnSpPr>
          <p:nvPr/>
        </p:nvCxnSpPr>
        <p:spPr>
          <a:xfrm>
            <a:off x="10863329" y="4662152"/>
            <a:ext cx="294068" cy="47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FEB281-0D31-4CF8-B1C7-81D4F90D3056}"/>
              </a:ext>
            </a:extLst>
          </p:cNvPr>
          <p:cNvSpPr/>
          <p:nvPr/>
        </p:nvSpPr>
        <p:spPr>
          <a:xfrm>
            <a:off x="9201954" y="3655007"/>
            <a:ext cx="1506828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Indian Bank</a:t>
            </a:r>
          </a:p>
          <a:p>
            <a:pPr algn="ctr"/>
            <a:r>
              <a:rPr lang="en-IN" dirty="0"/>
              <a:t>Child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E15484-558A-4DE0-84A1-3EA770F074D1}"/>
              </a:ext>
            </a:extLst>
          </p:cNvPr>
          <p:cNvCxnSpPr>
            <a:cxnSpLocks/>
          </p:cNvCxnSpPr>
          <p:nvPr/>
        </p:nvCxnSpPr>
        <p:spPr>
          <a:xfrm>
            <a:off x="9955368" y="3116687"/>
            <a:ext cx="0" cy="49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8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8C4905-0317-43B7-9EB4-4468AE940B15}"/>
              </a:ext>
            </a:extLst>
          </p:cNvPr>
          <p:cNvSpPr/>
          <p:nvPr/>
        </p:nvSpPr>
        <p:spPr>
          <a:xfrm>
            <a:off x="3644721" y="502276"/>
            <a:ext cx="2240924" cy="1378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M1 = 10Rs/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61057-03DB-4946-A893-F4B53729B53A}"/>
              </a:ext>
            </a:extLst>
          </p:cNvPr>
          <p:cNvSpPr/>
          <p:nvPr/>
        </p:nvSpPr>
        <p:spPr>
          <a:xfrm>
            <a:off x="3644721" y="2739980"/>
            <a:ext cx="2240924" cy="1378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M1 = 20 Rs/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DAD5F-65E9-4220-8E82-199C7275FF75}"/>
              </a:ext>
            </a:extLst>
          </p:cNvPr>
          <p:cNvSpPr/>
          <p:nvPr/>
        </p:nvSpPr>
        <p:spPr>
          <a:xfrm>
            <a:off x="3644721" y="4977684"/>
            <a:ext cx="2240924" cy="1378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M1 = 40/-</a:t>
            </a:r>
          </a:p>
          <a:p>
            <a:pPr algn="ctr"/>
            <a:r>
              <a:rPr lang="en-IN" dirty="0"/>
              <a:t>M2 </a:t>
            </a:r>
          </a:p>
        </p:txBody>
      </p:sp>
    </p:spTree>
    <p:extLst>
      <p:ext uri="{BB962C8B-B14F-4D97-AF65-F5344CB8AC3E}">
        <p14:creationId xmlns:p14="http://schemas.microsoft.com/office/powerpoint/2010/main" val="425138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E4C4-AE2D-422A-82D6-6851291C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IS-A and HAS-A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5F1C-8706-42AD-BFC3-E6B2277C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44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Session12</vt:lpstr>
      <vt:lpstr>Inheritance</vt:lpstr>
      <vt:lpstr>PowerPoint Presentation</vt:lpstr>
      <vt:lpstr>IS-A and HAS-A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Session12</dc:title>
  <dc:creator>Vaibhav</dc:creator>
  <cp:lastModifiedBy>Vaibhav</cp:lastModifiedBy>
  <cp:revision>5</cp:revision>
  <dcterms:created xsi:type="dcterms:W3CDTF">2020-04-24T12:53:40Z</dcterms:created>
  <dcterms:modified xsi:type="dcterms:W3CDTF">2020-04-24T13:36:43Z</dcterms:modified>
</cp:coreProperties>
</file>