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8"/>
  </p:notesMasterIdLst>
  <p:handoutMasterIdLst>
    <p:handoutMasterId r:id="rId19"/>
  </p:handoutMasterIdLst>
  <p:sldIdLst>
    <p:sldId id="256" r:id="rId5"/>
    <p:sldId id="286" r:id="rId6"/>
    <p:sldId id="285" r:id="rId7"/>
    <p:sldId id="271" r:id="rId8"/>
    <p:sldId id="283" r:id="rId9"/>
    <p:sldId id="279" r:id="rId10"/>
    <p:sldId id="281" r:id="rId11"/>
    <p:sldId id="284" r:id="rId12"/>
    <p:sldId id="280" r:id="rId13"/>
    <p:sldId id="257" r:id="rId14"/>
    <p:sldId id="275" r:id="rId15"/>
    <p:sldId id="276"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6"/>
            <p14:sldId id="285"/>
          </p14:sldIdLst>
        </p14:section>
        <p14:section name="Design, Morph, Annotate, Work Together, Tell Me" id="{B9B51309-D148-4332-87C2-07BE32FBCA3B}">
          <p14:sldIdLst>
            <p14:sldId id="271"/>
            <p14:sldId id="283"/>
            <p14:sldId id="279"/>
            <p14:sldId id="281"/>
            <p14:sldId id="284"/>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3922"/>
    <a:srgbClr val="D24726"/>
    <a:srgbClr val="404040"/>
    <a:srgbClr val="FF9B45"/>
    <a:srgbClr val="DD462F"/>
    <a:srgbClr val="F8CFB6"/>
    <a:srgbClr val="F8CAB6"/>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1" autoAdjust="0"/>
  </p:normalViewPr>
  <p:slideViewPr>
    <p:cSldViewPr snapToGrid="0">
      <p:cViewPr varScale="1">
        <p:scale>
          <a:sx n="67" d="100"/>
          <a:sy n="67" d="100"/>
        </p:scale>
        <p:origin x="858"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5/27/2025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33C5-B69B-ABAD-398E-FB896D4436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567382-F975-170F-61BE-725293EF48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99E679-26D4-975E-014B-71B65C89612C}"/>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FBA41033-0A78-054B-4F93-52612F591B5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3B45FF-98DD-FF15-58CA-7CA441EDC47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7298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4065-D61E-082A-D591-5147C73215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764605-BA85-857F-6410-4C01E0713E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6F9D1-9BCC-75F0-48E4-4F2FBC1B436A}"/>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199A7472-45A5-201A-2EBE-AB86D5761B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910F78-E3A3-7299-6AC7-1E3FFA69E31D}"/>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734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918828-7C9E-CAD8-BCAF-A9CE4E12CB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F8B6BB-609C-B293-3138-27D3E507B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32D4C-BEB5-2633-6990-C1B0BCFFAE97}"/>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0511D443-8348-95F4-BF07-5CFCE0D7D8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BCC74D-97C6-FA0E-09EF-FFE09E9ED72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904284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32556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05589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340921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572A-4B34-F3D2-5422-F7C44749C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4C1D65-5801-0AD0-4236-1185A434BA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19C31-3838-375E-6F2A-D5A0D5457ABB}"/>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7E559250-BF52-8B1A-1784-A85382311E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F93A42-8237-A9FF-F2FA-A18809C29CDD}"/>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94610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0BB9-5BFA-37F4-6B1B-3A04051D6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D2E6B1-E801-E241-E911-352465853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25DF1C-DAA0-E46A-E339-693378D0BC5B}"/>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2D478974-512A-C4FE-BA64-F6A61963CF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81A922-AAE4-029F-CEB8-9263A70C583E}"/>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50041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DBA8-5BC5-8823-CC7F-DC80526656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84582-F3C4-7C86-690B-6E0D1A3E0B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1D0677-9F15-492B-A912-BE12D894D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C1B66C-3791-E33D-014F-B82FA5DA994D}"/>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6" name="Footer Placeholder 5">
            <a:extLst>
              <a:ext uri="{FF2B5EF4-FFF2-40B4-BE49-F238E27FC236}">
                <a16:creationId xmlns:a16="http://schemas.microsoft.com/office/drawing/2014/main" id="{A245F12F-2B33-22B9-3110-A0CC74DA5B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59E2DB-B54F-9089-B854-569A81BD1C90}"/>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31860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3C77-93B8-EED5-0312-414A90B98A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68F89A-A5C8-BAC9-EA00-BE7F836FA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6CE9D-ACD5-5CEE-4C07-FDBB28894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99FB70-283B-C9FE-78B2-04228FC16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A0AA5-EC17-FA21-B815-9A81809538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58318-CA1A-60DB-76D7-FB2FDD38E7AD}"/>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8" name="Footer Placeholder 7">
            <a:extLst>
              <a:ext uri="{FF2B5EF4-FFF2-40B4-BE49-F238E27FC236}">
                <a16:creationId xmlns:a16="http://schemas.microsoft.com/office/drawing/2014/main" id="{05924D83-FBC1-684A-2B53-0CA9C02905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D7D319-6E07-CB97-25DB-40215AED226E}"/>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64603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5E27-E8CD-0B4D-1D3D-FE6B6B5297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512E79-26C9-68D2-47C3-AE17C0175618}"/>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4" name="Footer Placeholder 3">
            <a:extLst>
              <a:ext uri="{FF2B5EF4-FFF2-40B4-BE49-F238E27FC236}">
                <a16:creationId xmlns:a16="http://schemas.microsoft.com/office/drawing/2014/main" id="{1E360D84-1F99-509C-B716-F73080CB1FF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FE375CC-BDFC-0ACF-D44B-288B61F8BF8D}"/>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0693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3F312-0DE9-CD68-AC62-863AFED839E9}"/>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3" name="Footer Placeholder 2">
            <a:extLst>
              <a:ext uri="{FF2B5EF4-FFF2-40B4-BE49-F238E27FC236}">
                <a16:creationId xmlns:a16="http://schemas.microsoft.com/office/drawing/2014/main" id="{6B7CFA71-092F-62ED-E137-67F339AE12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757EFB5-23CE-3225-A197-CDFA52D82D0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5155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398B-5C73-11D1-55EE-550A765F6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3454F0-590B-4B01-1572-FA3C6ACB04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F6F2F4-D7AB-883E-B6E8-C66D03225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4C51B-761C-7A66-EA22-E004C872C048}"/>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6" name="Footer Placeholder 5">
            <a:extLst>
              <a:ext uri="{FF2B5EF4-FFF2-40B4-BE49-F238E27FC236}">
                <a16:creationId xmlns:a16="http://schemas.microsoft.com/office/drawing/2014/main" id="{CD8EB413-3931-8B5E-4E3F-6B6154E0538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D9CEBA-772E-E7E2-7965-1B8EA3A75D57}"/>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05627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9D84-CECB-1481-FA6A-D6ECF293B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578B4-B690-D5CC-D2BF-EB813A8AE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E1B57-0234-6A8E-3553-1BF4CD784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5989D-D340-FB1D-9A88-9AC4900868A9}"/>
              </a:ext>
            </a:extLst>
          </p:cNvPr>
          <p:cNvSpPr>
            <a:spLocks noGrp="1"/>
          </p:cNvSpPr>
          <p:nvPr>
            <p:ph type="dt" sz="half" idx="10"/>
          </p:nvPr>
        </p:nvSpPr>
        <p:spPr/>
        <p:txBody>
          <a:bodyPr/>
          <a:lstStyle/>
          <a:p>
            <a:fld id="{8BEEBAAA-29B5-4AF5-BC5F-7E580C29002D}" type="datetimeFigureOut">
              <a:rPr lang="en-US" smtClean="0"/>
              <a:pPr/>
              <a:t>5/27/2025</a:t>
            </a:fld>
            <a:endParaRPr lang="en-US" dirty="0"/>
          </a:p>
        </p:txBody>
      </p:sp>
      <p:sp>
        <p:nvSpPr>
          <p:cNvPr id="6" name="Footer Placeholder 5">
            <a:extLst>
              <a:ext uri="{FF2B5EF4-FFF2-40B4-BE49-F238E27FC236}">
                <a16:creationId xmlns:a16="http://schemas.microsoft.com/office/drawing/2014/main" id="{FAD8D7F3-05FD-0EA5-C200-E27081B471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71689D-74B0-A11B-6F55-6255E91F2C22}"/>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54003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FF87E-A061-0FA9-4025-DF2251543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AAD46-21F1-4F6C-B9E7-5D05E4F0B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A77EE-EB3C-999D-6188-595341F942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5/27/2025</a:t>
            </a:fld>
            <a:endParaRPr lang="en-US" dirty="0"/>
          </a:p>
        </p:txBody>
      </p:sp>
      <p:sp>
        <p:nvSpPr>
          <p:cNvPr id="5" name="Footer Placeholder 4">
            <a:extLst>
              <a:ext uri="{FF2B5EF4-FFF2-40B4-BE49-F238E27FC236}">
                <a16:creationId xmlns:a16="http://schemas.microsoft.com/office/drawing/2014/main" id="{72111775-C4E1-204A-B275-55B99AC3E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3FFD48D-D3EE-E71E-A8A8-4A9719EA1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0583040A-7E0B-A630-3BDD-53195C521358}"/>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C27C699E-015B-DA4A-BAA7-15FFBE6F5B16}"/>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958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emf"/><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2933700"/>
            <a:ext cx="9582150" cy="1136650"/>
          </a:xfrm>
        </p:spPr>
        <p:txBody>
          <a:bodyPr>
            <a:normAutofit/>
          </a:bodyPr>
          <a:lstStyle/>
          <a:p>
            <a:pPr marL="0" indent="0">
              <a:buNone/>
            </a:pP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
        <p:nvSpPr>
          <p:cNvPr id="6" name="Title 5">
            <a:extLst>
              <a:ext uri="{FF2B5EF4-FFF2-40B4-BE49-F238E27FC236}">
                <a16:creationId xmlns:a16="http://schemas.microsoft.com/office/drawing/2014/main" id="{8E075A8F-4CE9-96EC-15FA-7653907CC8D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quarter" idx="10"/>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quarter" idx="13"/>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0C1BF3BF-92B7-B309-3DEF-794F11B65CCB}"/>
              </a:ext>
            </a:extLst>
          </p:cNvPr>
          <p:cNvGrpSpPr/>
          <p:nvPr/>
        </p:nvGrpSpPr>
        <p:grpSpPr>
          <a:xfrm>
            <a:off x="-449723" y="-457200"/>
            <a:ext cx="13294519" cy="7625283"/>
            <a:chOff x="-449723" y="-457200"/>
            <a:chExt cx="13294519" cy="7625283"/>
          </a:xfrm>
        </p:grpSpPr>
        <p:sp>
          <p:nvSpPr>
            <p:cNvPr id="2" name="Rectangle 1">
              <a:extLst>
                <a:ext uri="{FF2B5EF4-FFF2-40B4-BE49-F238E27FC236}">
                  <a16:creationId xmlns:a16="http://schemas.microsoft.com/office/drawing/2014/main" id="{62D1D85F-A5DC-2310-5465-415B686759E9}"/>
                </a:ext>
              </a:extLst>
            </p:cNvPr>
            <p:cNvSpPr/>
            <p:nvPr/>
          </p:nvSpPr>
          <p:spPr>
            <a:xfrm>
              <a:off x="-449723" y="-457200"/>
              <a:ext cx="13294519" cy="7625283"/>
            </a:xfrm>
            <a:prstGeom prst="rect">
              <a:avLst/>
            </a:prstGeom>
            <a:solidFill>
              <a:schemeClr val="accent4">
                <a:lumMod val="5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FF9AE8E-1331-F935-30A5-0621103FEDD1}"/>
                </a:ext>
              </a:extLst>
            </p:cNvPr>
            <p:cNvSpPr/>
            <p:nvPr/>
          </p:nvSpPr>
          <p:spPr>
            <a:xfrm>
              <a:off x="4000500" y="2100262"/>
              <a:ext cx="2343150" cy="132873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16B1575C-4B6B-8287-430F-F7E84E92ED2F}"/>
                </a:ext>
              </a:extLst>
            </p:cNvPr>
            <p:cNvSpPr/>
            <p:nvPr/>
          </p:nvSpPr>
          <p:spPr>
            <a:xfrm>
              <a:off x="3814763" y="842963"/>
              <a:ext cx="2671762" cy="12573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7C17069-46E7-C558-E581-304C6D5692F2}"/>
                </a:ext>
              </a:extLst>
            </p:cNvPr>
            <p:cNvSpPr/>
            <p:nvPr/>
          </p:nvSpPr>
          <p:spPr>
            <a:xfrm>
              <a:off x="5014913" y="2700338"/>
              <a:ext cx="285750" cy="72866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AAE5737-AFAB-65BB-CA6F-269BA529CCC8}"/>
                </a:ext>
              </a:extLst>
            </p:cNvPr>
            <p:cNvSpPr/>
            <p:nvPr/>
          </p:nvSpPr>
          <p:spPr>
            <a:xfrm>
              <a:off x="5014913" y="3428999"/>
              <a:ext cx="614362" cy="18573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40F8E05-9041-274C-89EB-56B23193945D}"/>
                </a:ext>
              </a:extLst>
            </p:cNvPr>
            <p:cNvSpPr/>
            <p:nvPr/>
          </p:nvSpPr>
          <p:spPr>
            <a:xfrm>
              <a:off x="4214814" y="3614738"/>
              <a:ext cx="1985962" cy="185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16932DC-8CBA-1C6B-3EAD-FFED2569367E}"/>
                </a:ext>
              </a:extLst>
            </p:cNvPr>
            <p:cNvSpPr/>
            <p:nvPr/>
          </p:nvSpPr>
          <p:spPr>
            <a:xfrm>
              <a:off x="5014913" y="3757613"/>
              <a:ext cx="1685925" cy="271461"/>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CB7AEBD-88E4-2E5E-015E-02546EE89D66}"/>
                </a:ext>
              </a:extLst>
            </p:cNvPr>
            <p:cNvSpPr/>
            <p:nvPr/>
          </p:nvSpPr>
          <p:spPr>
            <a:xfrm>
              <a:off x="5300663" y="4029074"/>
              <a:ext cx="1985962" cy="3143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D065C967-26AE-A10E-0ECF-0EE0EE4E6847}"/>
                </a:ext>
              </a:extLst>
            </p:cNvPr>
            <p:cNvSpPr/>
            <p:nvPr/>
          </p:nvSpPr>
          <p:spPr>
            <a:xfrm>
              <a:off x="5872163" y="4343399"/>
              <a:ext cx="1814512" cy="2285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7439408B-33B1-6730-30E3-AB63B4A9140E}"/>
                </a:ext>
              </a:extLst>
            </p:cNvPr>
            <p:cNvSpPr/>
            <p:nvPr/>
          </p:nvSpPr>
          <p:spPr>
            <a:xfrm>
              <a:off x="6096000" y="4571996"/>
              <a:ext cx="2162175" cy="22859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AB15B50B-A364-E235-CF83-68F015FECB61}"/>
                </a:ext>
              </a:extLst>
            </p:cNvPr>
            <p:cNvSpPr/>
            <p:nvPr/>
          </p:nvSpPr>
          <p:spPr>
            <a:xfrm>
              <a:off x="642938" y="4546476"/>
              <a:ext cx="11109199" cy="1728418"/>
            </a:xfrm>
            <a:custGeom>
              <a:avLst/>
              <a:gdLst>
                <a:gd name="connsiteX0" fmla="*/ 0 w 11109199"/>
                <a:gd name="connsiteY0" fmla="*/ 811337 h 1728418"/>
                <a:gd name="connsiteX1" fmla="*/ 1143000 w 11109199"/>
                <a:gd name="connsiteY1" fmla="*/ 254124 h 1728418"/>
                <a:gd name="connsiteX2" fmla="*/ 3543300 w 11109199"/>
                <a:gd name="connsiteY2" fmla="*/ 654174 h 1728418"/>
                <a:gd name="connsiteX3" fmla="*/ 5072062 w 11109199"/>
                <a:gd name="connsiteY3" fmla="*/ 125537 h 1728418"/>
                <a:gd name="connsiteX4" fmla="*/ 6929437 w 11109199"/>
                <a:gd name="connsiteY4" fmla="*/ 839912 h 1728418"/>
                <a:gd name="connsiteX5" fmla="*/ 9386887 w 11109199"/>
                <a:gd name="connsiteY5" fmla="*/ 82674 h 1728418"/>
                <a:gd name="connsiteX6" fmla="*/ 10944225 w 11109199"/>
                <a:gd name="connsiteY6" fmla="*/ 196974 h 1728418"/>
                <a:gd name="connsiteX7" fmla="*/ 11044237 w 11109199"/>
                <a:gd name="connsiteY7" fmla="*/ 1654299 h 1728418"/>
                <a:gd name="connsiteX8" fmla="*/ 10772775 w 11109199"/>
                <a:gd name="connsiteY8" fmla="*/ 1382837 h 1728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09199" h="1728418">
                  <a:moveTo>
                    <a:pt x="0" y="811337"/>
                  </a:moveTo>
                  <a:cubicBezTo>
                    <a:pt x="276225" y="545827"/>
                    <a:pt x="552450" y="280318"/>
                    <a:pt x="1143000" y="254124"/>
                  </a:cubicBezTo>
                  <a:cubicBezTo>
                    <a:pt x="1733550" y="227930"/>
                    <a:pt x="2888456" y="675605"/>
                    <a:pt x="3543300" y="654174"/>
                  </a:cubicBezTo>
                  <a:cubicBezTo>
                    <a:pt x="4198144" y="632743"/>
                    <a:pt x="4507706" y="94581"/>
                    <a:pt x="5072062" y="125537"/>
                  </a:cubicBezTo>
                  <a:cubicBezTo>
                    <a:pt x="5636418" y="156493"/>
                    <a:pt x="6210300" y="847056"/>
                    <a:pt x="6929437" y="839912"/>
                  </a:cubicBezTo>
                  <a:cubicBezTo>
                    <a:pt x="7648574" y="832768"/>
                    <a:pt x="8717756" y="189830"/>
                    <a:pt x="9386887" y="82674"/>
                  </a:cubicBezTo>
                  <a:cubicBezTo>
                    <a:pt x="10056018" y="-24482"/>
                    <a:pt x="10668000" y="-64963"/>
                    <a:pt x="10944225" y="196974"/>
                  </a:cubicBezTo>
                  <a:cubicBezTo>
                    <a:pt x="11220450" y="458911"/>
                    <a:pt x="11072812" y="1456655"/>
                    <a:pt x="11044237" y="1654299"/>
                  </a:cubicBezTo>
                  <a:cubicBezTo>
                    <a:pt x="11015662" y="1851943"/>
                    <a:pt x="10894218" y="1617390"/>
                    <a:pt x="10772775" y="1382837"/>
                  </a:cubicBezTo>
                </a:path>
              </a:pathLst>
            </a:cu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Freeform: Shape 30">
              <a:extLst>
                <a:ext uri="{FF2B5EF4-FFF2-40B4-BE49-F238E27FC236}">
                  <a16:creationId xmlns:a16="http://schemas.microsoft.com/office/drawing/2014/main" id="{1D2EBFE9-8D39-5766-4871-4FF6F65E9E25}"/>
                </a:ext>
              </a:extLst>
            </p:cNvPr>
            <p:cNvSpPr/>
            <p:nvPr/>
          </p:nvSpPr>
          <p:spPr>
            <a:xfrm>
              <a:off x="28575" y="-42863"/>
              <a:ext cx="11329988" cy="1040303"/>
            </a:xfrm>
            <a:custGeom>
              <a:avLst/>
              <a:gdLst>
                <a:gd name="connsiteX0" fmla="*/ 0 w 11615738"/>
                <a:gd name="connsiteY0" fmla="*/ 1457326 h 2014538"/>
                <a:gd name="connsiteX1" fmla="*/ 100013 w 11615738"/>
                <a:gd name="connsiteY1" fmla="*/ 1243013 h 2014538"/>
                <a:gd name="connsiteX2" fmla="*/ 157163 w 11615738"/>
                <a:gd name="connsiteY2" fmla="*/ 1143001 h 2014538"/>
                <a:gd name="connsiteX3" fmla="*/ 185738 w 11615738"/>
                <a:gd name="connsiteY3" fmla="*/ 1085851 h 2014538"/>
                <a:gd name="connsiteX4" fmla="*/ 228600 w 11615738"/>
                <a:gd name="connsiteY4" fmla="*/ 1028701 h 2014538"/>
                <a:gd name="connsiteX5" fmla="*/ 357188 w 11615738"/>
                <a:gd name="connsiteY5" fmla="*/ 885826 h 2014538"/>
                <a:gd name="connsiteX6" fmla="*/ 400050 w 11615738"/>
                <a:gd name="connsiteY6" fmla="*/ 871538 h 2014538"/>
                <a:gd name="connsiteX7" fmla="*/ 542925 w 11615738"/>
                <a:gd name="connsiteY7" fmla="*/ 685801 h 2014538"/>
                <a:gd name="connsiteX8" fmla="*/ 600075 w 11615738"/>
                <a:gd name="connsiteY8" fmla="*/ 614363 h 2014538"/>
                <a:gd name="connsiteX9" fmla="*/ 628650 w 11615738"/>
                <a:gd name="connsiteY9" fmla="*/ 571501 h 2014538"/>
                <a:gd name="connsiteX10" fmla="*/ 671513 w 11615738"/>
                <a:gd name="connsiteY10" fmla="*/ 500063 h 2014538"/>
                <a:gd name="connsiteX11" fmla="*/ 771525 w 11615738"/>
                <a:gd name="connsiteY11" fmla="*/ 400051 h 2014538"/>
                <a:gd name="connsiteX12" fmla="*/ 985838 w 11615738"/>
                <a:gd name="connsiteY12" fmla="*/ 171451 h 2014538"/>
                <a:gd name="connsiteX13" fmla="*/ 1228725 w 11615738"/>
                <a:gd name="connsiteY13" fmla="*/ 0 h 2014538"/>
                <a:gd name="connsiteX14" fmla="*/ 1271588 w 11615738"/>
                <a:gd name="connsiteY14" fmla="*/ 57151 h 2014538"/>
                <a:gd name="connsiteX15" fmla="*/ 1314450 w 11615738"/>
                <a:gd name="connsiteY15" fmla="*/ 185738 h 2014538"/>
                <a:gd name="connsiteX16" fmla="*/ 1357313 w 11615738"/>
                <a:gd name="connsiteY16" fmla="*/ 300038 h 2014538"/>
                <a:gd name="connsiteX17" fmla="*/ 1371600 w 11615738"/>
                <a:gd name="connsiteY17" fmla="*/ 385763 h 2014538"/>
                <a:gd name="connsiteX18" fmla="*/ 1457325 w 11615738"/>
                <a:gd name="connsiteY18" fmla="*/ 542926 h 2014538"/>
                <a:gd name="connsiteX19" fmla="*/ 1500188 w 11615738"/>
                <a:gd name="connsiteY19" fmla="*/ 600076 h 2014538"/>
                <a:gd name="connsiteX20" fmla="*/ 1543050 w 11615738"/>
                <a:gd name="connsiteY20" fmla="*/ 671513 h 2014538"/>
                <a:gd name="connsiteX21" fmla="*/ 1585913 w 11615738"/>
                <a:gd name="connsiteY21" fmla="*/ 728663 h 2014538"/>
                <a:gd name="connsiteX22" fmla="*/ 1614488 w 11615738"/>
                <a:gd name="connsiteY22" fmla="*/ 771526 h 2014538"/>
                <a:gd name="connsiteX23" fmla="*/ 1657350 w 11615738"/>
                <a:gd name="connsiteY23" fmla="*/ 828676 h 2014538"/>
                <a:gd name="connsiteX24" fmla="*/ 1700213 w 11615738"/>
                <a:gd name="connsiteY24" fmla="*/ 900113 h 2014538"/>
                <a:gd name="connsiteX25" fmla="*/ 1771650 w 11615738"/>
                <a:gd name="connsiteY25" fmla="*/ 942976 h 2014538"/>
                <a:gd name="connsiteX26" fmla="*/ 1885950 w 11615738"/>
                <a:gd name="connsiteY26" fmla="*/ 1071563 h 2014538"/>
                <a:gd name="connsiteX27" fmla="*/ 1957388 w 11615738"/>
                <a:gd name="connsiteY27" fmla="*/ 1171576 h 2014538"/>
                <a:gd name="connsiteX28" fmla="*/ 1971675 w 11615738"/>
                <a:gd name="connsiteY28" fmla="*/ 1214438 h 2014538"/>
                <a:gd name="connsiteX29" fmla="*/ 2014538 w 11615738"/>
                <a:gd name="connsiteY29" fmla="*/ 1257301 h 2014538"/>
                <a:gd name="connsiteX30" fmla="*/ 2057400 w 11615738"/>
                <a:gd name="connsiteY30" fmla="*/ 1314451 h 2014538"/>
                <a:gd name="connsiteX31" fmla="*/ 2085975 w 11615738"/>
                <a:gd name="connsiteY31" fmla="*/ 1357313 h 2014538"/>
                <a:gd name="connsiteX32" fmla="*/ 2128838 w 11615738"/>
                <a:gd name="connsiteY32" fmla="*/ 1443038 h 2014538"/>
                <a:gd name="connsiteX33" fmla="*/ 2185988 w 11615738"/>
                <a:gd name="connsiteY33" fmla="*/ 1485901 h 2014538"/>
                <a:gd name="connsiteX34" fmla="*/ 2428875 w 11615738"/>
                <a:gd name="connsiteY34" fmla="*/ 1271588 h 2014538"/>
                <a:gd name="connsiteX35" fmla="*/ 2614613 w 11615738"/>
                <a:gd name="connsiteY35" fmla="*/ 1085851 h 2014538"/>
                <a:gd name="connsiteX36" fmla="*/ 2671763 w 11615738"/>
                <a:gd name="connsiteY36" fmla="*/ 1028701 h 2014538"/>
                <a:gd name="connsiteX37" fmla="*/ 2843213 w 11615738"/>
                <a:gd name="connsiteY37" fmla="*/ 800101 h 2014538"/>
                <a:gd name="connsiteX38" fmla="*/ 2957513 w 11615738"/>
                <a:gd name="connsiteY38" fmla="*/ 657226 h 2014538"/>
                <a:gd name="connsiteX39" fmla="*/ 3043238 w 11615738"/>
                <a:gd name="connsiteY39" fmla="*/ 557213 h 2014538"/>
                <a:gd name="connsiteX40" fmla="*/ 3200400 w 11615738"/>
                <a:gd name="connsiteY40" fmla="*/ 357188 h 2014538"/>
                <a:gd name="connsiteX41" fmla="*/ 3314700 w 11615738"/>
                <a:gd name="connsiteY41" fmla="*/ 242888 h 2014538"/>
                <a:gd name="connsiteX42" fmla="*/ 3357563 w 11615738"/>
                <a:gd name="connsiteY42" fmla="*/ 185738 h 2014538"/>
                <a:gd name="connsiteX43" fmla="*/ 3429000 w 11615738"/>
                <a:gd name="connsiteY43" fmla="*/ 142876 h 2014538"/>
                <a:gd name="connsiteX44" fmla="*/ 3486150 w 11615738"/>
                <a:gd name="connsiteY44" fmla="*/ 85726 h 2014538"/>
                <a:gd name="connsiteX45" fmla="*/ 3543300 w 11615738"/>
                <a:gd name="connsiteY45" fmla="*/ 42863 h 2014538"/>
                <a:gd name="connsiteX46" fmla="*/ 3614738 w 11615738"/>
                <a:gd name="connsiteY46" fmla="*/ 85726 h 2014538"/>
                <a:gd name="connsiteX47" fmla="*/ 3657600 w 11615738"/>
                <a:gd name="connsiteY47" fmla="*/ 142876 h 2014538"/>
                <a:gd name="connsiteX48" fmla="*/ 3686175 w 11615738"/>
                <a:gd name="connsiteY48" fmla="*/ 185738 h 2014538"/>
                <a:gd name="connsiteX49" fmla="*/ 3729038 w 11615738"/>
                <a:gd name="connsiteY49" fmla="*/ 242888 h 2014538"/>
                <a:gd name="connsiteX50" fmla="*/ 3771900 w 11615738"/>
                <a:gd name="connsiteY50" fmla="*/ 314326 h 2014538"/>
                <a:gd name="connsiteX51" fmla="*/ 3857625 w 11615738"/>
                <a:gd name="connsiteY51" fmla="*/ 428626 h 2014538"/>
                <a:gd name="connsiteX52" fmla="*/ 3957638 w 11615738"/>
                <a:gd name="connsiteY52" fmla="*/ 557213 h 2014538"/>
                <a:gd name="connsiteX53" fmla="*/ 3986213 w 11615738"/>
                <a:gd name="connsiteY53" fmla="*/ 600076 h 2014538"/>
                <a:gd name="connsiteX54" fmla="*/ 4014788 w 11615738"/>
                <a:gd name="connsiteY54" fmla="*/ 657226 h 2014538"/>
                <a:gd name="connsiteX55" fmla="*/ 4057650 w 11615738"/>
                <a:gd name="connsiteY55" fmla="*/ 700088 h 2014538"/>
                <a:gd name="connsiteX56" fmla="*/ 4100513 w 11615738"/>
                <a:gd name="connsiteY56" fmla="*/ 757238 h 2014538"/>
                <a:gd name="connsiteX57" fmla="*/ 4186238 w 11615738"/>
                <a:gd name="connsiteY57" fmla="*/ 814388 h 2014538"/>
                <a:gd name="connsiteX58" fmla="*/ 4329113 w 11615738"/>
                <a:gd name="connsiteY58" fmla="*/ 942976 h 2014538"/>
                <a:gd name="connsiteX59" fmla="*/ 4386263 w 11615738"/>
                <a:gd name="connsiteY59" fmla="*/ 1014413 h 2014538"/>
                <a:gd name="connsiteX60" fmla="*/ 4457700 w 11615738"/>
                <a:gd name="connsiteY60" fmla="*/ 971551 h 2014538"/>
                <a:gd name="connsiteX61" fmla="*/ 4643438 w 11615738"/>
                <a:gd name="connsiteY61" fmla="*/ 714376 h 2014538"/>
                <a:gd name="connsiteX62" fmla="*/ 4772025 w 11615738"/>
                <a:gd name="connsiteY62" fmla="*/ 514351 h 2014538"/>
                <a:gd name="connsiteX63" fmla="*/ 4914900 w 11615738"/>
                <a:gd name="connsiteY63" fmla="*/ 328613 h 2014538"/>
                <a:gd name="connsiteX64" fmla="*/ 4972050 w 11615738"/>
                <a:gd name="connsiteY64" fmla="*/ 257176 h 2014538"/>
                <a:gd name="connsiteX65" fmla="*/ 5200650 w 11615738"/>
                <a:gd name="connsiteY65" fmla="*/ 57151 h 2014538"/>
                <a:gd name="connsiteX66" fmla="*/ 5286375 w 11615738"/>
                <a:gd name="connsiteY66" fmla="*/ 0 h 2014538"/>
                <a:gd name="connsiteX67" fmla="*/ 5343525 w 11615738"/>
                <a:gd name="connsiteY67" fmla="*/ 85726 h 2014538"/>
                <a:gd name="connsiteX68" fmla="*/ 5357813 w 11615738"/>
                <a:gd name="connsiteY68" fmla="*/ 128588 h 2014538"/>
                <a:gd name="connsiteX69" fmla="*/ 5400675 w 11615738"/>
                <a:gd name="connsiteY69" fmla="*/ 185738 h 2014538"/>
                <a:gd name="connsiteX70" fmla="*/ 5429250 w 11615738"/>
                <a:gd name="connsiteY70" fmla="*/ 242888 h 2014538"/>
                <a:gd name="connsiteX71" fmla="*/ 5529263 w 11615738"/>
                <a:gd name="connsiteY71" fmla="*/ 357188 h 2014538"/>
                <a:gd name="connsiteX72" fmla="*/ 5614988 w 11615738"/>
                <a:gd name="connsiteY72" fmla="*/ 500063 h 2014538"/>
                <a:gd name="connsiteX73" fmla="*/ 5715000 w 11615738"/>
                <a:gd name="connsiteY73" fmla="*/ 600076 h 2014538"/>
                <a:gd name="connsiteX74" fmla="*/ 5757863 w 11615738"/>
                <a:gd name="connsiteY74" fmla="*/ 628651 h 2014538"/>
                <a:gd name="connsiteX75" fmla="*/ 5815013 w 11615738"/>
                <a:gd name="connsiteY75" fmla="*/ 671513 h 2014538"/>
                <a:gd name="connsiteX76" fmla="*/ 5872163 w 11615738"/>
                <a:gd name="connsiteY76" fmla="*/ 728663 h 2014538"/>
                <a:gd name="connsiteX77" fmla="*/ 6057900 w 11615738"/>
                <a:gd name="connsiteY77" fmla="*/ 857251 h 2014538"/>
                <a:gd name="connsiteX78" fmla="*/ 6115050 w 11615738"/>
                <a:gd name="connsiteY78" fmla="*/ 885826 h 2014538"/>
                <a:gd name="connsiteX79" fmla="*/ 6200775 w 11615738"/>
                <a:gd name="connsiteY79" fmla="*/ 957263 h 2014538"/>
                <a:gd name="connsiteX80" fmla="*/ 6243638 w 11615738"/>
                <a:gd name="connsiteY80" fmla="*/ 1000126 h 2014538"/>
                <a:gd name="connsiteX81" fmla="*/ 6357938 w 11615738"/>
                <a:gd name="connsiteY81" fmla="*/ 1057276 h 2014538"/>
                <a:gd name="connsiteX82" fmla="*/ 6472238 w 11615738"/>
                <a:gd name="connsiteY82" fmla="*/ 1014413 h 2014538"/>
                <a:gd name="connsiteX83" fmla="*/ 6643688 w 11615738"/>
                <a:gd name="connsiteY83" fmla="*/ 714376 h 2014538"/>
                <a:gd name="connsiteX84" fmla="*/ 6686550 w 11615738"/>
                <a:gd name="connsiteY84" fmla="*/ 642938 h 2014538"/>
                <a:gd name="connsiteX85" fmla="*/ 6700838 w 11615738"/>
                <a:gd name="connsiteY85" fmla="*/ 600076 h 2014538"/>
                <a:gd name="connsiteX86" fmla="*/ 6757988 w 11615738"/>
                <a:gd name="connsiteY86" fmla="*/ 514351 h 2014538"/>
                <a:gd name="connsiteX87" fmla="*/ 6772275 w 11615738"/>
                <a:gd name="connsiteY87" fmla="*/ 457201 h 2014538"/>
                <a:gd name="connsiteX88" fmla="*/ 6829425 w 11615738"/>
                <a:gd name="connsiteY88" fmla="*/ 400051 h 2014538"/>
                <a:gd name="connsiteX89" fmla="*/ 6929438 w 11615738"/>
                <a:gd name="connsiteY89" fmla="*/ 271463 h 2014538"/>
                <a:gd name="connsiteX90" fmla="*/ 6972300 w 11615738"/>
                <a:gd name="connsiteY90" fmla="*/ 214313 h 2014538"/>
                <a:gd name="connsiteX91" fmla="*/ 7029450 w 11615738"/>
                <a:gd name="connsiteY91" fmla="*/ 142876 h 2014538"/>
                <a:gd name="connsiteX92" fmla="*/ 7086600 w 11615738"/>
                <a:gd name="connsiteY92" fmla="*/ 57151 h 2014538"/>
                <a:gd name="connsiteX93" fmla="*/ 7129463 w 11615738"/>
                <a:gd name="connsiteY93" fmla="*/ 128588 h 2014538"/>
                <a:gd name="connsiteX94" fmla="*/ 7186613 w 11615738"/>
                <a:gd name="connsiteY94" fmla="*/ 185738 h 2014538"/>
                <a:gd name="connsiteX95" fmla="*/ 7258050 w 11615738"/>
                <a:gd name="connsiteY95" fmla="*/ 328613 h 2014538"/>
                <a:gd name="connsiteX96" fmla="*/ 7315200 w 11615738"/>
                <a:gd name="connsiteY96" fmla="*/ 428626 h 2014538"/>
                <a:gd name="connsiteX97" fmla="*/ 7415213 w 11615738"/>
                <a:gd name="connsiteY97" fmla="*/ 557213 h 2014538"/>
                <a:gd name="connsiteX98" fmla="*/ 7515225 w 11615738"/>
                <a:gd name="connsiteY98" fmla="*/ 700088 h 2014538"/>
                <a:gd name="connsiteX99" fmla="*/ 7586663 w 11615738"/>
                <a:gd name="connsiteY99" fmla="*/ 757238 h 2014538"/>
                <a:gd name="connsiteX100" fmla="*/ 7658100 w 11615738"/>
                <a:gd name="connsiteY100" fmla="*/ 842963 h 2014538"/>
                <a:gd name="connsiteX101" fmla="*/ 7743825 w 11615738"/>
                <a:gd name="connsiteY101" fmla="*/ 914401 h 2014538"/>
                <a:gd name="connsiteX102" fmla="*/ 7858125 w 11615738"/>
                <a:gd name="connsiteY102" fmla="*/ 1014413 h 2014538"/>
                <a:gd name="connsiteX103" fmla="*/ 8086725 w 11615738"/>
                <a:gd name="connsiteY103" fmla="*/ 1228726 h 2014538"/>
                <a:gd name="connsiteX104" fmla="*/ 8172450 w 11615738"/>
                <a:gd name="connsiteY104" fmla="*/ 1271588 h 2014538"/>
                <a:gd name="connsiteX105" fmla="*/ 8315325 w 11615738"/>
                <a:gd name="connsiteY105" fmla="*/ 1400176 h 2014538"/>
                <a:gd name="connsiteX106" fmla="*/ 8443913 w 11615738"/>
                <a:gd name="connsiteY106" fmla="*/ 1485901 h 2014538"/>
                <a:gd name="connsiteX107" fmla="*/ 8601075 w 11615738"/>
                <a:gd name="connsiteY107" fmla="*/ 1600201 h 2014538"/>
                <a:gd name="connsiteX108" fmla="*/ 8672513 w 11615738"/>
                <a:gd name="connsiteY108" fmla="*/ 1643063 h 2014538"/>
                <a:gd name="connsiteX109" fmla="*/ 8758238 w 11615738"/>
                <a:gd name="connsiteY109" fmla="*/ 1700213 h 2014538"/>
                <a:gd name="connsiteX110" fmla="*/ 8829675 w 11615738"/>
                <a:gd name="connsiteY110" fmla="*/ 1743076 h 2014538"/>
                <a:gd name="connsiteX111" fmla="*/ 9501188 w 11615738"/>
                <a:gd name="connsiteY111" fmla="*/ 1814513 h 2014538"/>
                <a:gd name="connsiteX112" fmla="*/ 9629775 w 11615738"/>
                <a:gd name="connsiteY112" fmla="*/ 1857376 h 2014538"/>
                <a:gd name="connsiteX113" fmla="*/ 9658350 w 11615738"/>
                <a:gd name="connsiteY113" fmla="*/ 728663 h 2014538"/>
                <a:gd name="connsiteX114" fmla="*/ 9715500 w 11615738"/>
                <a:gd name="connsiteY114" fmla="*/ 285751 h 2014538"/>
                <a:gd name="connsiteX115" fmla="*/ 9729788 w 11615738"/>
                <a:gd name="connsiteY115" fmla="*/ 214313 h 2014538"/>
                <a:gd name="connsiteX116" fmla="*/ 9744075 w 11615738"/>
                <a:gd name="connsiteY116" fmla="*/ 157163 h 2014538"/>
                <a:gd name="connsiteX117" fmla="*/ 9758363 w 11615738"/>
                <a:gd name="connsiteY117" fmla="*/ 57151 h 2014538"/>
                <a:gd name="connsiteX118" fmla="*/ 9801225 w 11615738"/>
                <a:gd name="connsiteY118" fmla="*/ 314326 h 2014538"/>
                <a:gd name="connsiteX119" fmla="*/ 9858375 w 11615738"/>
                <a:gd name="connsiteY119" fmla="*/ 457201 h 2014538"/>
                <a:gd name="connsiteX120" fmla="*/ 9872663 w 11615738"/>
                <a:gd name="connsiteY120" fmla="*/ 528638 h 2014538"/>
                <a:gd name="connsiteX121" fmla="*/ 9901238 w 11615738"/>
                <a:gd name="connsiteY121" fmla="*/ 571501 h 2014538"/>
                <a:gd name="connsiteX122" fmla="*/ 9929813 w 11615738"/>
                <a:gd name="connsiteY122" fmla="*/ 628651 h 2014538"/>
                <a:gd name="connsiteX123" fmla="*/ 10058400 w 11615738"/>
                <a:gd name="connsiteY123" fmla="*/ 800101 h 2014538"/>
                <a:gd name="connsiteX124" fmla="*/ 10244138 w 11615738"/>
                <a:gd name="connsiteY124" fmla="*/ 985838 h 2014538"/>
                <a:gd name="connsiteX125" fmla="*/ 10301288 w 11615738"/>
                <a:gd name="connsiteY125" fmla="*/ 1057276 h 2014538"/>
                <a:gd name="connsiteX126" fmla="*/ 10415588 w 11615738"/>
                <a:gd name="connsiteY126" fmla="*/ 1128713 h 2014538"/>
                <a:gd name="connsiteX127" fmla="*/ 10587038 w 11615738"/>
                <a:gd name="connsiteY127" fmla="*/ 1285876 h 2014538"/>
                <a:gd name="connsiteX128" fmla="*/ 10715625 w 11615738"/>
                <a:gd name="connsiteY128" fmla="*/ 1400176 h 2014538"/>
                <a:gd name="connsiteX129" fmla="*/ 10872788 w 11615738"/>
                <a:gd name="connsiteY129" fmla="*/ 1500188 h 2014538"/>
                <a:gd name="connsiteX130" fmla="*/ 10958513 w 11615738"/>
                <a:gd name="connsiteY130" fmla="*/ 1585913 h 2014538"/>
                <a:gd name="connsiteX131" fmla="*/ 11087100 w 11615738"/>
                <a:gd name="connsiteY131" fmla="*/ 1671638 h 2014538"/>
                <a:gd name="connsiteX132" fmla="*/ 11201400 w 11615738"/>
                <a:gd name="connsiteY132" fmla="*/ 1771651 h 2014538"/>
                <a:gd name="connsiteX133" fmla="*/ 11287125 w 11615738"/>
                <a:gd name="connsiteY133" fmla="*/ 1828801 h 2014538"/>
                <a:gd name="connsiteX134" fmla="*/ 11358563 w 11615738"/>
                <a:gd name="connsiteY134" fmla="*/ 1885951 h 2014538"/>
                <a:gd name="connsiteX135" fmla="*/ 11487150 w 11615738"/>
                <a:gd name="connsiteY135" fmla="*/ 1928813 h 2014538"/>
                <a:gd name="connsiteX136" fmla="*/ 11587163 w 11615738"/>
                <a:gd name="connsiteY136" fmla="*/ 1985963 h 2014538"/>
                <a:gd name="connsiteX137" fmla="*/ 11615738 w 11615738"/>
                <a:gd name="connsiteY137" fmla="*/ 2014538 h 201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615738" h="2014538">
                  <a:moveTo>
                    <a:pt x="0" y="1457326"/>
                  </a:moveTo>
                  <a:cubicBezTo>
                    <a:pt x="25614" y="1329258"/>
                    <a:pt x="802" y="1411672"/>
                    <a:pt x="100013" y="1243013"/>
                  </a:cubicBezTo>
                  <a:cubicBezTo>
                    <a:pt x="119481" y="1209918"/>
                    <a:pt x="139992" y="1177344"/>
                    <a:pt x="157163" y="1143001"/>
                  </a:cubicBezTo>
                  <a:cubicBezTo>
                    <a:pt x="166688" y="1123951"/>
                    <a:pt x="174450" y="1103912"/>
                    <a:pt x="185738" y="1085851"/>
                  </a:cubicBezTo>
                  <a:cubicBezTo>
                    <a:pt x="198358" y="1065658"/>
                    <a:pt x="214759" y="1048078"/>
                    <a:pt x="228600" y="1028701"/>
                  </a:cubicBezTo>
                  <a:cubicBezTo>
                    <a:pt x="262928" y="980641"/>
                    <a:pt x="301040" y="904543"/>
                    <a:pt x="357188" y="885826"/>
                  </a:cubicBezTo>
                  <a:lnTo>
                    <a:pt x="400050" y="871538"/>
                  </a:lnTo>
                  <a:cubicBezTo>
                    <a:pt x="462457" y="777929"/>
                    <a:pt x="417897" y="842087"/>
                    <a:pt x="542925" y="685801"/>
                  </a:cubicBezTo>
                  <a:cubicBezTo>
                    <a:pt x="561975" y="661988"/>
                    <a:pt x="583159" y="639736"/>
                    <a:pt x="600075" y="614363"/>
                  </a:cubicBezTo>
                  <a:cubicBezTo>
                    <a:pt x="609600" y="600076"/>
                    <a:pt x="619549" y="586062"/>
                    <a:pt x="628650" y="571501"/>
                  </a:cubicBezTo>
                  <a:cubicBezTo>
                    <a:pt x="643368" y="547952"/>
                    <a:pt x="653735" y="521397"/>
                    <a:pt x="671513" y="500063"/>
                  </a:cubicBezTo>
                  <a:cubicBezTo>
                    <a:pt x="701695" y="463844"/>
                    <a:pt x="742073" y="436866"/>
                    <a:pt x="771525" y="400051"/>
                  </a:cubicBezTo>
                  <a:cubicBezTo>
                    <a:pt x="830819" y="325933"/>
                    <a:pt x="914344" y="216135"/>
                    <a:pt x="985838" y="171451"/>
                  </a:cubicBezTo>
                  <a:cubicBezTo>
                    <a:pt x="1146185" y="71233"/>
                    <a:pt x="1064673" y="127597"/>
                    <a:pt x="1228725" y="0"/>
                  </a:cubicBezTo>
                  <a:cubicBezTo>
                    <a:pt x="1243013" y="19050"/>
                    <a:pt x="1261609" y="35530"/>
                    <a:pt x="1271588" y="57151"/>
                  </a:cubicBezTo>
                  <a:cubicBezTo>
                    <a:pt x="1290521" y="98173"/>
                    <a:pt x="1298586" y="143434"/>
                    <a:pt x="1314450" y="185738"/>
                  </a:cubicBezTo>
                  <a:lnTo>
                    <a:pt x="1357313" y="300038"/>
                  </a:lnTo>
                  <a:cubicBezTo>
                    <a:pt x="1362075" y="328613"/>
                    <a:pt x="1362439" y="358280"/>
                    <a:pt x="1371600" y="385763"/>
                  </a:cubicBezTo>
                  <a:cubicBezTo>
                    <a:pt x="1382445" y="418299"/>
                    <a:pt x="1436652" y="511916"/>
                    <a:pt x="1457325" y="542926"/>
                  </a:cubicBezTo>
                  <a:cubicBezTo>
                    <a:pt x="1470534" y="562739"/>
                    <a:pt x="1486979" y="580263"/>
                    <a:pt x="1500188" y="600076"/>
                  </a:cubicBezTo>
                  <a:cubicBezTo>
                    <a:pt x="1515592" y="623182"/>
                    <a:pt x="1527646" y="648407"/>
                    <a:pt x="1543050" y="671513"/>
                  </a:cubicBezTo>
                  <a:cubicBezTo>
                    <a:pt x="1556259" y="691326"/>
                    <a:pt x="1572072" y="709286"/>
                    <a:pt x="1585913" y="728663"/>
                  </a:cubicBezTo>
                  <a:cubicBezTo>
                    <a:pt x="1595894" y="742636"/>
                    <a:pt x="1604507" y="757553"/>
                    <a:pt x="1614488" y="771526"/>
                  </a:cubicBezTo>
                  <a:cubicBezTo>
                    <a:pt x="1628329" y="790903"/>
                    <a:pt x="1644141" y="808863"/>
                    <a:pt x="1657350" y="828676"/>
                  </a:cubicBezTo>
                  <a:cubicBezTo>
                    <a:pt x="1672754" y="851782"/>
                    <a:pt x="1680577" y="880477"/>
                    <a:pt x="1700213" y="900113"/>
                  </a:cubicBezTo>
                  <a:cubicBezTo>
                    <a:pt x="1719849" y="919749"/>
                    <a:pt x="1747838" y="928688"/>
                    <a:pt x="1771650" y="942976"/>
                  </a:cubicBezTo>
                  <a:cubicBezTo>
                    <a:pt x="1855643" y="1082962"/>
                    <a:pt x="1764891" y="950504"/>
                    <a:pt x="1885950" y="1071563"/>
                  </a:cubicBezTo>
                  <a:cubicBezTo>
                    <a:pt x="1903675" y="1089288"/>
                    <a:pt x="1941161" y="1147236"/>
                    <a:pt x="1957388" y="1171576"/>
                  </a:cubicBezTo>
                  <a:cubicBezTo>
                    <a:pt x="1962150" y="1185863"/>
                    <a:pt x="1963321" y="1201907"/>
                    <a:pt x="1971675" y="1214438"/>
                  </a:cubicBezTo>
                  <a:cubicBezTo>
                    <a:pt x="1982883" y="1231250"/>
                    <a:pt x="2001388" y="1241960"/>
                    <a:pt x="2014538" y="1257301"/>
                  </a:cubicBezTo>
                  <a:cubicBezTo>
                    <a:pt x="2030035" y="1275381"/>
                    <a:pt x="2043559" y="1295074"/>
                    <a:pt x="2057400" y="1314451"/>
                  </a:cubicBezTo>
                  <a:cubicBezTo>
                    <a:pt x="2067381" y="1328424"/>
                    <a:pt x="2078296" y="1341955"/>
                    <a:pt x="2085975" y="1357313"/>
                  </a:cubicBezTo>
                  <a:cubicBezTo>
                    <a:pt x="2109216" y="1403795"/>
                    <a:pt x="2087892" y="1402092"/>
                    <a:pt x="2128838" y="1443038"/>
                  </a:cubicBezTo>
                  <a:cubicBezTo>
                    <a:pt x="2145676" y="1459876"/>
                    <a:pt x="2166938" y="1471613"/>
                    <a:pt x="2185988" y="1485901"/>
                  </a:cubicBezTo>
                  <a:cubicBezTo>
                    <a:pt x="2518783" y="1236304"/>
                    <a:pt x="2050235" y="1596135"/>
                    <a:pt x="2428875" y="1271588"/>
                  </a:cubicBezTo>
                  <a:cubicBezTo>
                    <a:pt x="2593601" y="1130395"/>
                    <a:pt x="2468938" y="1246094"/>
                    <a:pt x="2614613" y="1085851"/>
                  </a:cubicBezTo>
                  <a:cubicBezTo>
                    <a:pt x="2632735" y="1065916"/>
                    <a:pt x="2654230" y="1049156"/>
                    <a:pt x="2671763" y="1028701"/>
                  </a:cubicBezTo>
                  <a:cubicBezTo>
                    <a:pt x="2901214" y="761008"/>
                    <a:pt x="2699472" y="991756"/>
                    <a:pt x="2843213" y="800101"/>
                  </a:cubicBezTo>
                  <a:cubicBezTo>
                    <a:pt x="2879807" y="751309"/>
                    <a:pt x="2918741" y="704306"/>
                    <a:pt x="2957513" y="657226"/>
                  </a:cubicBezTo>
                  <a:cubicBezTo>
                    <a:pt x="2985426" y="623332"/>
                    <a:pt x="3016111" y="591739"/>
                    <a:pt x="3043238" y="557213"/>
                  </a:cubicBezTo>
                  <a:cubicBezTo>
                    <a:pt x="3095625" y="490538"/>
                    <a:pt x="3140442" y="417146"/>
                    <a:pt x="3200400" y="357188"/>
                  </a:cubicBezTo>
                  <a:cubicBezTo>
                    <a:pt x="3238500" y="319088"/>
                    <a:pt x="3282371" y="285993"/>
                    <a:pt x="3314700" y="242888"/>
                  </a:cubicBezTo>
                  <a:cubicBezTo>
                    <a:pt x="3328988" y="223838"/>
                    <a:pt x="3339642" y="201419"/>
                    <a:pt x="3357563" y="185738"/>
                  </a:cubicBezTo>
                  <a:cubicBezTo>
                    <a:pt x="3378462" y="167452"/>
                    <a:pt x="3407080" y="159925"/>
                    <a:pt x="3429000" y="142876"/>
                  </a:cubicBezTo>
                  <a:cubicBezTo>
                    <a:pt x="3450266" y="126336"/>
                    <a:pt x="3465875" y="103467"/>
                    <a:pt x="3486150" y="85726"/>
                  </a:cubicBezTo>
                  <a:cubicBezTo>
                    <a:pt x="3504071" y="70045"/>
                    <a:pt x="3524250" y="57151"/>
                    <a:pt x="3543300" y="42863"/>
                  </a:cubicBezTo>
                  <a:cubicBezTo>
                    <a:pt x="3567113" y="57151"/>
                    <a:pt x="3593839" y="67439"/>
                    <a:pt x="3614738" y="85726"/>
                  </a:cubicBezTo>
                  <a:cubicBezTo>
                    <a:pt x="3632659" y="101407"/>
                    <a:pt x="3643759" y="123499"/>
                    <a:pt x="3657600" y="142876"/>
                  </a:cubicBezTo>
                  <a:cubicBezTo>
                    <a:pt x="3667581" y="156849"/>
                    <a:pt x="3676194" y="171765"/>
                    <a:pt x="3686175" y="185738"/>
                  </a:cubicBezTo>
                  <a:cubicBezTo>
                    <a:pt x="3700016" y="205115"/>
                    <a:pt x="3715829" y="223075"/>
                    <a:pt x="3729038" y="242888"/>
                  </a:cubicBezTo>
                  <a:cubicBezTo>
                    <a:pt x="3744442" y="265994"/>
                    <a:pt x="3756093" y="291494"/>
                    <a:pt x="3771900" y="314326"/>
                  </a:cubicBezTo>
                  <a:cubicBezTo>
                    <a:pt x="3799009" y="353483"/>
                    <a:pt x="3828587" y="390877"/>
                    <a:pt x="3857625" y="428626"/>
                  </a:cubicBezTo>
                  <a:cubicBezTo>
                    <a:pt x="3882382" y="460811"/>
                    <a:pt x="3933389" y="520839"/>
                    <a:pt x="3957638" y="557213"/>
                  </a:cubicBezTo>
                  <a:cubicBezTo>
                    <a:pt x="3967163" y="571501"/>
                    <a:pt x="3977694" y="585167"/>
                    <a:pt x="3986213" y="600076"/>
                  </a:cubicBezTo>
                  <a:cubicBezTo>
                    <a:pt x="3996780" y="618568"/>
                    <a:pt x="4002408" y="639895"/>
                    <a:pt x="4014788" y="657226"/>
                  </a:cubicBezTo>
                  <a:cubicBezTo>
                    <a:pt x="4026532" y="673668"/>
                    <a:pt x="4044501" y="684747"/>
                    <a:pt x="4057650" y="700088"/>
                  </a:cubicBezTo>
                  <a:cubicBezTo>
                    <a:pt x="4073147" y="718168"/>
                    <a:pt x="4082715" y="741418"/>
                    <a:pt x="4100513" y="757238"/>
                  </a:cubicBezTo>
                  <a:cubicBezTo>
                    <a:pt x="4126181" y="780054"/>
                    <a:pt x="4160826" y="791286"/>
                    <a:pt x="4186238" y="814388"/>
                  </a:cubicBezTo>
                  <a:cubicBezTo>
                    <a:pt x="4359421" y="971828"/>
                    <a:pt x="4163090" y="843362"/>
                    <a:pt x="4329113" y="942976"/>
                  </a:cubicBezTo>
                  <a:cubicBezTo>
                    <a:pt x="4348163" y="966788"/>
                    <a:pt x="4356494" y="1007798"/>
                    <a:pt x="4386263" y="1014413"/>
                  </a:cubicBezTo>
                  <a:cubicBezTo>
                    <a:pt x="4413371" y="1020437"/>
                    <a:pt x="4439628" y="992635"/>
                    <a:pt x="4457700" y="971551"/>
                  </a:cubicBezTo>
                  <a:cubicBezTo>
                    <a:pt x="4526518" y="891264"/>
                    <a:pt x="4586256" y="803326"/>
                    <a:pt x="4643438" y="714376"/>
                  </a:cubicBezTo>
                  <a:cubicBezTo>
                    <a:pt x="4686300" y="647701"/>
                    <a:pt x="4724467" y="577762"/>
                    <a:pt x="4772025" y="514351"/>
                  </a:cubicBezTo>
                  <a:cubicBezTo>
                    <a:pt x="4876033" y="375674"/>
                    <a:pt x="4828008" y="437228"/>
                    <a:pt x="4914900" y="328613"/>
                  </a:cubicBezTo>
                  <a:cubicBezTo>
                    <a:pt x="4933950" y="304801"/>
                    <a:pt x="4950487" y="278739"/>
                    <a:pt x="4972050" y="257176"/>
                  </a:cubicBezTo>
                  <a:cubicBezTo>
                    <a:pt x="5054673" y="174553"/>
                    <a:pt x="5095988" y="126927"/>
                    <a:pt x="5200650" y="57151"/>
                  </a:cubicBezTo>
                  <a:lnTo>
                    <a:pt x="5286375" y="0"/>
                  </a:lnTo>
                  <a:cubicBezTo>
                    <a:pt x="5305425" y="28575"/>
                    <a:pt x="5326846" y="55705"/>
                    <a:pt x="5343525" y="85726"/>
                  </a:cubicBezTo>
                  <a:cubicBezTo>
                    <a:pt x="5350839" y="98891"/>
                    <a:pt x="5350341" y="115512"/>
                    <a:pt x="5357813" y="128588"/>
                  </a:cubicBezTo>
                  <a:cubicBezTo>
                    <a:pt x="5369627" y="149263"/>
                    <a:pt x="5388055" y="165545"/>
                    <a:pt x="5400675" y="185738"/>
                  </a:cubicBezTo>
                  <a:cubicBezTo>
                    <a:pt x="5411963" y="203799"/>
                    <a:pt x="5416471" y="225849"/>
                    <a:pt x="5429250" y="242888"/>
                  </a:cubicBezTo>
                  <a:cubicBezTo>
                    <a:pt x="5547437" y="400470"/>
                    <a:pt x="5431169" y="204598"/>
                    <a:pt x="5529263" y="357188"/>
                  </a:cubicBezTo>
                  <a:cubicBezTo>
                    <a:pt x="5559297" y="403907"/>
                    <a:pt x="5570556" y="466739"/>
                    <a:pt x="5614988" y="500063"/>
                  </a:cubicBezTo>
                  <a:cubicBezTo>
                    <a:pt x="5767394" y="614369"/>
                    <a:pt x="5581645" y="466721"/>
                    <a:pt x="5715000" y="600076"/>
                  </a:cubicBezTo>
                  <a:cubicBezTo>
                    <a:pt x="5727142" y="612218"/>
                    <a:pt x="5743890" y="618670"/>
                    <a:pt x="5757863" y="628651"/>
                  </a:cubicBezTo>
                  <a:cubicBezTo>
                    <a:pt x="5777240" y="642492"/>
                    <a:pt x="5797092" y="655832"/>
                    <a:pt x="5815013" y="671513"/>
                  </a:cubicBezTo>
                  <a:cubicBezTo>
                    <a:pt x="5835288" y="689254"/>
                    <a:pt x="5851888" y="710922"/>
                    <a:pt x="5872163" y="728663"/>
                  </a:cubicBezTo>
                  <a:cubicBezTo>
                    <a:pt x="5907250" y="759365"/>
                    <a:pt x="6046381" y="851492"/>
                    <a:pt x="6057900" y="857251"/>
                  </a:cubicBezTo>
                  <a:cubicBezTo>
                    <a:pt x="6076950" y="866776"/>
                    <a:pt x="6097602" y="873612"/>
                    <a:pt x="6115050" y="885826"/>
                  </a:cubicBezTo>
                  <a:cubicBezTo>
                    <a:pt x="6145522" y="907157"/>
                    <a:pt x="6172974" y="932551"/>
                    <a:pt x="6200775" y="957263"/>
                  </a:cubicBezTo>
                  <a:cubicBezTo>
                    <a:pt x="6215877" y="970687"/>
                    <a:pt x="6227473" y="988003"/>
                    <a:pt x="6243638" y="1000126"/>
                  </a:cubicBezTo>
                  <a:cubicBezTo>
                    <a:pt x="6297622" y="1040614"/>
                    <a:pt x="6305200" y="1039696"/>
                    <a:pt x="6357938" y="1057276"/>
                  </a:cubicBezTo>
                  <a:cubicBezTo>
                    <a:pt x="6421602" y="1120940"/>
                    <a:pt x="6397990" y="1125785"/>
                    <a:pt x="6472238" y="1014413"/>
                  </a:cubicBezTo>
                  <a:cubicBezTo>
                    <a:pt x="6649193" y="748982"/>
                    <a:pt x="6551323" y="883713"/>
                    <a:pt x="6643688" y="714376"/>
                  </a:cubicBezTo>
                  <a:cubicBezTo>
                    <a:pt x="6656986" y="689997"/>
                    <a:pt x="6674131" y="667776"/>
                    <a:pt x="6686550" y="642938"/>
                  </a:cubicBezTo>
                  <a:cubicBezTo>
                    <a:pt x="6693285" y="629468"/>
                    <a:pt x="6693524" y="613241"/>
                    <a:pt x="6700838" y="600076"/>
                  </a:cubicBezTo>
                  <a:cubicBezTo>
                    <a:pt x="6717517" y="570055"/>
                    <a:pt x="6757988" y="514351"/>
                    <a:pt x="6757988" y="514351"/>
                  </a:cubicBezTo>
                  <a:cubicBezTo>
                    <a:pt x="6762750" y="495301"/>
                    <a:pt x="6761868" y="473853"/>
                    <a:pt x="6772275" y="457201"/>
                  </a:cubicBezTo>
                  <a:cubicBezTo>
                    <a:pt x="6786554" y="434355"/>
                    <a:pt x="6812023" y="420617"/>
                    <a:pt x="6829425" y="400051"/>
                  </a:cubicBezTo>
                  <a:cubicBezTo>
                    <a:pt x="6864500" y="358598"/>
                    <a:pt x="6896330" y="314503"/>
                    <a:pt x="6929438" y="271463"/>
                  </a:cubicBezTo>
                  <a:cubicBezTo>
                    <a:pt x="6943957" y="252589"/>
                    <a:pt x="6957681" y="233109"/>
                    <a:pt x="6972300" y="214313"/>
                  </a:cubicBezTo>
                  <a:cubicBezTo>
                    <a:pt x="6991022" y="190242"/>
                    <a:pt x="7029450" y="142876"/>
                    <a:pt x="7029450" y="142876"/>
                  </a:cubicBezTo>
                  <a:cubicBezTo>
                    <a:pt x="7034173" y="128708"/>
                    <a:pt x="7054494" y="46449"/>
                    <a:pt x="7086600" y="57151"/>
                  </a:cubicBezTo>
                  <a:cubicBezTo>
                    <a:pt x="7112945" y="65933"/>
                    <a:pt x="7112414" y="106668"/>
                    <a:pt x="7129463" y="128588"/>
                  </a:cubicBezTo>
                  <a:cubicBezTo>
                    <a:pt x="7146003" y="149854"/>
                    <a:pt x="7167563" y="166688"/>
                    <a:pt x="7186613" y="185738"/>
                  </a:cubicBezTo>
                  <a:cubicBezTo>
                    <a:pt x="7211277" y="284396"/>
                    <a:pt x="7186427" y="212225"/>
                    <a:pt x="7258050" y="328613"/>
                  </a:cubicBezTo>
                  <a:cubicBezTo>
                    <a:pt x="7278174" y="361314"/>
                    <a:pt x="7293447" y="396986"/>
                    <a:pt x="7315200" y="428626"/>
                  </a:cubicBezTo>
                  <a:cubicBezTo>
                    <a:pt x="7345963" y="473372"/>
                    <a:pt x="7390929" y="508645"/>
                    <a:pt x="7415213" y="557213"/>
                  </a:cubicBezTo>
                  <a:cubicBezTo>
                    <a:pt x="7450680" y="628147"/>
                    <a:pt x="7447168" y="632031"/>
                    <a:pt x="7515225" y="700088"/>
                  </a:cubicBezTo>
                  <a:cubicBezTo>
                    <a:pt x="7536788" y="721651"/>
                    <a:pt x="7565100" y="735675"/>
                    <a:pt x="7586663" y="757238"/>
                  </a:cubicBezTo>
                  <a:cubicBezTo>
                    <a:pt x="7612965" y="783540"/>
                    <a:pt x="7631798" y="816661"/>
                    <a:pt x="7658100" y="842963"/>
                  </a:cubicBezTo>
                  <a:cubicBezTo>
                    <a:pt x="7684402" y="869265"/>
                    <a:pt x="7717523" y="888099"/>
                    <a:pt x="7743825" y="914401"/>
                  </a:cubicBezTo>
                  <a:cubicBezTo>
                    <a:pt x="7849506" y="1020082"/>
                    <a:pt x="7749096" y="959899"/>
                    <a:pt x="7858125" y="1014413"/>
                  </a:cubicBezTo>
                  <a:cubicBezTo>
                    <a:pt x="7924779" y="1103284"/>
                    <a:pt x="7967517" y="1169123"/>
                    <a:pt x="8086725" y="1228726"/>
                  </a:cubicBezTo>
                  <a:lnTo>
                    <a:pt x="8172450" y="1271588"/>
                  </a:lnTo>
                  <a:cubicBezTo>
                    <a:pt x="8227442" y="1354077"/>
                    <a:pt x="8187288" y="1304149"/>
                    <a:pt x="8315325" y="1400176"/>
                  </a:cubicBezTo>
                  <a:cubicBezTo>
                    <a:pt x="8419892" y="1478601"/>
                    <a:pt x="8322667" y="1408744"/>
                    <a:pt x="8443913" y="1485901"/>
                  </a:cubicBezTo>
                  <a:cubicBezTo>
                    <a:pt x="8676017" y="1633604"/>
                    <a:pt x="8395374" y="1456211"/>
                    <a:pt x="8601075" y="1600201"/>
                  </a:cubicBezTo>
                  <a:cubicBezTo>
                    <a:pt x="8623825" y="1616126"/>
                    <a:pt x="8649084" y="1628154"/>
                    <a:pt x="8672513" y="1643063"/>
                  </a:cubicBezTo>
                  <a:cubicBezTo>
                    <a:pt x="8701487" y="1661501"/>
                    <a:pt x="8729264" y="1681775"/>
                    <a:pt x="8758238" y="1700213"/>
                  </a:cubicBezTo>
                  <a:cubicBezTo>
                    <a:pt x="8781666" y="1715122"/>
                    <a:pt x="8802061" y="1740138"/>
                    <a:pt x="8829675" y="1743076"/>
                  </a:cubicBezTo>
                  <a:lnTo>
                    <a:pt x="9501188" y="1814513"/>
                  </a:lnTo>
                  <a:cubicBezTo>
                    <a:pt x="9544050" y="1828801"/>
                    <a:pt x="9623303" y="1902091"/>
                    <a:pt x="9629775" y="1857376"/>
                  </a:cubicBezTo>
                  <a:cubicBezTo>
                    <a:pt x="9683686" y="1484899"/>
                    <a:pt x="9640277" y="1104587"/>
                    <a:pt x="9658350" y="728663"/>
                  </a:cubicBezTo>
                  <a:cubicBezTo>
                    <a:pt x="9662325" y="645979"/>
                    <a:pt x="9691728" y="416499"/>
                    <a:pt x="9715500" y="285751"/>
                  </a:cubicBezTo>
                  <a:cubicBezTo>
                    <a:pt x="9719844" y="261858"/>
                    <a:pt x="9724520" y="238019"/>
                    <a:pt x="9729788" y="214313"/>
                  </a:cubicBezTo>
                  <a:cubicBezTo>
                    <a:pt x="9734048" y="195144"/>
                    <a:pt x="9740562" y="176483"/>
                    <a:pt x="9744075" y="157163"/>
                  </a:cubicBezTo>
                  <a:cubicBezTo>
                    <a:pt x="9750099" y="124030"/>
                    <a:pt x="9753600" y="90488"/>
                    <a:pt x="9758363" y="57151"/>
                  </a:cubicBezTo>
                  <a:cubicBezTo>
                    <a:pt x="9829662" y="306696"/>
                    <a:pt x="9740904" y="-27499"/>
                    <a:pt x="9801225" y="314326"/>
                  </a:cubicBezTo>
                  <a:cubicBezTo>
                    <a:pt x="9810855" y="368896"/>
                    <a:pt x="9834488" y="409428"/>
                    <a:pt x="9858375" y="457201"/>
                  </a:cubicBezTo>
                  <a:cubicBezTo>
                    <a:pt x="9863138" y="481013"/>
                    <a:pt x="9864136" y="505900"/>
                    <a:pt x="9872663" y="528638"/>
                  </a:cubicBezTo>
                  <a:cubicBezTo>
                    <a:pt x="9878692" y="544716"/>
                    <a:pt x="9892719" y="556592"/>
                    <a:pt x="9901238" y="571501"/>
                  </a:cubicBezTo>
                  <a:cubicBezTo>
                    <a:pt x="9911805" y="589993"/>
                    <a:pt x="9918855" y="610388"/>
                    <a:pt x="9929813" y="628651"/>
                  </a:cubicBezTo>
                  <a:cubicBezTo>
                    <a:pt x="9965993" y="688951"/>
                    <a:pt x="10010036" y="749051"/>
                    <a:pt x="10058400" y="800101"/>
                  </a:cubicBezTo>
                  <a:cubicBezTo>
                    <a:pt x="10118617" y="863664"/>
                    <a:pt x="10189441" y="917467"/>
                    <a:pt x="10244138" y="985838"/>
                  </a:cubicBezTo>
                  <a:cubicBezTo>
                    <a:pt x="10263188" y="1009651"/>
                    <a:pt x="10277861" y="1037754"/>
                    <a:pt x="10301288" y="1057276"/>
                  </a:cubicBezTo>
                  <a:cubicBezTo>
                    <a:pt x="10335804" y="1086039"/>
                    <a:pt x="10380906" y="1100151"/>
                    <a:pt x="10415588" y="1128713"/>
                  </a:cubicBezTo>
                  <a:cubicBezTo>
                    <a:pt x="10714633" y="1374986"/>
                    <a:pt x="10448891" y="1193779"/>
                    <a:pt x="10587038" y="1285876"/>
                  </a:cubicBezTo>
                  <a:cubicBezTo>
                    <a:pt x="10657823" y="1380257"/>
                    <a:pt x="10599534" y="1315746"/>
                    <a:pt x="10715625" y="1400176"/>
                  </a:cubicBezTo>
                  <a:cubicBezTo>
                    <a:pt x="10842851" y="1492704"/>
                    <a:pt x="10727477" y="1427533"/>
                    <a:pt x="10872788" y="1500188"/>
                  </a:cubicBezTo>
                  <a:cubicBezTo>
                    <a:pt x="10901363" y="1528763"/>
                    <a:pt x="10924889" y="1563497"/>
                    <a:pt x="10958513" y="1585913"/>
                  </a:cubicBezTo>
                  <a:cubicBezTo>
                    <a:pt x="11001375" y="1614488"/>
                    <a:pt x="11050674" y="1635212"/>
                    <a:pt x="11087100" y="1671638"/>
                  </a:cubicBezTo>
                  <a:cubicBezTo>
                    <a:pt x="11136115" y="1720653"/>
                    <a:pt x="11137444" y="1725137"/>
                    <a:pt x="11201400" y="1771651"/>
                  </a:cubicBezTo>
                  <a:cubicBezTo>
                    <a:pt x="11229174" y="1791851"/>
                    <a:pt x="11259351" y="1808602"/>
                    <a:pt x="11287125" y="1828801"/>
                  </a:cubicBezTo>
                  <a:cubicBezTo>
                    <a:pt x="11311787" y="1846737"/>
                    <a:pt x="11331792" y="1871348"/>
                    <a:pt x="11358563" y="1885951"/>
                  </a:cubicBezTo>
                  <a:cubicBezTo>
                    <a:pt x="11515761" y="1971695"/>
                    <a:pt x="11387121" y="1878798"/>
                    <a:pt x="11487150" y="1928813"/>
                  </a:cubicBezTo>
                  <a:cubicBezTo>
                    <a:pt x="11526260" y="1948368"/>
                    <a:pt x="11553506" y="1959037"/>
                    <a:pt x="11587163" y="1985963"/>
                  </a:cubicBezTo>
                  <a:cubicBezTo>
                    <a:pt x="11597682" y="1994378"/>
                    <a:pt x="11606213" y="2005013"/>
                    <a:pt x="11615738" y="2014538"/>
                  </a:cubicBezTo>
                </a:path>
              </a:pathLst>
            </a:cu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BAE2B48A-4AC5-6E19-FA15-D60F4A2767E1}"/>
                </a:ext>
              </a:extLst>
            </p:cNvPr>
            <p:cNvSpPr/>
            <p:nvPr/>
          </p:nvSpPr>
          <p:spPr>
            <a:xfrm>
              <a:off x="8386763" y="371475"/>
              <a:ext cx="1214437" cy="829042"/>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0" name="Group 39">
              <a:extLst>
                <a:ext uri="{FF2B5EF4-FFF2-40B4-BE49-F238E27FC236}">
                  <a16:creationId xmlns:a16="http://schemas.microsoft.com/office/drawing/2014/main" id="{905F95C1-1406-5AD8-E472-D4A6B9BA1EC0}"/>
                </a:ext>
              </a:extLst>
            </p:cNvPr>
            <p:cNvGrpSpPr/>
            <p:nvPr/>
          </p:nvGrpSpPr>
          <p:grpSpPr>
            <a:xfrm>
              <a:off x="9501189" y="2006648"/>
              <a:ext cx="2100260" cy="2565348"/>
              <a:chOff x="8932161" y="1861920"/>
              <a:chExt cx="1975101" cy="2583017"/>
            </a:xfrm>
          </p:grpSpPr>
          <p:sp>
            <p:nvSpPr>
              <p:cNvPr id="39" name="Cylinder 38">
                <a:extLst>
                  <a:ext uri="{FF2B5EF4-FFF2-40B4-BE49-F238E27FC236}">
                    <a16:creationId xmlns:a16="http://schemas.microsoft.com/office/drawing/2014/main" id="{420F818E-2CF5-D6B6-B08D-A45A5E95C387}"/>
                  </a:ext>
                </a:extLst>
              </p:cNvPr>
              <p:cNvSpPr/>
              <p:nvPr/>
            </p:nvSpPr>
            <p:spPr>
              <a:xfrm>
                <a:off x="9672804" y="3116200"/>
                <a:ext cx="557213" cy="1328737"/>
              </a:xfrm>
              <a:prstGeom prst="can">
                <a:avLst/>
              </a:prstGeom>
              <a:solidFill>
                <a:srgbClr val="9239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Cloud 33">
                <a:extLst>
                  <a:ext uri="{FF2B5EF4-FFF2-40B4-BE49-F238E27FC236}">
                    <a16:creationId xmlns:a16="http://schemas.microsoft.com/office/drawing/2014/main" id="{790FB5E8-5223-B3C0-2F43-21DF765DACC6}"/>
                  </a:ext>
                </a:extLst>
              </p:cNvPr>
              <p:cNvSpPr/>
              <p:nvPr/>
            </p:nvSpPr>
            <p:spPr>
              <a:xfrm>
                <a:off x="8932161" y="1861920"/>
                <a:ext cx="1975101" cy="1642279"/>
              </a:xfrm>
              <a:prstGeom prst="clou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7" name="Group 46">
              <a:extLst>
                <a:ext uri="{FF2B5EF4-FFF2-40B4-BE49-F238E27FC236}">
                  <a16:creationId xmlns:a16="http://schemas.microsoft.com/office/drawing/2014/main" id="{60C1CF0A-5329-37EC-178B-487F7BC3B63E}"/>
                </a:ext>
              </a:extLst>
            </p:cNvPr>
            <p:cNvGrpSpPr/>
            <p:nvPr/>
          </p:nvGrpSpPr>
          <p:grpSpPr>
            <a:xfrm>
              <a:off x="1519928" y="2047158"/>
              <a:ext cx="1451539" cy="2211727"/>
              <a:chOff x="8932161" y="1861920"/>
              <a:chExt cx="1975101" cy="2583017"/>
            </a:xfrm>
          </p:grpSpPr>
          <p:sp>
            <p:nvSpPr>
              <p:cNvPr id="48" name="Cylinder 47">
                <a:extLst>
                  <a:ext uri="{FF2B5EF4-FFF2-40B4-BE49-F238E27FC236}">
                    <a16:creationId xmlns:a16="http://schemas.microsoft.com/office/drawing/2014/main" id="{69189528-B5BD-5D0B-BDA6-C8102E518B1F}"/>
                  </a:ext>
                </a:extLst>
              </p:cNvPr>
              <p:cNvSpPr/>
              <p:nvPr/>
            </p:nvSpPr>
            <p:spPr>
              <a:xfrm>
                <a:off x="9672804" y="3116200"/>
                <a:ext cx="557213" cy="1328737"/>
              </a:xfrm>
              <a:prstGeom prst="can">
                <a:avLst/>
              </a:prstGeom>
              <a:solidFill>
                <a:srgbClr val="9239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loud 48">
                <a:extLst>
                  <a:ext uri="{FF2B5EF4-FFF2-40B4-BE49-F238E27FC236}">
                    <a16:creationId xmlns:a16="http://schemas.microsoft.com/office/drawing/2014/main" id="{EA0D47A2-E9D2-9EB9-BF9A-E17BAEDC5341}"/>
                  </a:ext>
                </a:extLst>
              </p:cNvPr>
              <p:cNvSpPr/>
              <p:nvPr/>
            </p:nvSpPr>
            <p:spPr>
              <a:xfrm>
                <a:off x="8932161" y="1861920"/>
                <a:ext cx="1975101" cy="1642279"/>
              </a:xfrm>
              <a:prstGeom prst="clou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1" name="Group 40">
              <a:extLst>
                <a:ext uri="{FF2B5EF4-FFF2-40B4-BE49-F238E27FC236}">
                  <a16:creationId xmlns:a16="http://schemas.microsoft.com/office/drawing/2014/main" id="{1C830FA0-0EDD-F628-7B55-6D00B077E568}"/>
                </a:ext>
              </a:extLst>
            </p:cNvPr>
            <p:cNvGrpSpPr/>
            <p:nvPr/>
          </p:nvGrpSpPr>
          <p:grpSpPr>
            <a:xfrm>
              <a:off x="528524" y="2394115"/>
              <a:ext cx="1720763" cy="2292179"/>
              <a:chOff x="8932161" y="1861920"/>
              <a:chExt cx="1975101" cy="2583017"/>
            </a:xfrm>
          </p:grpSpPr>
          <p:sp>
            <p:nvSpPr>
              <p:cNvPr id="42" name="Cylinder 41">
                <a:extLst>
                  <a:ext uri="{FF2B5EF4-FFF2-40B4-BE49-F238E27FC236}">
                    <a16:creationId xmlns:a16="http://schemas.microsoft.com/office/drawing/2014/main" id="{92C59E6E-AF3F-09AD-104D-353B23168AF8}"/>
                  </a:ext>
                </a:extLst>
              </p:cNvPr>
              <p:cNvSpPr/>
              <p:nvPr/>
            </p:nvSpPr>
            <p:spPr>
              <a:xfrm>
                <a:off x="9672804" y="3116200"/>
                <a:ext cx="557213" cy="1328737"/>
              </a:xfrm>
              <a:prstGeom prst="can">
                <a:avLst/>
              </a:prstGeom>
              <a:solidFill>
                <a:srgbClr val="9239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loud 42">
                <a:extLst>
                  <a:ext uri="{FF2B5EF4-FFF2-40B4-BE49-F238E27FC236}">
                    <a16:creationId xmlns:a16="http://schemas.microsoft.com/office/drawing/2014/main" id="{4DEBB7D8-E449-14DB-AD0C-42A4C27BCE09}"/>
                  </a:ext>
                </a:extLst>
              </p:cNvPr>
              <p:cNvSpPr/>
              <p:nvPr/>
            </p:nvSpPr>
            <p:spPr>
              <a:xfrm>
                <a:off x="8932161" y="1861920"/>
                <a:ext cx="1975101" cy="1642279"/>
              </a:xfrm>
              <a:prstGeom prst="clou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4" name="Group 43">
              <a:extLst>
                <a:ext uri="{FF2B5EF4-FFF2-40B4-BE49-F238E27FC236}">
                  <a16:creationId xmlns:a16="http://schemas.microsoft.com/office/drawing/2014/main" id="{3C9E7328-8823-5059-0ACF-F53B7EE5A8B1}"/>
                </a:ext>
              </a:extLst>
            </p:cNvPr>
            <p:cNvGrpSpPr/>
            <p:nvPr/>
          </p:nvGrpSpPr>
          <p:grpSpPr>
            <a:xfrm>
              <a:off x="2339038" y="2651749"/>
              <a:ext cx="1451539" cy="2211727"/>
              <a:chOff x="8932161" y="1861920"/>
              <a:chExt cx="1975101" cy="2583017"/>
            </a:xfrm>
          </p:grpSpPr>
          <p:sp>
            <p:nvSpPr>
              <p:cNvPr id="45" name="Cylinder 44">
                <a:extLst>
                  <a:ext uri="{FF2B5EF4-FFF2-40B4-BE49-F238E27FC236}">
                    <a16:creationId xmlns:a16="http://schemas.microsoft.com/office/drawing/2014/main" id="{E26F0C7F-914C-67FE-D65E-8F059ACA1B29}"/>
                  </a:ext>
                </a:extLst>
              </p:cNvPr>
              <p:cNvSpPr/>
              <p:nvPr/>
            </p:nvSpPr>
            <p:spPr>
              <a:xfrm>
                <a:off x="9672804" y="3116200"/>
                <a:ext cx="557213" cy="1328737"/>
              </a:xfrm>
              <a:prstGeom prst="can">
                <a:avLst/>
              </a:prstGeom>
              <a:solidFill>
                <a:srgbClr val="9239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loud 45">
                <a:extLst>
                  <a:ext uri="{FF2B5EF4-FFF2-40B4-BE49-F238E27FC236}">
                    <a16:creationId xmlns:a16="http://schemas.microsoft.com/office/drawing/2014/main" id="{B181D73E-CC37-D345-1A2D-2A6DEEEAB5EA}"/>
                  </a:ext>
                </a:extLst>
              </p:cNvPr>
              <p:cNvSpPr/>
              <p:nvPr/>
            </p:nvSpPr>
            <p:spPr>
              <a:xfrm>
                <a:off x="8932161" y="1861920"/>
                <a:ext cx="1975101" cy="1642279"/>
              </a:xfrm>
              <a:prstGeom prst="clou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50" name="Group 49">
              <a:extLst>
                <a:ext uri="{FF2B5EF4-FFF2-40B4-BE49-F238E27FC236}">
                  <a16:creationId xmlns:a16="http://schemas.microsoft.com/office/drawing/2014/main" id="{D1164A84-3289-020D-5D68-2A40FAABD867}"/>
                </a:ext>
              </a:extLst>
            </p:cNvPr>
            <p:cNvGrpSpPr/>
            <p:nvPr/>
          </p:nvGrpSpPr>
          <p:grpSpPr>
            <a:xfrm>
              <a:off x="-342325" y="3033207"/>
              <a:ext cx="1451539" cy="2211727"/>
              <a:chOff x="8932161" y="1861920"/>
              <a:chExt cx="1975101" cy="2583017"/>
            </a:xfrm>
          </p:grpSpPr>
          <p:sp>
            <p:nvSpPr>
              <p:cNvPr id="51" name="Cylinder 50">
                <a:extLst>
                  <a:ext uri="{FF2B5EF4-FFF2-40B4-BE49-F238E27FC236}">
                    <a16:creationId xmlns:a16="http://schemas.microsoft.com/office/drawing/2014/main" id="{735A98AA-31C7-BC95-0429-DF5893E27DD6}"/>
                  </a:ext>
                </a:extLst>
              </p:cNvPr>
              <p:cNvSpPr/>
              <p:nvPr/>
            </p:nvSpPr>
            <p:spPr>
              <a:xfrm>
                <a:off x="9672804" y="3116200"/>
                <a:ext cx="557213" cy="1328737"/>
              </a:xfrm>
              <a:prstGeom prst="can">
                <a:avLst/>
              </a:prstGeom>
              <a:solidFill>
                <a:srgbClr val="9239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Cloud 51">
                <a:extLst>
                  <a:ext uri="{FF2B5EF4-FFF2-40B4-BE49-F238E27FC236}">
                    <a16:creationId xmlns:a16="http://schemas.microsoft.com/office/drawing/2014/main" id="{56D6257B-C5DE-88DB-D406-F179B1F77FB7}"/>
                  </a:ext>
                </a:extLst>
              </p:cNvPr>
              <p:cNvSpPr/>
              <p:nvPr/>
            </p:nvSpPr>
            <p:spPr>
              <a:xfrm>
                <a:off x="8932161" y="1861920"/>
                <a:ext cx="1975101" cy="1642279"/>
              </a:xfrm>
              <a:prstGeom prst="clou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Tree>
    <p:extLst>
      <p:ext uri="{BB962C8B-B14F-4D97-AF65-F5344CB8AC3E}">
        <p14:creationId xmlns:p14="http://schemas.microsoft.com/office/powerpoint/2010/main" val="67543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077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AB74-2787-885A-5634-68B53D458D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6D5325-AE46-5305-22BA-664833A3C296}"/>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46654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6180138" y="1539875"/>
            <a:ext cx="4584700" cy="3438525"/>
          </a:xfrm>
        </p:spPr>
      </p:pic>
      <p:sp>
        <p:nvSpPr>
          <p:cNvPr id="5" name="Content Placeholder 4"/>
          <p:cNvSpPr>
            <a:spLocks noGrp="1"/>
          </p:cNvSpPr>
          <p:nvPr>
            <p:ph sz="half" idx="4294967295"/>
          </p:nvPr>
        </p:nvSpPr>
        <p:spPr>
          <a:xfrm>
            <a:off x="0" y="1430338"/>
            <a:ext cx="4557713" cy="4791075"/>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D4620-3579-582F-1621-DA184E48EAEA}"/>
              </a:ext>
            </a:extLst>
          </p:cNvPr>
          <p:cNvSpPr>
            <a:spLocks noGrp="1"/>
          </p:cNvSpPr>
          <p:nvPr>
            <p:ph sz="quarter" idx="4294967295"/>
          </p:nvPr>
        </p:nvSpPr>
        <p:spPr>
          <a:xfrm>
            <a:off x="0" y="1435100"/>
            <a:ext cx="4416425" cy="3978275"/>
          </a:xfrm>
        </p:spPr>
        <p:txBody>
          <a:bodyPr>
            <a:normAutofit fontScale="25000" lnSpcReduction="20000"/>
          </a:bodyPr>
          <a:lstStyle/>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CCCCCC"/>
                </a:solidFill>
                <a:effectLst/>
                <a:latin typeface="Consolas" panose="020B0609020204030204" pitchFamily="49" charset="0"/>
              </a:rPr>
              <a:t>button demo</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form</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"frm1"</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569CD6"/>
                </a:solidFill>
                <a:effectLst/>
                <a:latin typeface="Consolas" panose="020B0609020204030204" pitchFamily="49" charset="0"/>
              </a:rPr>
              <a:t>br</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"submit"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"SUBMIT"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"reset"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"C"</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"RESET"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"button"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"CLICK"</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form</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CCCCCC"/>
                </a:solidFill>
                <a:effectLst/>
                <a:latin typeface="Consolas" panose="020B0609020204030204" pitchFamily="49" charset="0"/>
              </a:rPr>
              <a:t>button demo</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form</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"frm1"</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err="1">
                <a:solidFill>
                  <a:srgbClr val="569CD6"/>
                </a:solidFill>
                <a:effectLst/>
                <a:latin typeface="Consolas" panose="020B0609020204030204" pitchFamily="49" charset="0"/>
              </a:rPr>
              <a:t>br</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"submit"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"SUBMIT"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"reset"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"C"</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"RESET"</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input</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"button"</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name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value</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"CLICK"</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form</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pPr>
              <a:lnSpc>
                <a:spcPts val="1425"/>
              </a:lnSpc>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51098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TotalTime>
  <Words>782</Words>
  <Application>Microsoft Office PowerPoint</Application>
  <PresentationFormat>Widescreen</PresentationFormat>
  <Paragraphs>86</Paragraphs>
  <Slides>13</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Consolas</vt:lpstr>
      <vt:lpstr>Segoe UI</vt:lpstr>
      <vt:lpstr>Segoe UI Light</vt:lpstr>
      <vt:lpstr>Segoe UI Semibold</vt:lpstr>
      <vt:lpstr>Office Theme</vt:lpstr>
      <vt:lpstr>PowerPoint Presentation</vt:lpstr>
      <vt:lpstr>PowerPoint Presentation</vt:lpstr>
      <vt:lpstr>PowerPoint Presentation</vt:lpstr>
      <vt:lpstr>Designer helps you get your point across</vt:lpstr>
      <vt:lpstr>PowerPoint Presentation</vt:lpstr>
      <vt:lpstr>How to use PowerPoint Designer</vt:lpstr>
      <vt:lpstr>Morph</vt:lpstr>
      <vt:lpstr>PowerPoint Presentation</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keywords/>
  <cp:lastModifiedBy>ADMIN</cp:lastModifiedBy>
  <cp:revision>4</cp:revision>
  <dcterms:created xsi:type="dcterms:W3CDTF">2025-04-08T10:11:58Z</dcterms:created>
  <dcterms:modified xsi:type="dcterms:W3CDTF">2025-05-27T08:33:51Z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