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E35DC0-B7FD-469A-B8E2-E0FA07CBB7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Analysis - Indian Markets/Customers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2B42838-7F45-4096-8E6F-8CFD0109D3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05/08/24 10:25:12 pm GMT-4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D55D1EF-4FB5-4910-877D-1F38BA98F7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2024-08-06T02:25:13Z</dcterms:created>
  <dcterms:modified xsi:type="dcterms:W3CDTF">2024-08-06T02:25:13Z</dcterms:modified>
</cp:coreProperties>
</file>