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D55D1EF-4FB5-4910-877D-1F38BA98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Vaibhav Ramakrishnan</cp:lastModifiedBy>
  <cp:revision>1</cp:revision>
  <dcterms:created xsi:type="dcterms:W3CDTF">2024-08-06T02:25:13Z</dcterms:created>
  <dcterms:modified xsi:type="dcterms:W3CDTF">2024-08-07T20:06:49Z</dcterms:modified>
</cp:coreProperties>
</file>