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1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3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40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64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20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30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68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4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5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9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8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1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2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2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529FA8C-A99F-4FDC-B042-87DC28570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Sales Insights and Performance Dashboard for NVIDIA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77F7629-61D1-4039-AFA0-D2177DBB1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Vaibhav Ramakrishnan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3D6E-7D01-9F33-4736-C4642660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 Star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03FC3-FB90-0944-9CDD-303EE363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Total Revenue Numbers: Overall revenue generated during the analysis period.</a:t>
            </a:r>
          </a:p>
          <a:p>
            <a:r>
              <a:rPr lang="en-US" dirty="0"/>
              <a:t>2. Sales Quantity Numbers: Total units sold.</a:t>
            </a:r>
          </a:p>
          <a:p>
            <a:r>
              <a:rPr lang="en-US" dirty="0"/>
              <a:t>3. Year-over-Year (YOY) Growth: Comparing sales performance with previous years.</a:t>
            </a:r>
          </a:p>
          <a:p>
            <a:r>
              <a:rPr lang="en-US" dirty="0"/>
              <a:t>4. Revenue Breakdown: Analysis by regions, products, and customer segments.</a:t>
            </a:r>
          </a:p>
          <a:p>
            <a:r>
              <a:rPr lang="en-US" dirty="0"/>
              <a:t>5. Revenue Trends: Insights into how revenue evolves over time.</a:t>
            </a:r>
          </a:p>
        </p:txBody>
      </p:sp>
    </p:spTree>
    <p:extLst>
      <p:ext uri="{BB962C8B-B14F-4D97-AF65-F5344CB8AC3E}">
        <p14:creationId xmlns:p14="http://schemas.microsoft.com/office/powerpoint/2010/main" val="250507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0A79-89E4-CBFC-3BBE-B3A87560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559F-42EC-F098-C491-F0EC5817A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Sales Director</a:t>
            </a:r>
          </a:p>
          <a:p>
            <a:r>
              <a:rPr lang="en-US" dirty="0"/>
              <a:t>2. Marketing Team</a:t>
            </a:r>
          </a:p>
          <a:p>
            <a:r>
              <a:rPr lang="en-US" dirty="0"/>
              <a:t>3. Customer Service Team</a:t>
            </a:r>
          </a:p>
          <a:p>
            <a:r>
              <a:rPr lang="en-US" dirty="0"/>
              <a:t>4. Data &amp; Analytics Team</a:t>
            </a:r>
          </a:p>
          <a:p>
            <a:r>
              <a:rPr lang="en-US" dirty="0"/>
              <a:t>5. IT</a:t>
            </a:r>
          </a:p>
        </p:txBody>
      </p:sp>
    </p:spTree>
    <p:extLst>
      <p:ext uri="{BB962C8B-B14F-4D97-AF65-F5344CB8AC3E}">
        <p14:creationId xmlns:p14="http://schemas.microsoft.com/office/powerpoint/2010/main" val="203970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F693-B2CD-4811-73F8-98A80FAC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6EEC-45DC-0743-A211-0C254ED9B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Dashboard uncovering sales order insights with the latest data available</a:t>
            </a:r>
          </a:p>
          <a:p>
            <a:r>
              <a:rPr lang="en-US" dirty="0"/>
              <a:t>2. Sales team able to make better decisions &amp; prove cost savings of total spend</a:t>
            </a:r>
          </a:p>
          <a:p>
            <a:r>
              <a:rPr lang="en-US" dirty="0"/>
              <a:t>3. Sales Analysts stop data gathering manually in order to save business time and reinvest in value-added activity</a:t>
            </a:r>
          </a:p>
          <a:p>
            <a:r>
              <a:rPr lang="en-US" dirty="0"/>
              <a:t>4. Projected to boost quarterly revenue by 8.5% - through enhanced market penetration, and streamlining decision-making for 38 key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70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82D7923-DF36-48A8-8B68-463DA95CA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19" y="1041721"/>
            <a:ext cx="10150998" cy="511601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38667CC-A153-0DD9-7946-72491781DF6E}"/>
              </a:ext>
            </a:extLst>
          </p:cNvPr>
          <p:cNvSpPr txBox="1">
            <a:spLocks/>
          </p:cNvSpPr>
          <p:nvPr/>
        </p:nvSpPr>
        <p:spPr bwMode="gray">
          <a:xfrm>
            <a:off x="4256969" y="334757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FFFF00"/>
                </a:solidFill>
              </a:rPr>
              <a:t>Tableau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{97C1ED14-2E30-D844-AC9B-D3DF376E3AB2}tf10001076</Template>
  <TotalTime>10</TotalTime>
  <Words>179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Sales Insights and Performance Dashboard for NVIDIA</vt:lpstr>
      <vt:lpstr>North Star Metrics</vt:lpstr>
      <vt:lpstr>Stakeholders Involved</vt:lpstr>
      <vt:lpstr>Success Criteria &amp; Insights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and Performance Dashboard for NVIDIA</dc:title>
  <dc:creator/>
  <cp:lastModifiedBy>Vaibhav Ramakrishnan</cp:lastModifiedBy>
  <cp:revision>4</cp:revision>
  <dcterms:created xsi:type="dcterms:W3CDTF">2024-08-05T20:27:42Z</dcterms:created>
  <dcterms:modified xsi:type="dcterms:W3CDTF">2024-10-02T19:10:56Z</dcterms:modified>
</cp:coreProperties>
</file>