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5" r:id="rId3"/>
    <p:sldId id="257" r:id="rId4"/>
    <p:sldId id="258" r:id="rId5"/>
    <p:sldId id="259" r:id="rId6"/>
    <p:sldId id="266"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2DB26-9038-4AF7-BC7E-FA7916E4A42E}" type="datetimeFigureOut">
              <a:rPr lang="en-US" smtClean="0"/>
              <a:pPr/>
              <a:t>22-Aug-20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8BBEC-359F-44C3-AC0F-58DC3CA5D0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366E966-E582-46E1-91EC-544BD9C39A56}" type="datetimeFigureOut">
              <a:rPr lang="en-US" smtClean="0"/>
              <a:pPr/>
              <a:t>22-Aug-20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5A1A6AA-A277-448E-93CB-EA14160EAD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66E966-E582-46E1-91EC-544BD9C39A56}" type="datetimeFigureOut">
              <a:rPr lang="en-US" smtClean="0"/>
              <a:pPr/>
              <a:t>22-Aug-20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1A6AA-A277-448E-93CB-EA14160EAD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66E966-E582-46E1-91EC-544BD9C39A56}" type="datetimeFigureOut">
              <a:rPr lang="en-US" smtClean="0"/>
              <a:pPr/>
              <a:t>22-Aug-20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1A6AA-A277-448E-93CB-EA14160EAD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366E966-E582-46E1-91EC-544BD9C39A56}" type="datetimeFigureOut">
              <a:rPr lang="en-US" smtClean="0"/>
              <a:pPr/>
              <a:t>22-Aug-20</a:t>
            </a:fld>
            <a:endParaRPr lang="en-US"/>
          </a:p>
        </p:txBody>
      </p:sp>
      <p:sp>
        <p:nvSpPr>
          <p:cNvPr id="9" name="Slide Number Placeholder 8"/>
          <p:cNvSpPr>
            <a:spLocks noGrp="1"/>
          </p:cNvSpPr>
          <p:nvPr>
            <p:ph type="sldNum" sz="quarter" idx="15"/>
          </p:nvPr>
        </p:nvSpPr>
        <p:spPr/>
        <p:txBody>
          <a:bodyPr rtlCol="0"/>
          <a:lstStyle/>
          <a:p>
            <a:fld id="{85A1A6AA-A277-448E-93CB-EA14160EAD2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366E966-E582-46E1-91EC-544BD9C39A56}" type="datetimeFigureOut">
              <a:rPr lang="en-US" smtClean="0"/>
              <a:pPr/>
              <a:t>22-Aug-20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5A1A6AA-A277-448E-93CB-EA14160EAD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366E966-E582-46E1-91EC-544BD9C39A56}" type="datetimeFigureOut">
              <a:rPr lang="en-US" smtClean="0"/>
              <a:pPr/>
              <a:t>22-Aug-20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1A6AA-A277-448E-93CB-EA14160EAD2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366E966-E582-46E1-91EC-544BD9C39A56}" type="datetimeFigureOut">
              <a:rPr lang="en-US" smtClean="0"/>
              <a:pPr/>
              <a:t>22-Aug-20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1A6AA-A277-448E-93CB-EA14160EAD2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366E966-E582-46E1-91EC-544BD9C39A56}" type="datetimeFigureOut">
              <a:rPr lang="en-US" smtClean="0"/>
              <a:pPr/>
              <a:t>22-Aug-20</a:t>
            </a:fld>
            <a:endParaRPr lang="en-US"/>
          </a:p>
        </p:txBody>
      </p:sp>
      <p:sp>
        <p:nvSpPr>
          <p:cNvPr id="7" name="Slide Number Placeholder 6"/>
          <p:cNvSpPr>
            <a:spLocks noGrp="1"/>
          </p:cNvSpPr>
          <p:nvPr>
            <p:ph type="sldNum" sz="quarter" idx="11"/>
          </p:nvPr>
        </p:nvSpPr>
        <p:spPr/>
        <p:txBody>
          <a:bodyPr rtlCol="0"/>
          <a:lstStyle/>
          <a:p>
            <a:fld id="{85A1A6AA-A277-448E-93CB-EA14160EAD2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6E966-E582-46E1-91EC-544BD9C39A56}" type="datetimeFigureOut">
              <a:rPr lang="en-US" smtClean="0"/>
              <a:pPr/>
              <a:t>22-Aug-20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1A6AA-A277-448E-93CB-EA14160EAD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366E966-E582-46E1-91EC-544BD9C39A56}" type="datetimeFigureOut">
              <a:rPr lang="en-US" smtClean="0"/>
              <a:pPr/>
              <a:t>22-Aug-20</a:t>
            </a:fld>
            <a:endParaRPr lang="en-US"/>
          </a:p>
        </p:txBody>
      </p:sp>
      <p:sp>
        <p:nvSpPr>
          <p:cNvPr id="22" name="Slide Number Placeholder 21"/>
          <p:cNvSpPr>
            <a:spLocks noGrp="1"/>
          </p:cNvSpPr>
          <p:nvPr>
            <p:ph type="sldNum" sz="quarter" idx="15"/>
          </p:nvPr>
        </p:nvSpPr>
        <p:spPr/>
        <p:txBody>
          <a:bodyPr rtlCol="0"/>
          <a:lstStyle/>
          <a:p>
            <a:fld id="{85A1A6AA-A277-448E-93CB-EA14160EAD2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366E966-E582-46E1-91EC-544BD9C39A56}" type="datetimeFigureOut">
              <a:rPr lang="en-US" smtClean="0"/>
              <a:pPr/>
              <a:t>22-Aug-20</a:t>
            </a:fld>
            <a:endParaRPr lang="en-US"/>
          </a:p>
        </p:txBody>
      </p:sp>
      <p:sp>
        <p:nvSpPr>
          <p:cNvPr id="18" name="Slide Number Placeholder 17"/>
          <p:cNvSpPr>
            <a:spLocks noGrp="1"/>
          </p:cNvSpPr>
          <p:nvPr>
            <p:ph type="sldNum" sz="quarter" idx="11"/>
          </p:nvPr>
        </p:nvSpPr>
        <p:spPr/>
        <p:txBody>
          <a:bodyPr rtlCol="0"/>
          <a:lstStyle/>
          <a:p>
            <a:fld id="{85A1A6AA-A277-448E-93CB-EA14160EAD2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366E966-E582-46E1-91EC-544BD9C39A56}" type="datetimeFigureOut">
              <a:rPr lang="en-US" smtClean="0"/>
              <a:pPr/>
              <a:t>22-Aug-20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5A1A6AA-A277-448E-93CB-EA14160EAD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371600"/>
            <a:ext cx="6324600" cy="2057400"/>
          </a:xfrm>
        </p:spPr>
        <p:txBody>
          <a:bodyPr>
            <a:normAutofit/>
          </a:bodyPr>
          <a:lstStyle/>
          <a:p>
            <a:r>
              <a:rPr lang="en-US" sz="4000" dirty="0" smtClean="0"/>
              <a:t>Home food delivery</a:t>
            </a:r>
            <a:endParaRPr lang="en-US" sz="4000" dirty="0"/>
          </a:p>
        </p:txBody>
      </p:sp>
      <p:sp>
        <p:nvSpPr>
          <p:cNvPr id="3" name="TextBox 2"/>
          <p:cNvSpPr txBox="1"/>
          <p:nvPr/>
        </p:nvSpPr>
        <p:spPr>
          <a:xfrm>
            <a:off x="2133600" y="3733800"/>
            <a:ext cx="3733800" cy="461665"/>
          </a:xfrm>
          <a:prstGeom prst="rect">
            <a:avLst/>
          </a:prstGeom>
          <a:noFill/>
        </p:spPr>
        <p:txBody>
          <a:bodyPr wrap="square" rtlCol="0">
            <a:spAutoFit/>
          </a:bodyPr>
          <a:lstStyle/>
          <a:p>
            <a:r>
              <a:rPr lang="en-US" sz="2400" dirty="0" smtClean="0"/>
              <a:t>By Team 11</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2819400"/>
            <a:ext cx="5410200" cy="830997"/>
          </a:xfrm>
          <a:prstGeom prst="rect">
            <a:avLst/>
          </a:prstGeom>
          <a:noFill/>
        </p:spPr>
        <p:txBody>
          <a:bodyPr wrap="square" rtlCol="0">
            <a:spAutoFit/>
          </a:bodyPr>
          <a:lstStyle/>
          <a:p>
            <a:r>
              <a:rPr lang="en-US" sz="4800" dirty="0" smtClean="0"/>
              <a:t>Thank You…</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sz="quarter" idx="1"/>
          </p:nvPr>
        </p:nvSpPr>
        <p:spPr/>
        <p:txBody>
          <a:bodyPr/>
          <a:lstStyle/>
          <a:p>
            <a:r>
              <a:rPr lang="en-US" dirty="0" smtClean="0"/>
              <a:t>Problem Statement</a:t>
            </a:r>
          </a:p>
          <a:p>
            <a:r>
              <a:rPr lang="en-US" dirty="0" smtClean="0"/>
              <a:t>Project Objective</a:t>
            </a:r>
          </a:p>
          <a:p>
            <a:r>
              <a:rPr lang="en-US" dirty="0" smtClean="0"/>
              <a:t>User Stories</a:t>
            </a:r>
          </a:p>
          <a:p>
            <a:r>
              <a:rPr lang="en-US" dirty="0" smtClean="0"/>
              <a:t>Tech Stack</a:t>
            </a:r>
          </a:p>
          <a:p>
            <a:r>
              <a:rPr lang="en-US" dirty="0" smtClean="0"/>
              <a:t>Project Demo</a:t>
            </a:r>
          </a:p>
          <a:p>
            <a:r>
              <a:rPr lang="en-US" dirty="0" smtClean="0"/>
              <a:t>Future </a:t>
            </a:r>
            <a:r>
              <a:rPr lang="en-US" dirty="0" smtClean="0"/>
              <a:t>Enhancements</a:t>
            </a:r>
          </a:p>
          <a:p>
            <a:r>
              <a:rPr lang="en-US" dirty="0" smtClean="0"/>
              <a:t>Summary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TextBox 2"/>
          <p:cNvSpPr txBox="1"/>
          <p:nvPr/>
        </p:nvSpPr>
        <p:spPr>
          <a:xfrm>
            <a:off x="762000" y="1905000"/>
            <a:ext cx="7315200" cy="2215991"/>
          </a:xfrm>
          <a:prstGeom prst="rect">
            <a:avLst/>
          </a:prstGeom>
          <a:noFill/>
        </p:spPr>
        <p:txBody>
          <a:bodyPr wrap="square" rtlCol="0">
            <a:spAutoFit/>
          </a:bodyPr>
          <a:lstStyle/>
          <a:p>
            <a:pPr algn="just"/>
            <a:r>
              <a:rPr lang="en-US" sz="2400" dirty="0"/>
              <a:t>Home food is an online food delivery portal where customers can find meals or food from any nearby restaurants. The idea is to serve food in minimum cost and provide good quality of service so that customers can eat a healthy food.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TextBox 2"/>
          <p:cNvSpPr txBox="1"/>
          <p:nvPr/>
        </p:nvSpPr>
        <p:spPr>
          <a:xfrm>
            <a:off x="685800" y="1752600"/>
            <a:ext cx="7086600" cy="3785652"/>
          </a:xfrm>
          <a:prstGeom prst="rect">
            <a:avLst/>
          </a:prstGeom>
          <a:noFill/>
        </p:spPr>
        <p:txBody>
          <a:bodyPr wrap="square" rtlCol="0">
            <a:spAutoFit/>
          </a:bodyPr>
          <a:lstStyle/>
          <a:p>
            <a:pPr algn="just"/>
            <a:r>
              <a:rPr lang="en-US" sz="2000" dirty="0"/>
              <a:t>The main objectives of the project are as follows:</a:t>
            </a:r>
          </a:p>
          <a:p>
            <a:pPr marL="342900" lvl="0" indent="-342900" algn="just">
              <a:buFont typeface="+mj-lt"/>
              <a:buAutoNum type="arabicPeriod"/>
            </a:pPr>
            <a:r>
              <a:rPr lang="en-US" sz="2000" dirty="0"/>
              <a:t>The user will be able to search the restaurants of his choice.</a:t>
            </a:r>
          </a:p>
          <a:p>
            <a:pPr marL="342900" lvl="0" indent="-342900" algn="just">
              <a:buFont typeface="+mj-lt"/>
              <a:buAutoNum type="arabicPeriod"/>
            </a:pPr>
            <a:r>
              <a:rPr lang="en-US" sz="2000" dirty="0"/>
              <a:t>The user will be able to select food items and add to his cart.</a:t>
            </a:r>
          </a:p>
          <a:p>
            <a:pPr marL="342900" lvl="0" indent="-342900" algn="just">
              <a:buFont typeface="+mj-lt"/>
              <a:buAutoNum type="arabicPeriod"/>
            </a:pPr>
            <a:r>
              <a:rPr lang="en-US" sz="2000" dirty="0"/>
              <a:t>To provide the online payment and Pay on delivery option to user so that user can make payment easily.</a:t>
            </a:r>
          </a:p>
          <a:p>
            <a:pPr marL="342900" lvl="0" indent="-342900" algn="just">
              <a:buFont typeface="+mj-lt"/>
              <a:buAutoNum type="arabicPeriod"/>
            </a:pPr>
            <a:r>
              <a:rPr lang="en-US" sz="2000" dirty="0"/>
              <a:t>To provide sign up and sign in option so that user can get the offers and good service from our portal.</a:t>
            </a:r>
          </a:p>
          <a:p>
            <a:pPr marL="342900" lvl="0" indent="-342900" algn="just">
              <a:buFont typeface="+mj-lt"/>
              <a:buAutoNum type="arabicPeriod"/>
            </a:pPr>
            <a:r>
              <a:rPr lang="en-US" sz="2000" dirty="0"/>
              <a:t>To provide </a:t>
            </a:r>
            <a:r>
              <a:rPr lang="en-US" sz="2000" dirty="0" err="1"/>
              <a:t>Veg</a:t>
            </a:r>
            <a:r>
              <a:rPr lang="en-US" sz="2000" dirty="0"/>
              <a:t> and Non-</a:t>
            </a:r>
            <a:r>
              <a:rPr lang="en-US" sz="2000" dirty="0" err="1"/>
              <a:t>veg</a:t>
            </a:r>
            <a:r>
              <a:rPr lang="en-US" sz="2000" dirty="0"/>
              <a:t> filter option so that user can find the food which they want.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391400" cy="914400"/>
          </a:xfrm>
        </p:spPr>
        <p:txBody>
          <a:bodyPr/>
          <a:lstStyle/>
          <a:p>
            <a:r>
              <a:rPr lang="en-US" dirty="0" smtClean="0"/>
              <a:t>User stories</a:t>
            </a:r>
            <a:endParaRPr lang="en-US" dirty="0"/>
          </a:p>
        </p:txBody>
      </p:sp>
      <p:sp>
        <p:nvSpPr>
          <p:cNvPr id="3" name="TextBox 2"/>
          <p:cNvSpPr txBox="1"/>
          <p:nvPr/>
        </p:nvSpPr>
        <p:spPr>
          <a:xfrm>
            <a:off x="838200" y="1357729"/>
            <a:ext cx="7010400" cy="4585871"/>
          </a:xfrm>
          <a:prstGeom prst="rect">
            <a:avLst/>
          </a:prstGeom>
          <a:noFill/>
        </p:spPr>
        <p:txBody>
          <a:bodyPr wrap="square" rtlCol="0">
            <a:spAutoFit/>
          </a:bodyPr>
          <a:lstStyle/>
          <a:p>
            <a:pPr lvl="0"/>
            <a:r>
              <a:rPr lang="en-US" sz="2000" b="1" dirty="0"/>
              <a:t>User Story 1:</a:t>
            </a:r>
          </a:p>
          <a:p>
            <a:r>
              <a:rPr lang="en-US" sz="2000" dirty="0"/>
              <a:t>S</a:t>
            </a:r>
            <a:r>
              <a:rPr lang="en-US" sz="2000" dirty="0" smtClean="0"/>
              <a:t>earch </a:t>
            </a:r>
            <a:r>
              <a:rPr lang="en-US" sz="2000" dirty="0"/>
              <a:t>the restaurant by the location or </a:t>
            </a:r>
            <a:r>
              <a:rPr lang="en-US" sz="2000" dirty="0" smtClean="0"/>
              <a:t>name</a:t>
            </a:r>
            <a:endParaRPr lang="en-US" sz="2000" dirty="0"/>
          </a:p>
          <a:p>
            <a:pPr lvl="0"/>
            <a:r>
              <a:rPr lang="en-US" sz="2000" b="1" dirty="0"/>
              <a:t>User Story 2: </a:t>
            </a:r>
          </a:p>
          <a:p>
            <a:r>
              <a:rPr lang="en-US" sz="2000" dirty="0"/>
              <a:t>S</a:t>
            </a:r>
            <a:r>
              <a:rPr lang="en-US" sz="2000" dirty="0" smtClean="0"/>
              <a:t>ee </a:t>
            </a:r>
            <a:r>
              <a:rPr lang="en-US" sz="2000" dirty="0"/>
              <a:t>the list of restaurant based on my </a:t>
            </a:r>
            <a:r>
              <a:rPr lang="en-US" sz="2000" dirty="0" smtClean="0"/>
              <a:t>inputs</a:t>
            </a:r>
          </a:p>
          <a:p>
            <a:pPr lvl="0"/>
            <a:r>
              <a:rPr lang="en-US" sz="2000" b="1" dirty="0"/>
              <a:t>User Story 3: </a:t>
            </a:r>
          </a:p>
          <a:p>
            <a:r>
              <a:rPr lang="en-US" sz="2000" dirty="0" smtClean="0"/>
              <a:t>See </a:t>
            </a:r>
            <a:r>
              <a:rPr lang="en-US" sz="2000" dirty="0"/>
              <a:t>the list of cuisines offered by the restaurant and add the quantity after clicking on </a:t>
            </a:r>
            <a:r>
              <a:rPr lang="en-US" sz="2000" dirty="0" smtClean="0"/>
              <a:t>it.</a:t>
            </a:r>
            <a:endParaRPr lang="en-US" sz="2000" dirty="0"/>
          </a:p>
          <a:p>
            <a:pPr lvl="0"/>
            <a:r>
              <a:rPr lang="en-US" sz="2000" b="1" dirty="0"/>
              <a:t>User Story 4: </a:t>
            </a:r>
          </a:p>
          <a:p>
            <a:r>
              <a:rPr lang="en-US" sz="2000" dirty="0" smtClean="0"/>
              <a:t>Sign </a:t>
            </a:r>
            <a:r>
              <a:rPr lang="en-US" sz="2000" dirty="0"/>
              <a:t>in/sign up on to the </a:t>
            </a:r>
            <a:r>
              <a:rPr lang="en-US" sz="2000" dirty="0" smtClean="0"/>
              <a:t>portal.</a:t>
            </a:r>
            <a:endParaRPr lang="en-US" sz="2000" dirty="0"/>
          </a:p>
          <a:p>
            <a:pPr lvl="0"/>
            <a:r>
              <a:rPr lang="en-US" sz="2000" b="1" dirty="0"/>
              <a:t>User Story 5:</a:t>
            </a:r>
          </a:p>
          <a:p>
            <a:r>
              <a:rPr lang="en-US" sz="2000" dirty="0" smtClean="0"/>
              <a:t>Select </a:t>
            </a:r>
            <a:r>
              <a:rPr lang="en-US" sz="2000" dirty="0"/>
              <a:t>the online payment or pay on delivery </a:t>
            </a:r>
            <a:r>
              <a:rPr lang="en-US" sz="2000" dirty="0" smtClean="0"/>
              <a:t>option.</a:t>
            </a:r>
            <a:endParaRPr lang="en-US" sz="2000" dirty="0"/>
          </a:p>
          <a:p>
            <a:pPr lvl="0"/>
            <a:r>
              <a:rPr lang="en-US" sz="2000" b="1" dirty="0"/>
              <a:t>User Story 6:</a:t>
            </a:r>
          </a:p>
          <a:p>
            <a:r>
              <a:rPr lang="en-US" sz="2000" dirty="0" smtClean="0"/>
              <a:t>Do </a:t>
            </a:r>
            <a:r>
              <a:rPr lang="en-US" sz="2000" dirty="0"/>
              <a:t>the payment and place the </a:t>
            </a:r>
            <a:r>
              <a:rPr lang="en-US" sz="2000" dirty="0" smtClean="0"/>
              <a:t>order.</a:t>
            </a:r>
            <a:endParaRPr lang="en-US" sz="2000" dirty="0"/>
          </a:p>
          <a:p>
            <a:endParaRPr lang="en-US" sz="1600" dirty="0"/>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a:t>
            </a:r>
            <a:endParaRPr lang="en-US" dirty="0"/>
          </a:p>
        </p:txBody>
      </p:sp>
      <p:sp>
        <p:nvSpPr>
          <p:cNvPr id="3" name="Content Placeholder 2"/>
          <p:cNvSpPr>
            <a:spLocks noGrp="1"/>
          </p:cNvSpPr>
          <p:nvPr>
            <p:ph sz="quarter" idx="1"/>
          </p:nvPr>
        </p:nvSpPr>
        <p:spPr/>
        <p:txBody>
          <a:bodyPr>
            <a:normAutofit/>
          </a:bodyPr>
          <a:lstStyle/>
          <a:p>
            <a:r>
              <a:rPr lang="en-US" dirty="0" smtClean="0"/>
              <a:t>HTML5</a:t>
            </a:r>
          </a:p>
          <a:p>
            <a:r>
              <a:rPr lang="en-US" dirty="0" smtClean="0"/>
              <a:t>CSS3</a:t>
            </a:r>
          </a:p>
          <a:p>
            <a:r>
              <a:rPr lang="en-US" dirty="0" err="1" smtClean="0"/>
              <a:t>Javascript</a:t>
            </a:r>
            <a:endParaRPr lang="en-US" dirty="0" smtClean="0"/>
          </a:p>
          <a:p>
            <a:r>
              <a:rPr lang="en-US" dirty="0" smtClean="0"/>
              <a:t>React</a:t>
            </a:r>
          </a:p>
          <a:p>
            <a:r>
              <a:rPr lang="en-US" dirty="0" err="1" smtClean="0"/>
              <a:t>Redux</a:t>
            </a:r>
            <a:endParaRPr lang="en-US" dirty="0" smtClean="0"/>
          </a:p>
          <a:p>
            <a:r>
              <a:rPr lang="en-US" dirty="0" smtClean="0"/>
              <a:t>Bootstrap</a:t>
            </a:r>
          </a:p>
          <a:p>
            <a:r>
              <a:rPr lang="en-US" dirty="0" smtClean="0"/>
              <a:t>Firebase</a:t>
            </a:r>
          </a:p>
          <a:p>
            <a:r>
              <a:rPr lang="en-US" dirty="0" err="1" smtClean="0"/>
              <a:t>MaterialUI</a:t>
            </a:r>
            <a:endParaRPr lang="en-US" dirty="0" smtClean="0"/>
          </a:p>
          <a:p>
            <a:r>
              <a:rPr lang="en-US" dirty="0" err="1" smtClean="0"/>
              <a:t>Fontawesome</a:t>
            </a:r>
            <a:endParaRPr lang="en-US" dirty="0" smtClean="0"/>
          </a:p>
          <a:p>
            <a:endParaRPr lang="en-US" dirty="0" smtClean="0"/>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467600" cy="1143000"/>
          </a:xfrm>
        </p:spPr>
        <p:txBody>
          <a:bodyPr>
            <a:normAutofit/>
          </a:bodyPr>
          <a:lstStyle/>
          <a:p>
            <a:r>
              <a:rPr lang="en-US" sz="3600" dirty="0" smtClean="0"/>
              <a:t>Project demo</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Future enhancements</a:t>
            </a:r>
            <a:endParaRPr lang="en-US" sz="3200" dirty="0"/>
          </a:p>
        </p:txBody>
      </p:sp>
      <p:sp>
        <p:nvSpPr>
          <p:cNvPr id="3" name="TextBox 2"/>
          <p:cNvSpPr txBox="1"/>
          <p:nvPr/>
        </p:nvSpPr>
        <p:spPr>
          <a:xfrm>
            <a:off x="1066800" y="2057400"/>
            <a:ext cx="6477000" cy="1938992"/>
          </a:xfrm>
          <a:prstGeom prst="rect">
            <a:avLst/>
          </a:prstGeom>
          <a:noFill/>
        </p:spPr>
        <p:txBody>
          <a:bodyPr wrap="square" rtlCol="0">
            <a:spAutoFit/>
          </a:bodyPr>
          <a:lstStyle/>
          <a:p>
            <a:pPr algn="just">
              <a:lnSpc>
                <a:spcPct val="150000"/>
              </a:lnSpc>
            </a:pPr>
            <a:r>
              <a:rPr lang="en-US" sz="2000" dirty="0"/>
              <a:t>The project has a very vast scope in future.</a:t>
            </a:r>
          </a:p>
          <a:p>
            <a:pPr lvl="0" algn="just">
              <a:lnSpc>
                <a:spcPct val="150000"/>
              </a:lnSpc>
              <a:buFont typeface="Arial" pitchFamily="34" charset="0"/>
              <a:buChar char="•"/>
            </a:pPr>
            <a:r>
              <a:rPr lang="en-US" sz="2000" dirty="0" smtClean="0"/>
              <a:t> We </a:t>
            </a:r>
            <a:r>
              <a:rPr lang="en-US" sz="2000" dirty="0"/>
              <a:t>will be adding Location based cuisines.</a:t>
            </a:r>
          </a:p>
          <a:p>
            <a:pPr lvl="0" algn="just">
              <a:lnSpc>
                <a:spcPct val="150000"/>
              </a:lnSpc>
              <a:buFont typeface="Arial" pitchFamily="34" charset="0"/>
              <a:buChar char="•"/>
            </a:pPr>
            <a:r>
              <a:rPr lang="en-US" sz="2000" dirty="0" smtClean="0"/>
              <a:t> We </a:t>
            </a:r>
            <a:r>
              <a:rPr lang="en-US" sz="2000" dirty="0"/>
              <a:t>will be adding live tracking system.</a:t>
            </a:r>
          </a:p>
          <a:p>
            <a:pPr lvl="0" algn="just">
              <a:lnSpc>
                <a:spcPct val="150000"/>
              </a:lnSpc>
              <a:buFont typeface="Arial" pitchFamily="34" charset="0"/>
              <a:buChar char="•"/>
            </a:pPr>
            <a:r>
              <a:rPr lang="en-US" sz="2000" dirty="0" smtClean="0"/>
              <a:t> Also </a:t>
            </a:r>
            <a:r>
              <a:rPr lang="en-US" sz="2000" dirty="0"/>
              <a:t>we will provide More filter options to the user</a:t>
            </a:r>
            <a:r>
              <a:rPr lang="en-US" sz="2000" dirty="0" smtClean="0"/>
              <a: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3000" y="1752600"/>
            <a:ext cx="6629400" cy="2554545"/>
          </a:xfrm>
          <a:prstGeom prst="rect">
            <a:avLst/>
          </a:prstGeom>
          <a:noFill/>
        </p:spPr>
        <p:txBody>
          <a:bodyPr wrap="square" rtlCol="0">
            <a:spAutoFit/>
          </a:bodyPr>
          <a:lstStyle/>
          <a:p>
            <a:pPr algn="just"/>
            <a:r>
              <a:rPr lang="en-US" sz="2000" dirty="0"/>
              <a:t>An Online food order system can simplify the hotels business as well as reduce the user waiting time with fast delivery. In our app user will get the hotels based on their search and also user can filter the cuisines as per their requirement. Also we provide the good and easy billing system user can pay online or can pay on delivery.</a:t>
            </a:r>
          </a:p>
          <a:p>
            <a:pPr algn="just"/>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196</TotalTime>
  <Words>375</Words>
  <Application>Microsoft Office PowerPoint</Application>
  <PresentationFormat>On-screen Show (4:3)</PresentationFormat>
  <Paragraphs>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Home food delivery</vt:lpstr>
      <vt:lpstr>index</vt:lpstr>
      <vt:lpstr>Problem statement</vt:lpstr>
      <vt:lpstr>Project objective</vt:lpstr>
      <vt:lpstr>User stories</vt:lpstr>
      <vt:lpstr>Tech Stack</vt:lpstr>
      <vt:lpstr>Project demo</vt:lpstr>
      <vt:lpstr> Future enhancements</vt:lpstr>
      <vt:lpstr>Summary</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food delivery</dc:title>
  <dc:creator>admin</dc:creator>
  <cp:lastModifiedBy>admin</cp:lastModifiedBy>
  <cp:revision>5</cp:revision>
  <dcterms:created xsi:type="dcterms:W3CDTF">2020-08-21T06:55:11Z</dcterms:created>
  <dcterms:modified xsi:type="dcterms:W3CDTF">2020-08-22T15:20:57Z</dcterms:modified>
</cp:coreProperties>
</file>