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2291" y="1325231"/>
            <a:ext cx="10993549" cy="1475013"/>
          </a:xfrm>
        </p:spPr>
        <p:txBody>
          <a:bodyPr>
            <a:normAutofit fontScale="90000"/>
          </a:bodyPr>
          <a:lstStyle/>
          <a:p>
            <a:r>
              <a:rPr lang="en-GB" dirty="0"/>
              <a:t>Vaibhav sai siddhartha dasari</a:t>
            </a:r>
            <a:br>
              <a:rPr lang="en-GB" dirty="0"/>
            </a:br>
            <a:r>
              <a:rPr lang="en-GB" dirty="0" err="1"/>
              <a:t>srm</a:t>
            </a:r>
            <a:r>
              <a:rPr lang="en-GB" dirty="0"/>
              <a:t> university ap</a:t>
            </a:r>
            <a:br>
              <a:rPr lang="en-GB" dirty="0"/>
            </a:br>
            <a:r>
              <a:rPr lang="en-GB" dirty="0"/>
              <a:t>ap22110010117</a:t>
            </a:r>
            <a:br>
              <a:rPr lang="en-GB" dirty="0"/>
            </a:br>
            <a:r>
              <a:rPr lang="en-GB" dirty="0"/>
              <a:t>2022-2026</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r>
              <a:rPr lang="en-US" dirty="0"/>
              <a:t>Project title:- Portfolio site creation using </a:t>
            </a:r>
            <a:r>
              <a:rPr lang="en-US" dirty="0" err="1"/>
              <a:t>html,css,javascript</a:t>
            </a:r>
            <a:br>
              <a:rPr lang="en-US" dirty="0"/>
            </a:br>
            <a:r>
              <a:rPr lang="en-US" dirty="0"/>
              <a:t>problem statement:-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To Design a comprehensive and user-friendly digital student portfolio system that enables students to effectively showcase their academic achievements, skills, and extracurricular activities. The system should allow for easy uploading, organization, and display of various types of content, including documents, multimedia, and personal reflections</a:t>
            </a:r>
            <a:endParaRPr lang="en-IN" dirty="0"/>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1800" dirty="0"/>
              <a:t>The agenda is simple that is to create a portfolio which includes all our details.</a:t>
            </a:r>
          </a:p>
          <a:p>
            <a:r>
              <a:rPr lang="en-US" sz="1800" dirty="0"/>
              <a:t>We use vs code to do this. We use 3 components in vs code to perform this.</a:t>
            </a:r>
          </a:p>
          <a:p>
            <a:r>
              <a:rPr lang="en-US" sz="1800" dirty="0"/>
              <a:t>Html:- Html is used to develop the whole body we include all the info.</a:t>
            </a:r>
          </a:p>
          <a:p>
            <a:r>
              <a:rPr lang="en-US" sz="1800" dirty="0" err="1"/>
              <a:t>Css</a:t>
            </a:r>
            <a:r>
              <a:rPr lang="en-US" sz="1800" dirty="0"/>
              <a:t>:- </a:t>
            </a:r>
            <a:r>
              <a:rPr lang="en-US" sz="1800" dirty="0" err="1"/>
              <a:t>Css</a:t>
            </a:r>
            <a:r>
              <a:rPr lang="en-US" sz="1800" dirty="0"/>
              <a:t> is used to design the whole page.</a:t>
            </a:r>
          </a:p>
          <a:p>
            <a:r>
              <a:rPr lang="en-US" sz="1800" dirty="0"/>
              <a:t>Java script:- We use </a:t>
            </a:r>
            <a:r>
              <a:rPr lang="en-US" sz="1800" dirty="0" err="1"/>
              <a:t>js</a:t>
            </a:r>
            <a:r>
              <a:rPr lang="en-US" sz="1800" dirty="0"/>
              <a:t> to make the portfolio interactive.</a:t>
            </a:r>
          </a:p>
          <a:p>
            <a:pPr marL="0" indent="0">
              <a:buNone/>
            </a:pPr>
            <a:r>
              <a:rPr lang="en-US" sz="1800" dirty="0"/>
              <a:t> These are the languages we use to develop the portfolio.</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b="1" u="sng" dirty="0"/>
              <a:t>Title of the project</a:t>
            </a:r>
            <a:r>
              <a:rPr lang="en-US" u="sng" dirty="0"/>
              <a:t> </a:t>
            </a:r>
            <a:r>
              <a:rPr lang="en-US" dirty="0"/>
              <a:t>: </a:t>
            </a:r>
            <a:r>
              <a:rPr lang="en-US" sz="1800" dirty="0"/>
              <a:t>student portfolio creation</a:t>
            </a:r>
            <a:endParaRPr lang="en-US" dirty="0"/>
          </a:p>
          <a:p>
            <a:r>
              <a:rPr lang="en-US" b="1" u="sng" dirty="0"/>
              <a:t>Objective</a:t>
            </a:r>
            <a:r>
              <a:rPr lang="en-US" dirty="0"/>
              <a:t> : </a:t>
            </a:r>
            <a:r>
              <a:rPr lang="en-US" sz="1800" dirty="0"/>
              <a:t>To Design a comprehensive and user-friendly digital student portfolio system that enables students to effectively showcase their academic achievements, skills, and extracurricular activities. </a:t>
            </a:r>
            <a:endParaRPr lang="en-IN" sz="1800" dirty="0"/>
          </a:p>
          <a:p>
            <a:r>
              <a:rPr lang="en-IN" b="1" u="sng" dirty="0"/>
              <a:t>Key features </a:t>
            </a:r>
            <a:r>
              <a:rPr lang="en-IN" dirty="0"/>
              <a:t>: </a:t>
            </a:r>
          </a:p>
          <a:p>
            <a:r>
              <a:rPr lang="en-IN" sz="1400" dirty="0"/>
              <a:t>About yourself</a:t>
            </a:r>
          </a:p>
          <a:p>
            <a:r>
              <a:rPr lang="en-IN" sz="1400" dirty="0"/>
              <a:t>Education details</a:t>
            </a:r>
          </a:p>
          <a:p>
            <a:r>
              <a:rPr lang="en-IN" sz="1400" dirty="0"/>
              <a:t>Skills</a:t>
            </a:r>
          </a:p>
          <a:p>
            <a:r>
              <a:rPr lang="en-IN" sz="1400" dirty="0"/>
              <a:t>Projects</a:t>
            </a:r>
          </a:p>
          <a:p>
            <a:r>
              <a:rPr lang="en-IN" sz="1800" dirty="0"/>
              <a:t>Resume</a:t>
            </a:r>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b="1" u="sng" dirty="0"/>
              <a:t>Students </a:t>
            </a:r>
            <a:r>
              <a:rPr lang="en-US" dirty="0"/>
              <a:t>: </a:t>
            </a:r>
            <a:r>
              <a:rPr lang="en-US" sz="1800" dirty="0"/>
              <a:t>Students use the portfolio to document and showcase their academic achievements, skills, and personal growth. It serves as a tool for self-reflection, goal setting, and tracking progress over time.</a:t>
            </a:r>
          </a:p>
          <a:p>
            <a:r>
              <a:rPr lang="en-US" b="1" u="sng" dirty="0"/>
              <a:t>Assessors and Mentors</a:t>
            </a:r>
            <a:r>
              <a:rPr lang="en-US" sz="1800" dirty="0"/>
              <a:t>: Teachers use student portfolios to assess students' work, provide feedback, and identify areas for improvement. Portfolios help educators tailor instruction to meet individual student needs and monitor their development.</a:t>
            </a:r>
          </a:p>
          <a:p>
            <a:r>
              <a:rPr lang="en-US" sz="2000" b="1" u="sng" dirty="0"/>
              <a:t>Evaluators for Admission and Recruitment</a:t>
            </a:r>
            <a:r>
              <a:rPr lang="en-US" sz="1600" dirty="0"/>
              <a:t>: </a:t>
            </a:r>
            <a:r>
              <a:rPr lang="en-US" sz="1800" dirty="0"/>
              <a:t>Colleges and employers may review student portfolios as part of the admissions or hiring process. Portfolios provide a comprehensive view of a student's skills, achievements, and experiences beyond standardized test scores and resumes</a:t>
            </a:r>
            <a:r>
              <a:rPr lang="en-US" sz="2000" dirty="0"/>
              <a:t>.</a:t>
            </a:r>
            <a:endParaRPr lang="en-IN" dirty="0"/>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sz="1800" dirty="0"/>
              <a:t>We  used vs code and in vs code we used html, </a:t>
            </a:r>
            <a:r>
              <a:rPr lang="en-US" sz="1800" dirty="0" err="1"/>
              <a:t>css</a:t>
            </a:r>
            <a:r>
              <a:rPr lang="en-US" sz="1800" dirty="0"/>
              <a:t>, </a:t>
            </a:r>
            <a:r>
              <a:rPr lang="en-US" sz="1800" dirty="0" err="1"/>
              <a:t>javascript</a:t>
            </a:r>
            <a:r>
              <a:rPr lang="en-US" sz="1800" dirty="0"/>
              <a:t>.</a:t>
            </a:r>
          </a:p>
          <a:p>
            <a:r>
              <a:rPr lang="en-US" sz="1800" dirty="0"/>
              <a:t>Using html we can structure the whole body. We give our information here. And we can make the website look good by adding all the required </a:t>
            </a:r>
            <a:r>
              <a:rPr lang="en-US" sz="1800" dirty="0" err="1"/>
              <a:t>css</a:t>
            </a:r>
            <a:r>
              <a:rPr lang="en-US" sz="1800" dirty="0"/>
              <a:t>. We use </a:t>
            </a:r>
            <a:r>
              <a:rPr lang="en-US" sz="1800" dirty="0" err="1"/>
              <a:t>javascript</a:t>
            </a:r>
            <a:r>
              <a:rPr lang="en-US" sz="1800" dirty="0"/>
              <a:t> to make the page interactive.</a:t>
            </a:r>
            <a:r>
              <a:rPr lang="en-IN" sz="1800" dirty="0"/>
              <a:t>s we use above mentioned to get our required portfolio.</a:t>
            </a:r>
            <a:endParaRPr lang="en-US" sz="1800" dirty="0"/>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I have customized  the design, content, and functionality to reflect my individual style, skills, and experiences.</a:t>
            </a:r>
          </a:p>
          <a:p>
            <a:r>
              <a:rPr lang="en-US" sz="1800" dirty="0"/>
              <a:t>Designed a custom color scheme</a:t>
            </a:r>
          </a:p>
          <a:p>
            <a:r>
              <a:rPr lang="en-US" sz="1800" dirty="0"/>
              <a:t>Different elements have different properties. </a:t>
            </a:r>
            <a:endParaRPr lang="en-IN" sz="1800" dirty="0"/>
          </a:p>
          <a:p>
            <a:pPr marL="0" indent="0">
              <a:buNone/>
            </a:pPr>
            <a:r>
              <a:rPr lang="en-US" dirty="0"/>
              <a:t> </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We have used table layout for organized information presentation.</a:t>
            </a:r>
          </a:p>
          <a:p>
            <a:r>
              <a:rPr lang="en-US" dirty="0"/>
              <a:t>Header and footer are used</a:t>
            </a:r>
          </a:p>
          <a:p>
            <a:r>
              <a:rPr lang="en-US" dirty="0"/>
              <a:t>Html is used for structure designing , </a:t>
            </a:r>
            <a:r>
              <a:rPr lang="en-US" dirty="0" err="1"/>
              <a:t>css</a:t>
            </a:r>
            <a:r>
              <a:rPr lang="en-US" dirty="0"/>
              <a:t> for styling, java script for interactive features.</a:t>
            </a:r>
            <a:endParaRPr lang="en-IN" dirty="0"/>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7" name="Picture 6">
            <a:extLst>
              <a:ext uri="{FF2B5EF4-FFF2-40B4-BE49-F238E27FC236}">
                <a16:creationId xmlns:a16="http://schemas.microsoft.com/office/drawing/2014/main" id="{5068C675-A378-60BC-7A6E-62F462C69ED3}"/>
              </a:ext>
            </a:extLst>
          </p:cNvPr>
          <p:cNvPicPr>
            <a:picLocks noChangeAspect="1"/>
          </p:cNvPicPr>
          <p:nvPr/>
        </p:nvPicPr>
        <p:blipFill>
          <a:blip r:embed="rId2"/>
          <a:stretch>
            <a:fillRect/>
          </a:stretch>
        </p:blipFill>
        <p:spPr>
          <a:xfrm>
            <a:off x="0" y="1573159"/>
            <a:ext cx="6194322" cy="4265603"/>
          </a:xfrm>
          <a:prstGeom prst="rect">
            <a:avLst/>
          </a:prstGeom>
        </p:spPr>
      </p:pic>
      <p:pic>
        <p:nvPicPr>
          <p:cNvPr id="11" name="Content Placeholder 10">
            <a:extLst>
              <a:ext uri="{FF2B5EF4-FFF2-40B4-BE49-F238E27FC236}">
                <a16:creationId xmlns:a16="http://schemas.microsoft.com/office/drawing/2014/main" id="{300E1077-FA65-91D4-8CD2-58C539D03723}"/>
              </a:ext>
            </a:extLst>
          </p:cNvPr>
          <p:cNvPicPr>
            <a:picLocks noGrp="1" noChangeAspect="1"/>
          </p:cNvPicPr>
          <p:nvPr>
            <p:ph idx="1"/>
          </p:nvPr>
        </p:nvPicPr>
        <p:blipFill>
          <a:blip r:embed="rId3"/>
          <a:stretch>
            <a:fillRect/>
          </a:stretch>
        </p:blipFill>
        <p:spPr>
          <a:xfrm>
            <a:off x="6302375" y="2261419"/>
            <a:ext cx="5889625" cy="2517057"/>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Vaibhav sai siddhartha dasari srm university ap ap22110010117 2022-2026</vt:lpstr>
      <vt:lpstr>Project title:- Portfolio site creation using html,css,javascript problem statement:-</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vaibhav sai siddhartha dasari</cp:lastModifiedBy>
  <cp:revision>2</cp:revision>
  <dcterms:created xsi:type="dcterms:W3CDTF">2021-05-26T16:50:10Z</dcterms:created>
  <dcterms:modified xsi:type="dcterms:W3CDTF">2024-07-23T04:19:23Z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