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2"/>
  </p:sldMasterIdLst>
  <p:notesMasterIdLst>
    <p:notesMasterId r:id="rId25"/>
  </p:notesMasterIdLst>
  <p:sldIdLst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custShowLst>
    <p:custShow name="1-1" id="0">
      <p:sldLst>
        <p:sld r:id="rId5"/>
      </p:sldLst>
    </p:custShow>
    <p:custShow name="1-2" id="1">
      <p:sldLst>
        <p:sld r:id="rId6"/>
      </p:sldLst>
    </p:custShow>
    <p:custShow name="1-3" id="2">
      <p:sldLst>
        <p:sld r:id="rId7"/>
      </p:sldLst>
    </p:custShow>
    <p:custShow name="1-4" id="3">
      <p:sldLst>
        <p:sld r:id="rId8"/>
      </p:sldLst>
    </p:custShow>
    <p:custShow name="2-1" id="4">
      <p:sldLst>
        <p:sld r:id="rId9"/>
      </p:sldLst>
    </p:custShow>
    <p:custShow name="2-2" id="5">
      <p:sldLst>
        <p:sld r:id="rId10"/>
      </p:sldLst>
    </p:custShow>
    <p:custShow name="2-3" id="6">
      <p:sldLst>
        <p:sld r:id="rId11"/>
      </p:sldLst>
    </p:custShow>
    <p:custShow name="2-4" id="7">
      <p:sldLst>
        <p:sld r:id="rId12"/>
      </p:sldLst>
    </p:custShow>
    <p:custShow name="3-1" id="8">
      <p:sldLst>
        <p:sld r:id="rId13"/>
      </p:sldLst>
    </p:custShow>
    <p:custShow name="3-2" id="9">
      <p:sldLst>
        <p:sld r:id="rId14"/>
      </p:sldLst>
    </p:custShow>
    <p:custShow name="3-3" id="10">
      <p:sldLst>
        <p:sld r:id="rId15"/>
      </p:sldLst>
    </p:custShow>
    <p:custShow name="3-4" id="11">
      <p:sldLst>
        <p:sld r:id="rId16"/>
      </p:sldLst>
    </p:custShow>
    <p:custShow name="4-1" id="12">
      <p:sldLst>
        <p:sld r:id="rId17"/>
      </p:sldLst>
    </p:custShow>
    <p:custShow name="4-2" id="13">
      <p:sldLst>
        <p:sld r:id="rId18"/>
      </p:sldLst>
    </p:custShow>
    <p:custShow name="4-3" id="14">
      <p:sldLst>
        <p:sld r:id="rId19"/>
      </p:sldLst>
    </p:custShow>
    <p:custShow name="4-4" id="15">
      <p:sldLst>
        <p:sld r:id="rId20"/>
      </p:sldLst>
    </p:custShow>
    <p:custShow name="5-1" id="16">
      <p:sldLst>
        <p:sld r:id="rId21"/>
      </p:sldLst>
    </p:custShow>
    <p:custShow name="5-2" id="17">
      <p:sldLst>
        <p:sld r:id="rId22"/>
      </p:sldLst>
    </p:custShow>
    <p:custShow name="5-3" id="18">
      <p:sldLst>
        <p:sld r:id="rId23"/>
      </p:sldLst>
    </p:custShow>
    <p:custShow name="5-4" id="19">
      <p:sldLst>
        <p:sld r:id="rId2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8636" autoAdjust="0"/>
  </p:normalViewPr>
  <p:slideViewPr>
    <p:cSldViewPr>
      <p:cViewPr varScale="1">
        <p:scale>
          <a:sx n="99" d="100"/>
          <a:sy n="99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8699B-637C-4264-B2EB-6D57DC18C0DD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223C2-C791-4225-BA24-D777CFBF0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979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Change</a:t>
            </a:r>
            <a:r>
              <a:rPr lang="en-US" baseline="0" dirty="0" smtClean="0"/>
              <a:t> text to your own categories and answers and questions.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play game: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 on a number to jump to the corresponding answer.  Click to display the question.  Click again to return to the game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223C2-C791-4225-BA24-D777CFBF043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223C2-C791-4225-BA24-D777CFBF043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algn="l">
              <a:defRPr b="1" cap="small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6E4-8D8B-4D6C-9E07-AC41B692641C}" type="datetimeFigureOut">
              <a:rPr lang="en-CA" smtClean="0"/>
              <a:pPr/>
              <a:t>20/09/2012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FA1-912C-4409-83CA-BDB3909F518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6E4-8D8B-4D6C-9E07-AC41B692641C}" type="datetimeFigureOut">
              <a:rPr lang="en-CA" smtClean="0"/>
              <a:pPr/>
              <a:t>20/09/2012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FA1-912C-4409-83CA-BDB3909F518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6E4-8D8B-4D6C-9E07-AC41B692641C}" type="datetimeFigureOut">
              <a:rPr lang="en-CA" smtClean="0"/>
              <a:pPr/>
              <a:t>20/09/2012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FA1-912C-4409-83CA-BDB3909F518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576E4-8D8B-4D6C-9E07-AC41B692641C}" type="datetimeFigureOut">
              <a:rPr lang="en-CA" smtClean="0"/>
              <a:pPr/>
              <a:t>20/09/2012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CFA1-912C-4409-83CA-BDB3909F518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1" r:id="rId2"/>
    <p:sldLayoutId id="214748377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is an Entrepreneur?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or Reality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Every good idea gets launched into a business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is a myth?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Most businesses fail because of poor management or lack of money.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Biz Bytes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largest sector of small business is: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A) restaurant sector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B) arts, entertainment, recreation sector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C) Retail sector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retail sector?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61,000 restaurants</a:t>
            </a:r>
          </a:p>
          <a:p>
            <a:r>
              <a:rPr lang="en-US" dirty="0" smtClean="0">
                <a:solidFill>
                  <a:srgbClr val="CCFF33"/>
                </a:solidFill>
              </a:rPr>
              <a:t>17,000 arts, entertainment, recreation businesses</a:t>
            </a:r>
          </a:p>
          <a:p>
            <a:r>
              <a:rPr lang="en-US" dirty="0" smtClean="0">
                <a:solidFill>
                  <a:srgbClr val="CCFF33"/>
                </a:solidFill>
              </a:rPr>
              <a:t>130,000 retail businesses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Biz Bytes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31% of businesses after 7 years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is the survival rate?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69% of businesses fail in first 6 years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Biz Bytes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nickname for businesses with under 5 employees, owned and operated by staff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is “Mom and Pop”?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25% of Canadian businesses employ less than 5 people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Biz Bytes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2.4 million in number in Canada and 98% of all business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small business?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48% of people working in business are employed in businesses with less than 100 staff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Was a Nashville radio broadcaster at 17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Company name is first name spelled backwards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Company has film, video, and broadcasting divisions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First woman to own and produce own talk show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is Oprah?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Company is called Harpo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As teen, sold tickets to home movies (sister sold the popcorn)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At 13, won award for first product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First production, at age 16, cost $100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Wealthiest film producer now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Who is Steven Spielberg of Dreamworks?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Father Fred built affordable housing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Had to support a big family after Fred died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Went bankrupt several times but now billionaire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Opened latest business in Toronto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Known for “bad hair” and “you’re fired!”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Who is Donald Trump? 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Mother raised money in garage sale to buy early teletype machine for kids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Didn’t finish university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Developed own software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Employs over 55,000 people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Plays bridge with Warren Buffet, another billionaire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Who is Bill Gates of Microsoft?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 am able to let other people down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ready?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You are more ready to be an entrepreneur if you can risk other people’s money (and your own) and can live with that.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3858609"/>
              </p:ext>
            </p:extLst>
          </p:nvPr>
        </p:nvGraphicFramePr>
        <p:xfrm>
          <a:off x="914400" y="685800"/>
          <a:ext cx="7315200" cy="55114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37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Common Traits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Myth or Reality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Biz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  Bytes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Who is it?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Are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you ready?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5"/>
                    </a:solidFill>
                  </a:tcPr>
                </a:tc>
              </a:tr>
              <a:tr h="1141644">
                <a:tc>
                  <a:txBody>
                    <a:bodyPr/>
                    <a:lstStyle/>
                    <a:p>
                      <a:pPr algn="ctr"/>
                      <a:endParaRPr lang="en-US" sz="6600" dirty="0">
                        <a:solidFill>
                          <a:schemeClr val="bg1"/>
                        </a:solidFill>
                        <a:latin typeface="Arial Black" pitchFamily="34" charset="0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11416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11416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11416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600" kern="1200" dirty="0">
                        <a:solidFill>
                          <a:schemeClr val="bg1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5">
            <a:hlinkClick r:id="" action="ppaction://customshow?id=0&amp;return=true"/>
          </p:cNvPr>
          <p:cNvSpPr/>
          <p:nvPr/>
        </p:nvSpPr>
        <p:spPr>
          <a:xfrm>
            <a:off x="914400" y="1600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>
            <a:hlinkClick r:id="" action="ppaction://customshow?id=4&amp;return=true"/>
          </p:cNvPr>
          <p:cNvSpPr/>
          <p:nvPr/>
        </p:nvSpPr>
        <p:spPr>
          <a:xfrm>
            <a:off x="2381250" y="1600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>
            <a:hlinkClick r:id="" action="ppaction://customshow?id=8&amp;return=true"/>
          </p:cNvPr>
          <p:cNvSpPr/>
          <p:nvPr/>
        </p:nvSpPr>
        <p:spPr>
          <a:xfrm>
            <a:off x="3848100" y="1600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ectangle 28">
            <a:hlinkClick r:id="" action="ppaction://customshow?id=12&amp;return=true"/>
          </p:cNvPr>
          <p:cNvSpPr/>
          <p:nvPr/>
        </p:nvSpPr>
        <p:spPr>
          <a:xfrm>
            <a:off x="5314950" y="1600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ectangle 29">
            <a:hlinkClick r:id="" action="ppaction://customshow?id=16&amp;return=true"/>
          </p:cNvPr>
          <p:cNvSpPr/>
          <p:nvPr/>
        </p:nvSpPr>
        <p:spPr>
          <a:xfrm>
            <a:off x="6781800" y="1600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>
            <a:hlinkClick r:id="" action="ppaction://customshow?id=1&amp;return=true"/>
          </p:cNvPr>
          <p:cNvSpPr/>
          <p:nvPr/>
        </p:nvSpPr>
        <p:spPr>
          <a:xfrm>
            <a:off x="914400" y="2756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ectangle 31">
            <a:hlinkClick r:id="" action="ppaction://customshow?id=5&amp;return=true"/>
          </p:cNvPr>
          <p:cNvSpPr/>
          <p:nvPr/>
        </p:nvSpPr>
        <p:spPr>
          <a:xfrm>
            <a:off x="2381250" y="2756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>
            <a:hlinkClick r:id="" action="ppaction://customshow?id=9&amp;return=true"/>
          </p:cNvPr>
          <p:cNvSpPr/>
          <p:nvPr/>
        </p:nvSpPr>
        <p:spPr>
          <a:xfrm>
            <a:off x="3848100" y="2756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>
            <a:hlinkClick r:id="" action="ppaction://customshow?id=13&amp;return=true"/>
          </p:cNvPr>
          <p:cNvSpPr/>
          <p:nvPr/>
        </p:nvSpPr>
        <p:spPr>
          <a:xfrm>
            <a:off x="5314950" y="2756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>
            <a:hlinkClick r:id="" action="ppaction://customshow?id=17&amp;return=true"/>
          </p:cNvPr>
          <p:cNvSpPr/>
          <p:nvPr/>
        </p:nvSpPr>
        <p:spPr>
          <a:xfrm>
            <a:off x="6781800" y="2756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>
            <a:hlinkClick r:id="" action="ppaction://customshow?id=2&amp;return=true"/>
          </p:cNvPr>
          <p:cNvSpPr/>
          <p:nvPr/>
        </p:nvSpPr>
        <p:spPr>
          <a:xfrm>
            <a:off x="914400" y="3899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hlinkClick r:id="" action="ppaction://customshow?id=6&amp;return=true"/>
          </p:cNvPr>
          <p:cNvSpPr/>
          <p:nvPr/>
        </p:nvSpPr>
        <p:spPr>
          <a:xfrm>
            <a:off x="2381250" y="3899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ectangle 37">
            <a:hlinkClick r:id="" action="ppaction://customshow?id=10&amp;return=true"/>
          </p:cNvPr>
          <p:cNvSpPr/>
          <p:nvPr/>
        </p:nvSpPr>
        <p:spPr>
          <a:xfrm>
            <a:off x="3848100" y="3899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>
            <a:hlinkClick r:id="" action="ppaction://customshow?id=14&amp;return=true"/>
          </p:cNvPr>
          <p:cNvSpPr/>
          <p:nvPr/>
        </p:nvSpPr>
        <p:spPr>
          <a:xfrm>
            <a:off x="5314950" y="3899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39">
            <a:hlinkClick r:id="" action="ppaction://customshow?id=18&amp;return=true"/>
          </p:cNvPr>
          <p:cNvSpPr/>
          <p:nvPr/>
        </p:nvSpPr>
        <p:spPr>
          <a:xfrm>
            <a:off x="6781800" y="3899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>
            <a:hlinkClick r:id="" action="ppaction://customshow?id=3&amp;return=true"/>
          </p:cNvPr>
          <p:cNvSpPr/>
          <p:nvPr/>
        </p:nvSpPr>
        <p:spPr>
          <a:xfrm>
            <a:off x="914400" y="5042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>
            <a:hlinkClick r:id="" action="ppaction://customshow?id=7&amp;return=true"/>
          </p:cNvPr>
          <p:cNvSpPr/>
          <p:nvPr/>
        </p:nvSpPr>
        <p:spPr>
          <a:xfrm>
            <a:off x="2381250" y="5042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Rectangle 42">
            <a:hlinkClick r:id="" action="ppaction://customshow?id=11&amp;return=true"/>
          </p:cNvPr>
          <p:cNvSpPr/>
          <p:nvPr/>
        </p:nvSpPr>
        <p:spPr>
          <a:xfrm>
            <a:off x="3848100" y="5042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Rectangle 43">
            <a:hlinkClick r:id="" action="ppaction://customshow?id=15&amp;return=true"/>
          </p:cNvPr>
          <p:cNvSpPr/>
          <p:nvPr/>
        </p:nvSpPr>
        <p:spPr>
          <a:xfrm>
            <a:off x="5314950" y="5042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Rectangle 44">
            <a:hlinkClick r:id="" action="ppaction://customshow?id=19&amp;return=true"/>
          </p:cNvPr>
          <p:cNvSpPr/>
          <p:nvPr/>
        </p:nvSpPr>
        <p:spPr>
          <a:xfrm>
            <a:off x="6781800" y="5042019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noFill/>
                  <a:prstDash val="solid"/>
                </a:ln>
                <a:solidFill>
                  <a:srgbClr val="FFFFFF">
                    <a:alpha val="1000"/>
                  </a:srgb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noFill/>
                <a:prstDash val="solid"/>
              </a:ln>
              <a:solidFill>
                <a:srgbClr val="FFFFFF">
                  <a:alpha val="1000"/>
                </a:srgb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>
            <a:hlinkClick r:id="" action="ppaction://customshow?id=0&amp;return=true"/>
          </p:cNvPr>
          <p:cNvSpPr/>
          <p:nvPr/>
        </p:nvSpPr>
        <p:spPr>
          <a:xfrm>
            <a:off x="914400" y="1587381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customshow?id=4&amp;return=true"/>
          </p:cNvPr>
          <p:cNvSpPr/>
          <p:nvPr/>
        </p:nvSpPr>
        <p:spPr>
          <a:xfrm>
            <a:off x="2381250" y="1587381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" action="ppaction://customshow?id=8&amp;return=true"/>
          </p:cNvPr>
          <p:cNvSpPr/>
          <p:nvPr/>
        </p:nvSpPr>
        <p:spPr>
          <a:xfrm>
            <a:off x="3848100" y="1587381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>
            <a:hlinkClick r:id="" action="ppaction://customshow?id=12&amp;return=true"/>
          </p:cNvPr>
          <p:cNvSpPr/>
          <p:nvPr/>
        </p:nvSpPr>
        <p:spPr>
          <a:xfrm>
            <a:off x="5314950" y="1587381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>
            <a:hlinkClick r:id="" action="ppaction://customshow?id=16&amp;return=true"/>
          </p:cNvPr>
          <p:cNvSpPr/>
          <p:nvPr/>
        </p:nvSpPr>
        <p:spPr>
          <a:xfrm>
            <a:off x="6781800" y="1587381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>
            <a:hlinkClick r:id="" action="ppaction://customshow?id=1&amp;return=true"/>
          </p:cNvPr>
          <p:cNvSpPr/>
          <p:nvPr/>
        </p:nvSpPr>
        <p:spPr>
          <a:xfrm>
            <a:off x="914400" y="2743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>
            <a:hlinkClick r:id="" action="ppaction://customshow?id=5&amp;return=true"/>
          </p:cNvPr>
          <p:cNvSpPr/>
          <p:nvPr/>
        </p:nvSpPr>
        <p:spPr>
          <a:xfrm>
            <a:off x="2381250" y="2743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>
            <a:hlinkClick r:id="" action="ppaction://customshow?id=9&amp;return=true"/>
          </p:cNvPr>
          <p:cNvSpPr/>
          <p:nvPr/>
        </p:nvSpPr>
        <p:spPr>
          <a:xfrm>
            <a:off x="3848100" y="2743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>
            <a:hlinkClick r:id="" action="ppaction://customshow?id=13&amp;return=true"/>
          </p:cNvPr>
          <p:cNvSpPr/>
          <p:nvPr/>
        </p:nvSpPr>
        <p:spPr>
          <a:xfrm>
            <a:off x="5314950" y="2743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>
            <a:hlinkClick r:id="" action="ppaction://customshow?id=17&amp;return=true"/>
          </p:cNvPr>
          <p:cNvSpPr/>
          <p:nvPr/>
        </p:nvSpPr>
        <p:spPr>
          <a:xfrm>
            <a:off x="6781800" y="2743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>
            <a:hlinkClick r:id="" action="ppaction://customshow?id=2&amp;return=true"/>
          </p:cNvPr>
          <p:cNvSpPr/>
          <p:nvPr/>
        </p:nvSpPr>
        <p:spPr>
          <a:xfrm>
            <a:off x="914400" y="3886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7" name="Rectangle 16">
            <a:hlinkClick r:id="" action="ppaction://customshow?id=6&amp;return=true"/>
          </p:cNvPr>
          <p:cNvSpPr/>
          <p:nvPr/>
        </p:nvSpPr>
        <p:spPr>
          <a:xfrm>
            <a:off x="2381250" y="3886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>
            <a:hlinkClick r:id="" action="ppaction://customshow?id=10&amp;return=true"/>
          </p:cNvPr>
          <p:cNvSpPr/>
          <p:nvPr/>
        </p:nvSpPr>
        <p:spPr>
          <a:xfrm>
            <a:off x="3848100" y="3886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>
            <a:hlinkClick r:id="" action="ppaction://customshow?id=14&amp;return=true"/>
          </p:cNvPr>
          <p:cNvSpPr/>
          <p:nvPr/>
        </p:nvSpPr>
        <p:spPr>
          <a:xfrm>
            <a:off x="5314950" y="3886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>
            <a:hlinkClick r:id="" action="ppaction://customshow?id=18&amp;return=true"/>
          </p:cNvPr>
          <p:cNvSpPr/>
          <p:nvPr/>
        </p:nvSpPr>
        <p:spPr>
          <a:xfrm>
            <a:off x="6781800" y="3886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>
            <a:hlinkClick r:id="" action="ppaction://customshow?id=3&amp;return=true"/>
          </p:cNvPr>
          <p:cNvSpPr/>
          <p:nvPr/>
        </p:nvSpPr>
        <p:spPr>
          <a:xfrm>
            <a:off x="914400" y="5029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>
            <a:hlinkClick r:id="" action="ppaction://customshow?id=7&amp;return=true"/>
          </p:cNvPr>
          <p:cNvSpPr/>
          <p:nvPr/>
        </p:nvSpPr>
        <p:spPr>
          <a:xfrm>
            <a:off x="2381250" y="5029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ectangle 22">
            <a:hlinkClick r:id="" action="ppaction://customshow?id=11&amp;return=true"/>
          </p:cNvPr>
          <p:cNvSpPr/>
          <p:nvPr/>
        </p:nvSpPr>
        <p:spPr>
          <a:xfrm>
            <a:off x="3848100" y="5029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>
            <a:hlinkClick r:id="" action="ppaction://customshow?id=15&amp;return=true"/>
          </p:cNvPr>
          <p:cNvSpPr/>
          <p:nvPr/>
        </p:nvSpPr>
        <p:spPr>
          <a:xfrm>
            <a:off x="5314950" y="5029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ectangle 24">
            <a:hlinkClick r:id="" action="ppaction://customshow?id=19&amp;return=true"/>
          </p:cNvPr>
          <p:cNvSpPr/>
          <p:nvPr/>
        </p:nvSpPr>
        <p:spPr>
          <a:xfrm>
            <a:off x="6781800" y="5029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 am an inventor that likes to keep improving my prototype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is </a:t>
            </a:r>
            <a:r>
              <a:rPr lang="en-US" u="sng" dirty="0" smtClean="0"/>
              <a:t>no</a:t>
            </a:r>
            <a:r>
              <a:rPr lang="en-US" dirty="0" smtClean="0"/>
              <a:t>t ready?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Spending too much time tinkering with the business idea prevents an entrepreneur from moving on. Inventors are great to start businesses but may lack the discipline to grow the business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 can see the business outgrowing me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ready?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Entrepreneurs should plan an “exit” strategy for their business. At some point, the business needs different skills than the founder has.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You are patient and able to handle setbacks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ready?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Businesses often take twice as much money and twice as long to get started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Traits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Alison always found ways to do things better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is creativity?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Entrepreneurs are creative problem solvers who see opportunities in every-day problems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Traits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Alison has a Facebook page and over 300 people following her coffee adventures on Twitter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social networking?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Entrepreneurs can persuade and influence others and have good relationships with others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Traits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Alison is on time for her classes, keeps track of her appointments on her Blackberry, and manages a busy social life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organized?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Implementation of the business idea is as important as a good business idea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Traits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 her part-time job at Le Chateau, Alison knows more about the new styles, is very helpful,  and finds the  clothing that makes her customers happy.	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sales leader?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Entrepreneurs can be expressive – getting people excited, and can persuade &amp; influence others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or Reality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People are born with entrepreneurial characteristics, not raised to be entrepreneurs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myth?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Entrepreneurs are born with intelligence, a creative flair, and energy, but creative capacity is a learned skill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or Reality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Entrepreneurs are </a:t>
            </a:r>
            <a:r>
              <a:rPr lang="en-US" u="sng" dirty="0" smtClean="0">
                <a:solidFill>
                  <a:srgbClr val="FFFF00"/>
                </a:solidFill>
              </a:rPr>
              <a:t>not </a:t>
            </a:r>
            <a:r>
              <a:rPr lang="en-US" dirty="0" smtClean="0">
                <a:solidFill>
                  <a:srgbClr val="FFFF00"/>
                </a:solidFill>
              </a:rPr>
              <a:t>motivated by status or just money?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reality?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Entrepreneurs look for long-term gains, not get-rich-quick schemes. They are driven by a desire for achievement and to control their own destiny.</a:t>
            </a:r>
            <a:endParaRPr lang="en-US" dirty="0">
              <a:solidFill>
                <a:srgbClr val="CCFF3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or Reality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Entrepreneurs are more likely to be successful at the casino and are considered big risk-takers?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a myth?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CFF33"/>
                </a:solidFill>
              </a:rPr>
              <a:t>Entrepreneurs are willing to make decisions that have calculated risks but actually prefer to reduce risks.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102311278_templat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5551EE3-D99F-46A6-8E4A-15D8A7391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TP102311278_template</Template>
  <TotalTime>355</TotalTime>
  <Words>888</Words>
  <Application>Microsoft Office PowerPoint</Application>
  <PresentationFormat>On-screen Show (4:3)</PresentationFormat>
  <Paragraphs>217</Paragraphs>
  <Slides>22</Slides>
  <Notes>2</Notes>
  <HiddenSlides>20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20</vt:i4>
      </vt:variant>
    </vt:vector>
  </HeadingPairs>
  <TitlesOfParts>
    <vt:vector size="43" baseType="lpstr">
      <vt:lpstr>TP102311278_template</vt:lpstr>
      <vt:lpstr>What is an Entrepreneur?</vt:lpstr>
      <vt:lpstr>Slide 2</vt:lpstr>
      <vt:lpstr>Common Traits</vt:lpstr>
      <vt:lpstr>Common Traits</vt:lpstr>
      <vt:lpstr>Common Traits</vt:lpstr>
      <vt:lpstr>Common Traits</vt:lpstr>
      <vt:lpstr>Myth or Reality</vt:lpstr>
      <vt:lpstr>Myth or Reality</vt:lpstr>
      <vt:lpstr>Myth or Reality</vt:lpstr>
      <vt:lpstr>Myth or Reality</vt:lpstr>
      <vt:lpstr>Biz Bytes</vt:lpstr>
      <vt:lpstr>Biz Bytes</vt:lpstr>
      <vt:lpstr>Biz Bytes</vt:lpstr>
      <vt:lpstr>Biz Bytes</vt:lpstr>
      <vt:lpstr>How is it?</vt:lpstr>
      <vt:lpstr>Who is it?</vt:lpstr>
      <vt:lpstr>Who is it?</vt:lpstr>
      <vt:lpstr>Who is it?</vt:lpstr>
      <vt:lpstr>Are you ready?</vt:lpstr>
      <vt:lpstr>Are you ready?</vt:lpstr>
      <vt:lpstr>Are you ready?</vt:lpstr>
      <vt:lpstr>Are you ready?</vt:lpstr>
      <vt:lpstr>1-1</vt:lpstr>
      <vt:lpstr>1-2</vt:lpstr>
      <vt:lpstr>1-3</vt:lpstr>
      <vt:lpstr>1-4</vt:lpstr>
      <vt:lpstr>2-1</vt:lpstr>
      <vt:lpstr>2-2</vt:lpstr>
      <vt:lpstr>2-3</vt:lpstr>
      <vt:lpstr>2-4</vt:lpstr>
      <vt:lpstr>3-1</vt:lpstr>
      <vt:lpstr>3-2</vt:lpstr>
      <vt:lpstr>3-3</vt:lpstr>
      <vt:lpstr>3-4</vt:lpstr>
      <vt:lpstr>4-1</vt:lpstr>
      <vt:lpstr>4-2</vt:lpstr>
      <vt:lpstr>4-3</vt:lpstr>
      <vt:lpstr>4-4</vt:lpstr>
      <vt:lpstr>5-1</vt:lpstr>
      <vt:lpstr>5-2</vt:lpstr>
      <vt:lpstr>5-3</vt:lpstr>
      <vt:lpstr>5-4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techadmin</dc:creator>
  <cp:lastModifiedBy>techadmin</cp:lastModifiedBy>
  <cp:revision>25</cp:revision>
  <dcterms:created xsi:type="dcterms:W3CDTF">2012-03-01T17:23:18Z</dcterms:created>
  <dcterms:modified xsi:type="dcterms:W3CDTF">2012-09-20T15:38:26Z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TC023112799991</vt:lpwstr>
  </property>
</Properties>
</file>