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7" r:id="rId21"/>
    <p:sldId id="268" r:id="rId22"/>
    <p:sldId id="270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EDCC-D141-804B-B3F8-0AD3A15D2DFC}" type="datetimeFigureOut">
              <a:rPr lang="en-US" smtClean="0"/>
              <a:t>16-02-08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09E1-7FB6-5342-8BE0-787C6DD5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5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EDCC-D141-804B-B3F8-0AD3A15D2DFC}" type="datetimeFigureOut">
              <a:rPr lang="en-US" smtClean="0"/>
              <a:t>16-02-08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09E1-7FB6-5342-8BE0-787C6DD5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EDCC-D141-804B-B3F8-0AD3A15D2DFC}" type="datetimeFigureOut">
              <a:rPr lang="en-US" smtClean="0"/>
              <a:t>16-02-08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09E1-7FB6-5342-8BE0-787C6DD5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5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EDCC-D141-804B-B3F8-0AD3A15D2DFC}" type="datetimeFigureOut">
              <a:rPr lang="en-US" smtClean="0"/>
              <a:t>16-02-08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09E1-7FB6-5342-8BE0-787C6DD5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6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EDCC-D141-804B-B3F8-0AD3A15D2DFC}" type="datetimeFigureOut">
              <a:rPr lang="en-US" smtClean="0"/>
              <a:t>16-02-08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09E1-7FB6-5342-8BE0-787C6DD5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1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EDCC-D141-804B-B3F8-0AD3A15D2DFC}" type="datetimeFigureOut">
              <a:rPr lang="en-US" smtClean="0"/>
              <a:t>16-02-08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09E1-7FB6-5342-8BE0-787C6DD5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8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EDCC-D141-804B-B3F8-0AD3A15D2DFC}" type="datetimeFigureOut">
              <a:rPr lang="en-US" smtClean="0"/>
              <a:t>16-02-08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09E1-7FB6-5342-8BE0-787C6DD5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4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EDCC-D141-804B-B3F8-0AD3A15D2DFC}" type="datetimeFigureOut">
              <a:rPr lang="en-US" smtClean="0"/>
              <a:t>16-02-08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09E1-7FB6-5342-8BE0-787C6DD5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EDCC-D141-804B-B3F8-0AD3A15D2DFC}" type="datetimeFigureOut">
              <a:rPr lang="en-US" smtClean="0"/>
              <a:t>16-02-08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09E1-7FB6-5342-8BE0-787C6DD5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EDCC-D141-804B-B3F8-0AD3A15D2DFC}" type="datetimeFigureOut">
              <a:rPr lang="en-US" smtClean="0"/>
              <a:t>16-02-08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09E1-7FB6-5342-8BE0-787C6DD5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EDCC-D141-804B-B3F8-0AD3A15D2DFC}" type="datetimeFigureOut">
              <a:rPr lang="en-US" smtClean="0"/>
              <a:t>16-02-08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09E1-7FB6-5342-8BE0-787C6DD5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5EDCC-D141-804B-B3F8-0AD3A15D2DFC}" type="datetimeFigureOut">
              <a:rPr lang="en-US" smtClean="0"/>
              <a:t>16-02-08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209E1-7FB6-5342-8BE0-787C6DD5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Write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A Compare and Contrast Essay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Formulate a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Thesis #1: Harry is a better heroic figure, because he is humble from the beginning of the novel, making him a more natural heroic figure than Taran, who starts out as arrogant, because the hero must be humble to achieve his or her quest. </a:t>
            </a:r>
          </a:p>
        </p:txBody>
      </p:sp>
    </p:spTree>
    <p:extLst>
      <p:ext uri="{BB962C8B-B14F-4D97-AF65-F5344CB8AC3E}">
        <p14:creationId xmlns:p14="http://schemas.microsoft.com/office/powerpoint/2010/main" val="288579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Formulate a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 # 2:  Taran is a better heroic figure than Harry, because his heroism stems from his own experience and choice rather than being thrust upon him by destiny as Harry’s is.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9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Compare and</a:t>
            </a:r>
            <a:r>
              <a:rPr lang="en-US" dirty="0"/>
              <a:t> </a:t>
            </a:r>
            <a:r>
              <a:rPr lang="en-US" dirty="0" smtClean="0"/>
              <a:t>Contrast Essay </a:t>
            </a:r>
            <a:br>
              <a:rPr lang="en-US" dirty="0" smtClean="0"/>
            </a:br>
            <a:r>
              <a:rPr lang="en-US" dirty="0" smtClean="0"/>
              <a:t>Version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Rather than ranking one thing above another, look at the similarities and differences between them and consider why they exist. </a:t>
            </a:r>
          </a:p>
          <a:p>
            <a:endParaRPr lang="en-US" dirty="0"/>
          </a:p>
          <a:p>
            <a:r>
              <a:rPr lang="en-US" dirty="0" smtClean="0"/>
              <a:t>For example, hero stories share many similarities. </a:t>
            </a:r>
          </a:p>
          <a:p>
            <a:endParaRPr lang="en-US" dirty="0"/>
          </a:p>
          <a:p>
            <a:r>
              <a:rPr lang="en-US" dirty="0" smtClean="0"/>
              <a:t>Why do they share these similarities?</a:t>
            </a:r>
          </a:p>
          <a:p>
            <a:endParaRPr lang="en-US" dirty="0"/>
          </a:p>
          <a:p>
            <a:r>
              <a:rPr lang="en-US" dirty="0" smtClean="0"/>
              <a:t>Why do they exist?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8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An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does the hero need to be humble?</a:t>
            </a:r>
          </a:p>
          <a:p>
            <a:endParaRPr lang="en-US" dirty="0"/>
          </a:p>
          <a:p>
            <a:r>
              <a:rPr lang="en-US" dirty="0" smtClean="0"/>
              <a:t>Why are heroes often orphans?</a:t>
            </a:r>
          </a:p>
          <a:p>
            <a:endParaRPr lang="en-US" dirty="0"/>
          </a:p>
          <a:p>
            <a:r>
              <a:rPr lang="en-US" dirty="0" smtClean="0"/>
              <a:t>Why are the main villains often absent for much of the novels?</a:t>
            </a:r>
          </a:p>
          <a:p>
            <a:endParaRPr lang="en-US" dirty="0"/>
          </a:p>
          <a:p>
            <a:r>
              <a:rPr lang="en-US" dirty="0" smtClean="0"/>
              <a:t>What characteristics do adults who respect children in the novels share?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9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must heroes be humble?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Harry is humble throughout the book.</a:t>
            </a:r>
          </a:p>
          <a:p>
            <a:endParaRPr lang="en-US" dirty="0"/>
          </a:p>
          <a:p>
            <a:r>
              <a:rPr lang="en-US" dirty="0" smtClean="0"/>
              <a:t>Harry is willing to ask for help when he needs it. </a:t>
            </a:r>
          </a:p>
          <a:p>
            <a:endParaRPr lang="en-US" dirty="0"/>
          </a:p>
          <a:p>
            <a:r>
              <a:rPr lang="en-US" dirty="0" smtClean="0"/>
              <a:t>Harry makes far fewer mistakes than Taran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Taran is very proud throughout most of the book. </a:t>
            </a:r>
          </a:p>
          <a:p>
            <a:r>
              <a:rPr lang="en-US" dirty="0" smtClean="0"/>
              <a:t>Taran does not like asking for help, which leads him to make a lot of mistakes. </a:t>
            </a:r>
          </a:p>
          <a:p>
            <a:r>
              <a:rPr lang="en-US" dirty="0" smtClean="0"/>
              <a:t>Taran often appears foolish, because he will not admit when he does not know something. </a:t>
            </a:r>
          </a:p>
        </p:txBody>
      </p:sp>
    </p:spTree>
    <p:extLst>
      <p:ext uri="{BB962C8B-B14F-4D97-AF65-F5344CB8AC3E}">
        <p14:creationId xmlns:p14="http://schemas.microsoft.com/office/powerpoint/2010/main" val="329494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must heroes be humble?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Possible Thesis # 1: It is important for the hero to be humble, because being humble helps the hero accomplish his or her tasks, as exemplified in Harry and Taran. </a:t>
            </a:r>
          </a:p>
          <a:p>
            <a:endParaRPr lang="en-US" dirty="0"/>
          </a:p>
          <a:p>
            <a:r>
              <a:rPr lang="en-US" dirty="0" smtClean="0"/>
              <a:t>Possible Thesis # 2: It is important for the hero to be humble, because Harry’s humility helps him avoid the kinds of mistakes Taran’s pride leads him to make.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0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Compare and Contrast Essay</a:t>
            </a:r>
            <a:br>
              <a:rPr lang="en-US" dirty="0" smtClean="0"/>
            </a:br>
            <a:r>
              <a:rPr lang="en-US" dirty="0" smtClean="0"/>
              <a:t>Version Three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Harry in the book vs. Harry in the film: the film emphasizes Harry’s role as the central hero. </a:t>
            </a:r>
          </a:p>
          <a:p>
            <a:endParaRPr lang="en-US" dirty="0"/>
          </a:p>
          <a:p>
            <a:r>
              <a:rPr lang="en-US" dirty="0" smtClean="0"/>
              <a:t>Film leaves out all mention of Voldemort and Harry’s parents’ deaths at the beginning of the film. </a:t>
            </a:r>
          </a:p>
          <a:p>
            <a:endParaRPr lang="en-US" dirty="0" smtClean="0"/>
          </a:p>
          <a:p>
            <a:r>
              <a:rPr lang="en-US" dirty="0" smtClean="0"/>
              <a:t>There is no mention of the celebrations going on in the wizarding world either. </a:t>
            </a:r>
          </a:p>
          <a:p>
            <a:endParaRPr lang="en-US" dirty="0"/>
          </a:p>
          <a:p>
            <a:r>
              <a:rPr lang="en-US" dirty="0" smtClean="0"/>
              <a:t>The film cuts the Dursleys’ role in the story.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film cuts conversation with Malfoy, which introduces the problem of prejudice in the wizarding world. </a:t>
            </a:r>
          </a:p>
          <a:p>
            <a:endParaRPr lang="en-US" dirty="0"/>
          </a:p>
          <a:p>
            <a:r>
              <a:rPr lang="en-US" dirty="0" smtClean="0"/>
              <a:t>The film cuts down Neville’s role in the story; Neville is cut from several important scenes in the film that he is present for in the book. </a:t>
            </a:r>
          </a:p>
          <a:p>
            <a:endParaRPr lang="en-US" dirty="0"/>
          </a:p>
          <a:p>
            <a:r>
              <a:rPr lang="en-US" dirty="0" smtClean="0"/>
              <a:t>The film de-emphasizes the contrasting perspectives regarding the ordinary and the extraordinary. </a:t>
            </a:r>
          </a:p>
          <a:p>
            <a:endParaRPr lang="en-US" dirty="0"/>
          </a:p>
          <a:p>
            <a:r>
              <a:rPr lang="en-US" dirty="0" smtClean="0"/>
              <a:t>The film cuts the duel between Harry and Malfoy, one of Harry’s more problematic decisions. </a:t>
            </a:r>
          </a:p>
          <a:p>
            <a:endParaRPr lang="en-US" dirty="0"/>
          </a:p>
          <a:p>
            <a:r>
              <a:rPr lang="en-US" dirty="0" smtClean="0"/>
              <a:t>The film cuts out the potions riddle that Hermione solves to get Harry into the chamber with the Mirror of </a:t>
            </a:r>
            <a:r>
              <a:rPr lang="en-US" dirty="0" err="1" smtClean="0"/>
              <a:t>Erised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The film makes it seem as if Harry defeats Quirrell on his own while in the book, Dumbledore saves him.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49241" y="23339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8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Obviously, you cannot consider all of these differences in a 1200-1500-word essay. </a:t>
            </a:r>
          </a:p>
          <a:p>
            <a:endParaRPr lang="en-US" dirty="0"/>
          </a:p>
          <a:p>
            <a:r>
              <a:rPr lang="en-US" dirty="0" smtClean="0"/>
              <a:t>You will need to choose a focus for your essay, which will make it easier to narrow down the examples you use. </a:t>
            </a:r>
          </a:p>
          <a:p>
            <a:endParaRPr lang="en-US" dirty="0"/>
          </a:p>
          <a:p>
            <a:r>
              <a:rPr lang="en-US" dirty="0" smtClean="0"/>
              <a:t>Think about why the filmmakers may have made the decision to cut certain elements while keeping others or even adding their own elements to the story.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9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Harry The Hero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of the changes emphasize Harry as the central hero. </a:t>
            </a:r>
          </a:p>
          <a:p>
            <a:endParaRPr lang="en-US" dirty="0" smtClean="0"/>
          </a:p>
          <a:p>
            <a:r>
              <a:rPr lang="en-US" dirty="0" smtClean="0"/>
              <a:t>Why emphasize Harry’s role as the central hero at the expense of other characters?</a:t>
            </a:r>
          </a:p>
          <a:p>
            <a:endParaRPr lang="en-US" dirty="0"/>
          </a:p>
          <a:p>
            <a:r>
              <a:rPr lang="en-US" dirty="0" smtClean="0"/>
              <a:t>If it is to make Harry look more independent, why might the filmmakers have seen this as an important attribute to emphasize?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65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Thesis # 1: The filmmakers cut other characters’ contributions to Harry’s quest in order to make him more independent and capable than he is in the book in order to present him as a more traditional lone hero, which tends to fit more closely with Hollywood’s idea of </a:t>
            </a:r>
            <a:r>
              <a:rPr lang="en-US" smtClean="0"/>
              <a:t>heroism</a:t>
            </a:r>
            <a:r>
              <a:rPr lang="en-US" smtClean="0"/>
              <a:t>. </a:t>
            </a:r>
          </a:p>
          <a:p>
            <a:r>
              <a:rPr lang="en-US" smtClean="0"/>
              <a:t>Thesis # 2: The filmmakers cut other characters’ contributions in order to make Harry seem like a more independent and capable hero in order to de-emphasize his lack of power in the story.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0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Obviously, you will look for things in both novels that are alike and for things that are different. </a:t>
            </a:r>
          </a:p>
          <a:p>
            <a:endParaRPr lang="en-US" dirty="0"/>
          </a:p>
          <a:p>
            <a:r>
              <a:rPr lang="en-US" dirty="0" smtClean="0"/>
              <a:t>For example, clearly Harry and Taran share many attributes.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Essay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many ways you can structure a compare and contrast essay. </a:t>
            </a:r>
          </a:p>
          <a:p>
            <a:endParaRPr lang="en-US" dirty="0"/>
          </a:p>
          <a:p>
            <a:r>
              <a:rPr lang="en-US" dirty="0" smtClean="0"/>
              <a:t>The simplest is to discuss works separately before discussing them together.</a:t>
            </a:r>
          </a:p>
          <a:p>
            <a:endParaRPr lang="en-US" dirty="0"/>
          </a:p>
          <a:p>
            <a:r>
              <a:rPr lang="en-US" dirty="0" smtClean="0"/>
              <a:t>You can also focus on individual issues in each body paragraph. </a:t>
            </a:r>
          </a:p>
          <a:p>
            <a:endParaRPr lang="en-US" dirty="0"/>
          </a:p>
          <a:p>
            <a:r>
              <a:rPr lang="en-US" dirty="0" smtClean="0"/>
              <a:t>It is particularly easy to take on too many topics in paragraphs in compare and contrast essays, so you should pay special attention to paragraph length and focus.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16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#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Body Paragraph #1: Discuss Harry</a:t>
            </a:r>
          </a:p>
          <a:p>
            <a:r>
              <a:rPr lang="en-US" dirty="0" smtClean="0"/>
              <a:t>Body Paragraph #2: Discuss Taran</a:t>
            </a:r>
          </a:p>
          <a:p>
            <a:r>
              <a:rPr lang="en-US" dirty="0" smtClean="0"/>
              <a:t>Body Paragraph # 3: Discuss Taran and Harry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54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#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Paragraph # 1: Joseph Campbell’s ideas of the hero</a:t>
            </a:r>
          </a:p>
          <a:p>
            <a:r>
              <a:rPr lang="en-US" dirty="0" smtClean="0"/>
              <a:t>Paragraph # 2: How Harry’s humility helps him.</a:t>
            </a:r>
          </a:p>
          <a:p>
            <a:r>
              <a:rPr lang="en-US" dirty="0" smtClean="0"/>
              <a:t>Paragraph # 3: How Taran’s pride hurts him. </a:t>
            </a:r>
          </a:p>
          <a:p>
            <a:r>
              <a:rPr lang="en-US" dirty="0" smtClean="0"/>
              <a:t>Paragraph # 4: Who makes the better hero? Why is it important for the hero to be humble?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93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#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Body Paragraph # 1: First Example: Cutting Neville</a:t>
            </a:r>
          </a:p>
          <a:p>
            <a:r>
              <a:rPr lang="en-US" dirty="0" smtClean="0"/>
              <a:t>Body Paragraph # 2: Cutting Potions Riddle</a:t>
            </a:r>
          </a:p>
          <a:p>
            <a:r>
              <a:rPr lang="en-US" dirty="0" smtClean="0"/>
              <a:t>Body Paragraph # 3: Harry defeating Quirrell on his own </a:t>
            </a:r>
          </a:p>
          <a:p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Harry:</a:t>
            </a:r>
          </a:p>
          <a:p>
            <a:pPr lvl="1"/>
            <a:r>
              <a:rPr lang="en-US" dirty="0" smtClean="0"/>
              <a:t>Orphaned</a:t>
            </a:r>
          </a:p>
          <a:p>
            <a:pPr lvl="1"/>
            <a:r>
              <a:rPr lang="en-US" dirty="0" smtClean="0"/>
              <a:t>Unsure of identity/heritage/place in the world</a:t>
            </a:r>
          </a:p>
          <a:p>
            <a:pPr lvl="1"/>
            <a:r>
              <a:rPr lang="en-US" dirty="0" smtClean="0"/>
              <a:t>Has a protector with special powers</a:t>
            </a:r>
          </a:p>
          <a:p>
            <a:pPr lvl="1"/>
            <a:r>
              <a:rPr lang="en-US" dirty="0" smtClean="0"/>
              <a:t>Certain information kept from him</a:t>
            </a:r>
          </a:p>
          <a:p>
            <a:pPr lvl="1"/>
            <a:r>
              <a:rPr lang="en-US" dirty="0" smtClean="0"/>
              <a:t>Makes mistakes</a:t>
            </a:r>
          </a:p>
          <a:p>
            <a:pPr lvl="1"/>
            <a:r>
              <a:rPr lang="en-US" dirty="0" smtClean="0"/>
              <a:t>Breaks rules</a:t>
            </a:r>
          </a:p>
          <a:p>
            <a:pPr lvl="1"/>
            <a:r>
              <a:rPr lang="en-US" dirty="0" smtClean="0"/>
              <a:t>Wants to protect others	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Taran</a:t>
            </a:r>
          </a:p>
          <a:p>
            <a:pPr lvl="1"/>
            <a:r>
              <a:rPr lang="en-US" dirty="0" smtClean="0"/>
              <a:t>Orphaned</a:t>
            </a:r>
          </a:p>
          <a:p>
            <a:pPr lvl="1"/>
            <a:r>
              <a:rPr lang="en-US" dirty="0" smtClean="0"/>
              <a:t>Unsure of identity/heritage/place in the world</a:t>
            </a:r>
          </a:p>
          <a:p>
            <a:pPr lvl="1"/>
            <a:r>
              <a:rPr lang="en-US" dirty="0" smtClean="0"/>
              <a:t>Has a protector with special powers</a:t>
            </a:r>
          </a:p>
          <a:p>
            <a:pPr lvl="1"/>
            <a:r>
              <a:rPr lang="en-US" dirty="0" smtClean="0"/>
              <a:t>Certain information is kept from him</a:t>
            </a:r>
          </a:p>
          <a:p>
            <a:pPr lvl="1"/>
            <a:r>
              <a:rPr lang="en-US" dirty="0" smtClean="0"/>
              <a:t>Makes mistakes</a:t>
            </a:r>
          </a:p>
          <a:p>
            <a:pPr lvl="1"/>
            <a:r>
              <a:rPr lang="en-US" dirty="0" smtClean="0"/>
              <a:t>Breaks rules</a:t>
            </a:r>
          </a:p>
          <a:p>
            <a:pPr lvl="1"/>
            <a:r>
              <a:rPr lang="en-US" dirty="0" smtClean="0"/>
              <a:t>Wants to protect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7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Harry</a:t>
            </a:r>
          </a:p>
          <a:p>
            <a:pPr lvl="1"/>
            <a:r>
              <a:rPr lang="en-US" dirty="0" smtClean="0"/>
              <a:t>Finds out who is parents were</a:t>
            </a:r>
          </a:p>
          <a:p>
            <a:pPr lvl="1"/>
            <a:r>
              <a:rPr lang="en-US" dirty="0" smtClean="0"/>
              <a:t>Humble</a:t>
            </a:r>
          </a:p>
          <a:p>
            <a:pPr lvl="1"/>
            <a:r>
              <a:rPr lang="en-US" dirty="0" smtClean="0"/>
              <a:t>Does not want to be the hero</a:t>
            </a:r>
          </a:p>
          <a:p>
            <a:pPr lvl="1"/>
            <a:r>
              <a:rPr lang="en-US" dirty="0" smtClean="0"/>
              <a:t>Voldemort “marks” him as the hero</a:t>
            </a:r>
          </a:p>
          <a:p>
            <a:pPr lvl="1"/>
            <a:r>
              <a:rPr lang="en-US" dirty="0" smtClean="0"/>
              <a:t>Willingly accepts help from others</a:t>
            </a:r>
          </a:p>
          <a:p>
            <a:pPr lvl="1"/>
            <a:r>
              <a:rPr lang="en-US" dirty="0" smtClean="0"/>
              <a:t>Breaks rules to “do the right thing”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Taran</a:t>
            </a:r>
          </a:p>
          <a:p>
            <a:pPr lvl="1"/>
            <a:r>
              <a:rPr lang="en-US" dirty="0" smtClean="0"/>
              <a:t>Does not find out who his parents were</a:t>
            </a:r>
          </a:p>
          <a:p>
            <a:pPr lvl="1"/>
            <a:r>
              <a:rPr lang="en-US" dirty="0" smtClean="0"/>
              <a:t>Arrogant</a:t>
            </a:r>
          </a:p>
          <a:p>
            <a:pPr lvl="1"/>
            <a:r>
              <a:rPr lang="en-US" dirty="0" smtClean="0"/>
              <a:t>Wants to be the hero</a:t>
            </a:r>
          </a:p>
          <a:p>
            <a:pPr lvl="1"/>
            <a:r>
              <a:rPr lang="en-US" dirty="0" smtClean="0"/>
              <a:t>No one is specifically after him</a:t>
            </a:r>
          </a:p>
          <a:p>
            <a:pPr lvl="1"/>
            <a:r>
              <a:rPr lang="en-US" dirty="0" smtClean="0"/>
              <a:t>Often rejects help from others</a:t>
            </a:r>
          </a:p>
          <a:p>
            <a:pPr lvl="1"/>
            <a:r>
              <a:rPr lang="en-US" dirty="0" smtClean="0"/>
              <a:t>Breaks rules because he thinks he knows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9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What?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must choose to focus on a few similarities and differences. </a:t>
            </a:r>
          </a:p>
          <a:p>
            <a:endParaRPr lang="en-US" dirty="0"/>
          </a:p>
          <a:p>
            <a:r>
              <a:rPr lang="en-US" dirty="0" smtClean="0"/>
              <a:t>Why do Harry and Taran share so many similarities?</a:t>
            </a:r>
          </a:p>
          <a:p>
            <a:r>
              <a:rPr lang="en-US" dirty="0" smtClean="0"/>
              <a:t>How might the differences in their characters change the reader’s reaction to them?</a:t>
            </a:r>
          </a:p>
          <a:p>
            <a:r>
              <a:rPr lang="en-US" dirty="0" smtClean="0"/>
              <a:t>Is one or the other character more heroic than the other?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8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Heroic Traits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Harry</a:t>
            </a:r>
          </a:p>
          <a:p>
            <a:pPr lvl="1"/>
            <a:r>
              <a:rPr lang="en-US" dirty="0" smtClean="0"/>
              <a:t>Risks self for others</a:t>
            </a:r>
          </a:p>
          <a:p>
            <a:pPr lvl="1"/>
            <a:r>
              <a:rPr lang="en-US" dirty="0" smtClean="0"/>
              <a:t>Humble</a:t>
            </a:r>
          </a:p>
          <a:p>
            <a:pPr lvl="1"/>
            <a:r>
              <a:rPr lang="en-US" dirty="0" smtClean="0"/>
              <a:t>Kind</a:t>
            </a:r>
          </a:p>
          <a:p>
            <a:pPr lvl="1"/>
            <a:r>
              <a:rPr lang="en-US" dirty="0" smtClean="0"/>
              <a:t>“Marked” as the hero</a:t>
            </a:r>
          </a:p>
          <a:p>
            <a:pPr lvl="1"/>
            <a:r>
              <a:rPr lang="en-US" dirty="0" smtClean="0"/>
              <a:t>Is raised in isolation, as most heroes are</a:t>
            </a:r>
          </a:p>
          <a:p>
            <a:pPr lvl="1"/>
            <a:r>
              <a:rPr lang="en-US" dirty="0" smtClean="0"/>
              <a:t>Breaks rules	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Taran</a:t>
            </a:r>
          </a:p>
          <a:p>
            <a:pPr lvl="1"/>
            <a:r>
              <a:rPr lang="en-US" dirty="0" smtClean="0"/>
              <a:t>Risks self for others</a:t>
            </a:r>
          </a:p>
          <a:p>
            <a:pPr lvl="1"/>
            <a:r>
              <a:rPr lang="en-US" dirty="0" smtClean="0"/>
              <a:t>Kind</a:t>
            </a:r>
          </a:p>
          <a:p>
            <a:pPr lvl="1"/>
            <a:r>
              <a:rPr lang="en-US" dirty="0" smtClean="0"/>
              <a:t>Not “marked” as the hero</a:t>
            </a:r>
          </a:p>
          <a:p>
            <a:pPr lvl="1"/>
            <a:r>
              <a:rPr lang="en-US" dirty="0" smtClean="0"/>
              <a:t>Is raised in isolation, as most heroes are</a:t>
            </a:r>
          </a:p>
          <a:p>
            <a:pPr lvl="1"/>
            <a:r>
              <a:rPr lang="en-US" dirty="0" smtClean="0"/>
              <a:t>Breaks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0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than Heroic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Harry</a:t>
            </a:r>
          </a:p>
          <a:p>
            <a:pPr lvl="1"/>
            <a:r>
              <a:rPr lang="en-US" dirty="0" smtClean="0"/>
              <a:t>I can’t think of any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Taran</a:t>
            </a:r>
          </a:p>
          <a:p>
            <a:pPr lvl="1"/>
            <a:r>
              <a:rPr lang="en-US" dirty="0" smtClean="0"/>
              <a:t>Arrogant</a:t>
            </a:r>
          </a:p>
          <a:p>
            <a:pPr lvl="1"/>
            <a:r>
              <a:rPr lang="en-US" dirty="0" smtClean="0"/>
              <a:t>Childish</a:t>
            </a:r>
          </a:p>
          <a:p>
            <a:pPr lvl="1"/>
            <a:r>
              <a:rPr lang="en-US" dirty="0" smtClean="0"/>
              <a:t>Foolish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5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Meaning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cannot simply point out similarities and differences.</a:t>
            </a:r>
          </a:p>
          <a:p>
            <a:endParaRPr lang="en-US" dirty="0"/>
          </a:p>
          <a:p>
            <a:r>
              <a:rPr lang="en-US" dirty="0" smtClean="0"/>
              <a:t>You must analyze them.</a:t>
            </a:r>
          </a:p>
          <a:p>
            <a:endParaRPr lang="en-US" dirty="0"/>
          </a:p>
          <a:p>
            <a:r>
              <a:rPr lang="en-US" dirty="0" smtClean="0"/>
              <a:t>Why are these elements important?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Taran vs. Harry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do Harry and Taran share so many similarities?</a:t>
            </a:r>
          </a:p>
          <a:p>
            <a:endParaRPr lang="en-US" dirty="0"/>
          </a:p>
          <a:p>
            <a:pPr lvl="1"/>
            <a:r>
              <a:rPr lang="en-US" dirty="0" smtClean="0"/>
              <a:t>Many of the similarities the boys share are common heroic traits, so clearly they have these traits because they are meant to be heroes. </a:t>
            </a:r>
          </a:p>
          <a:p>
            <a:pPr lvl="1"/>
            <a:r>
              <a:rPr lang="en-US" dirty="0" smtClean="0"/>
              <a:t>Why does Taran have negative traits and Harry have none?</a:t>
            </a:r>
          </a:p>
          <a:p>
            <a:pPr lvl="1"/>
            <a:r>
              <a:rPr lang="en-US" dirty="0" smtClean="0"/>
              <a:t>Does this mean that Harry is a better hero than Taran?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4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1310</Words>
  <Application>Microsoft Macintosh PowerPoint</Application>
  <PresentationFormat>On-screen Show (4:3)</PresentationFormat>
  <Paragraphs>172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How to Write</vt:lpstr>
      <vt:lpstr>What does it mean?</vt:lpstr>
      <vt:lpstr>Similarities</vt:lpstr>
      <vt:lpstr>Differences</vt:lpstr>
      <vt:lpstr>Now What?</vt:lpstr>
      <vt:lpstr>Heroic Traits</vt:lpstr>
      <vt:lpstr>Less than Heroic Traits</vt:lpstr>
      <vt:lpstr>Finding Meaning</vt:lpstr>
      <vt:lpstr>Taran vs. Harry</vt:lpstr>
      <vt:lpstr>Formulate a Thesis</vt:lpstr>
      <vt:lpstr>Formulate a Thesis</vt:lpstr>
      <vt:lpstr>Compare and Contrast Essay  Version Two</vt:lpstr>
      <vt:lpstr>Consider An Issue</vt:lpstr>
      <vt:lpstr>Why must heroes be humble?</vt:lpstr>
      <vt:lpstr>Why must heroes be humble?</vt:lpstr>
      <vt:lpstr>Compare and Contrast Essay Version Three</vt:lpstr>
      <vt:lpstr>Narrow It Down</vt:lpstr>
      <vt:lpstr>Harry The Hero</vt:lpstr>
      <vt:lpstr>Possible Theses</vt:lpstr>
      <vt:lpstr>Essay Structure</vt:lpstr>
      <vt:lpstr>Structure # 1</vt:lpstr>
      <vt:lpstr>Structure # 2</vt:lpstr>
      <vt:lpstr>Structure # 3</vt:lpstr>
    </vt:vector>
  </TitlesOfParts>
  <Company>Campion/Luther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</dc:title>
  <dc:creator>Kathryn MacLennan</dc:creator>
  <cp:lastModifiedBy>Kathryn MacLennan</cp:lastModifiedBy>
  <cp:revision>19</cp:revision>
  <dcterms:created xsi:type="dcterms:W3CDTF">2013-02-11T18:06:45Z</dcterms:created>
  <dcterms:modified xsi:type="dcterms:W3CDTF">2016-02-08T15:38:14Z</dcterms:modified>
</cp:coreProperties>
</file>