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04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1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1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98E9-9A84-D044-A746-FA6763E1B225}" type="datetimeFigureOut">
              <a:rPr lang="en-US" smtClean="0"/>
              <a:t>13-01-28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D22F-4D01-AD41-8F52-A699B79E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Hero’s Common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Traits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1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Mother and father are important people. </a:t>
            </a:r>
          </a:p>
          <a:p>
            <a:endParaRPr lang="en-US" dirty="0" smtClean="0"/>
          </a:p>
          <a:p>
            <a:r>
              <a:rPr lang="en-US" dirty="0" smtClean="0"/>
              <a:t>Mother is often from an important family (sometimes royalty) or possesses some special trait. </a:t>
            </a:r>
          </a:p>
          <a:p>
            <a:endParaRPr lang="en-US" dirty="0" smtClean="0"/>
          </a:p>
          <a:p>
            <a:r>
              <a:rPr lang="en-US" dirty="0" smtClean="0"/>
              <a:t>Father is often from an important family or possesses some special trait.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1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 one or more parent is said to have special powers. </a:t>
            </a:r>
          </a:p>
          <a:p>
            <a:endParaRPr lang="en-US" dirty="0" smtClean="0"/>
          </a:p>
          <a:p>
            <a:r>
              <a:rPr lang="en-US" dirty="0" smtClean="0"/>
              <a:t>Sometimes the hero is the son/daughter of a god.</a:t>
            </a:r>
          </a:p>
          <a:p>
            <a:endParaRPr lang="en-US" dirty="0" smtClean="0"/>
          </a:p>
          <a:p>
            <a:r>
              <a:rPr lang="en-US" dirty="0" smtClean="0"/>
              <a:t>The hero is often unaware of who his/her parents are.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7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Someone attempts to kill the hero as a baby (sometimes his/her parents or other family member). </a:t>
            </a:r>
          </a:p>
          <a:p>
            <a:endParaRPr lang="en-US" dirty="0" smtClean="0"/>
          </a:p>
          <a:p>
            <a:r>
              <a:rPr lang="en-US" dirty="0" smtClean="0"/>
              <a:t>The hero is often orphaned or separated from biological parents. </a:t>
            </a:r>
          </a:p>
          <a:p>
            <a:endParaRPr lang="en-US" dirty="0" smtClean="0"/>
          </a:p>
          <a:p>
            <a:r>
              <a:rPr lang="en-US" dirty="0" smtClean="0"/>
              <a:t>The hero is raised by a foster family (sometimes kind, sometimes not)</a:t>
            </a:r>
          </a:p>
        </p:txBody>
      </p:sp>
    </p:spTree>
    <p:extLst>
      <p:ext uri="{BB962C8B-B14F-4D97-AF65-F5344CB8AC3E}">
        <p14:creationId xmlns:p14="http://schemas.microsoft.com/office/powerpoint/2010/main" val="134891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Childhood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hero is raised in isolation from his/her own world. </a:t>
            </a:r>
          </a:p>
          <a:p>
            <a:endParaRPr lang="en-US" dirty="0" smtClean="0"/>
          </a:p>
          <a:p>
            <a:r>
              <a:rPr lang="en-US" dirty="0" smtClean="0"/>
              <a:t>The hero does not fit into the world in which he or she is raised (i.e. There is something special about the hero).</a:t>
            </a:r>
          </a:p>
          <a:p>
            <a:endParaRPr lang="en-US" dirty="0" smtClean="0"/>
          </a:p>
          <a:p>
            <a:r>
              <a:rPr lang="en-US" dirty="0" smtClean="0"/>
              <a:t>The hero’s childhood is often difficult.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of Destiny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reaching adolescence or adulthood, the hero discovers his/her true identity. </a:t>
            </a:r>
          </a:p>
          <a:p>
            <a:endParaRPr lang="en-US" dirty="0"/>
          </a:p>
          <a:p>
            <a:r>
              <a:rPr lang="en-US" dirty="0" smtClean="0"/>
              <a:t>Sometimes discovers the identity of his/her true parents. </a:t>
            </a:r>
          </a:p>
          <a:p>
            <a:endParaRPr lang="en-US" dirty="0"/>
          </a:p>
          <a:p>
            <a:r>
              <a:rPr lang="en-US" dirty="0" smtClean="0"/>
              <a:t>The hero becomes aware that she or he has a destiny to fulfill.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2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219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Hero’s Common </vt:lpstr>
      <vt:lpstr>Parentage</vt:lpstr>
      <vt:lpstr>Parentage</vt:lpstr>
      <vt:lpstr>Childhood</vt:lpstr>
      <vt:lpstr>Childhood </vt:lpstr>
      <vt:lpstr>Discovery of Destiny</vt:lpstr>
    </vt:vector>
  </TitlesOfParts>
  <Company>Campion/Luther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Hero’s Common </dc:title>
  <dc:creator>Kathryn MacLennan</dc:creator>
  <cp:lastModifiedBy>Kathryn MacLennan</cp:lastModifiedBy>
  <cp:revision>2</cp:revision>
  <dcterms:created xsi:type="dcterms:W3CDTF">2013-01-28T16:34:48Z</dcterms:created>
  <dcterms:modified xsi:type="dcterms:W3CDTF">2013-01-28T16:47:43Z</dcterms:modified>
</cp:coreProperties>
</file>