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7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8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70CB-0160-4647-BC1D-42089111479C}" type="datetimeFigureOut">
              <a:rPr lang="en-US" smtClean="0"/>
              <a:t>13-07-15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494A-BEA6-E54A-B3C8-4A694333C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647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70CB-0160-4647-BC1D-42089111479C}" type="datetimeFigureOut">
              <a:rPr lang="en-US" smtClean="0"/>
              <a:t>13-07-15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494A-BEA6-E54A-B3C8-4A694333C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763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70CB-0160-4647-BC1D-42089111479C}" type="datetimeFigureOut">
              <a:rPr lang="en-US" smtClean="0"/>
              <a:t>13-07-15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494A-BEA6-E54A-B3C8-4A694333C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203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70CB-0160-4647-BC1D-42089111479C}" type="datetimeFigureOut">
              <a:rPr lang="en-US" smtClean="0"/>
              <a:t>13-07-15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494A-BEA6-E54A-B3C8-4A694333C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93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70CB-0160-4647-BC1D-42089111479C}" type="datetimeFigureOut">
              <a:rPr lang="en-US" smtClean="0"/>
              <a:t>13-07-15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494A-BEA6-E54A-B3C8-4A694333C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121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70CB-0160-4647-BC1D-42089111479C}" type="datetimeFigureOut">
              <a:rPr lang="en-US" smtClean="0"/>
              <a:t>13-07-15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494A-BEA6-E54A-B3C8-4A694333C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42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70CB-0160-4647-BC1D-42089111479C}" type="datetimeFigureOut">
              <a:rPr lang="en-US" smtClean="0"/>
              <a:t>13-07-15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494A-BEA6-E54A-B3C8-4A694333C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88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70CB-0160-4647-BC1D-42089111479C}" type="datetimeFigureOut">
              <a:rPr lang="en-US" smtClean="0"/>
              <a:t>13-07-15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494A-BEA6-E54A-B3C8-4A694333C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808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70CB-0160-4647-BC1D-42089111479C}" type="datetimeFigureOut">
              <a:rPr lang="en-US" smtClean="0"/>
              <a:t>13-07-15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494A-BEA6-E54A-B3C8-4A694333C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55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70CB-0160-4647-BC1D-42089111479C}" type="datetimeFigureOut">
              <a:rPr lang="en-US" smtClean="0"/>
              <a:t>13-07-15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494A-BEA6-E54A-B3C8-4A694333C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541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70CB-0160-4647-BC1D-42089111479C}" type="datetimeFigureOut">
              <a:rPr lang="en-US" smtClean="0"/>
              <a:t>13-07-15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494A-BEA6-E54A-B3C8-4A694333C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96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970CB-0160-4647-BC1D-42089111479C}" type="datetimeFigureOut">
              <a:rPr lang="en-US" smtClean="0"/>
              <a:t>13-07-15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A494A-BEA6-E54A-B3C8-4A694333C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08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Revision, Editing </a:t>
            </a:r>
            <a:br>
              <a:rPr lang="en-US" dirty="0" smtClean="0"/>
            </a:br>
            <a:r>
              <a:rPr lang="en-US" dirty="0" smtClean="0"/>
              <a:t>and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Proofreading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101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and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a break from your paper. </a:t>
            </a:r>
          </a:p>
          <a:p>
            <a:r>
              <a:rPr lang="en-US" dirty="0" smtClean="0"/>
              <a:t>Print off a hard copy and write on it. </a:t>
            </a:r>
            <a:endParaRPr lang="en-US" dirty="0"/>
          </a:p>
          <a:p>
            <a:r>
              <a:rPr lang="en-US" dirty="0" smtClean="0"/>
              <a:t>Read your paper backwards!</a:t>
            </a:r>
            <a:endParaRPr lang="en-US" dirty="0"/>
          </a:p>
          <a:p>
            <a:r>
              <a:rPr lang="en-US" dirty="0" smtClean="0"/>
              <a:t>Get someone else to read it. </a:t>
            </a:r>
          </a:p>
          <a:p>
            <a:r>
              <a:rPr lang="en-US" dirty="0" smtClean="0"/>
              <a:t>Learn from your mistakes!</a:t>
            </a:r>
          </a:p>
          <a:p>
            <a:r>
              <a:rPr lang="en-US" dirty="0" smtClean="0"/>
              <a:t>If you aren’t sure, look it up!</a:t>
            </a:r>
          </a:p>
          <a:p>
            <a:r>
              <a:rPr lang="en-US" dirty="0" smtClean="0"/>
              <a:t>Don’t take it personally.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834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Step One: Admit you have a problem …</a:t>
            </a:r>
          </a:p>
          <a:p>
            <a:r>
              <a:rPr lang="en-US" dirty="0" smtClean="0"/>
              <a:t>Everyone needs to revise!</a:t>
            </a:r>
          </a:p>
          <a:p>
            <a:r>
              <a:rPr lang="en-US" dirty="0" smtClean="0"/>
              <a:t>Revision is considering the overall structure of your paper:</a:t>
            </a:r>
          </a:p>
          <a:p>
            <a:pPr lvl="1"/>
            <a:r>
              <a:rPr lang="en-US" dirty="0" smtClean="0"/>
              <a:t>Are you making all the points you want to make?</a:t>
            </a:r>
          </a:p>
          <a:p>
            <a:pPr lvl="1"/>
            <a:r>
              <a:rPr lang="en-US" dirty="0" smtClean="0"/>
              <a:t>Do you need to add or take away certain details?</a:t>
            </a:r>
          </a:p>
          <a:p>
            <a:pPr lvl="1"/>
            <a:r>
              <a:rPr lang="en-US" dirty="0" smtClean="0"/>
              <a:t>Are you providing all the relevant information?</a:t>
            </a:r>
          </a:p>
          <a:p>
            <a:pPr lvl="1"/>
            <a:r>
              <a:rPr lang="en-US" dirty="0" smtClean="0"/>
              <a:t>Is your argument clear?</a:t>
            </a:r>
          </a:p>
          <a:p>
            <a:pPr lvl="1"/>
            <a:r>
              <a:rPr lang="en-US" dirty="0" smtClean="0"/>
              <a:t>Do you present information in a logical order?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39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where you have to be ruthless with your own work!</a:t>
            </a:r>
          </a:p>
          <a:p>
            <a:r>
              <a:rPr lang="en-US" dirty="0" smtClean="0"/>
              <a:t>You must be willing to get rid of what doesn’t work. </a:t>
            </a:r>
          </a:p>
          <a:p>
            <a:r>
              <a:rPr lang="en-US" dirty="0" smtClean="0"/>
              <a:t>To do this, you must accept that your paper is not perfect!</a:t>
            </a:r>
          </a:p>
          <a:p>
            <a:r>
              <a:rPr lang="en-US" dirty="0" smtClean="0"/>
              <a:t>There is no such thing as a perfect essay!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6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Looks at how you are presenting information. </a:t>
            </a:r>
          </a:p>
          <a:p>
            <a:r>
              <a:rPr lang="en-US" dirty="0" smtClean="0"/>
              <a:t>Are you using the appropriate tone?</a:t>
            </a:r>
          </a:p>
          <a:p>
            <a:r>
              <a:rPr lang="en-US" dirty="0" smtClean="0"/>
              <a:t>Are you using one kind of sentence or are you using several?</a:t>
            </a:r>
          </a:p>
          <a:p>
            <a:r>
              <a:rPr lang="en-US" dirty="0" smtClean="0"/>
              <a:t>Do you know the meanings of all the words you have used?</a:t>
            </a:r>
          </a:p>
          <a:p>
            <a:r>
              <a:rPr lang="en-US" dirty="0" smtClean="0"/>
              <a:t>No, really, you should probably look some of them up.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623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Looks at the basics: spelling and grammar. </a:t>
            </a:r>
          </a:p>
          <a:p>
            <a:r>
              <a:rPr lang="en-US" dirty="0" smtClean="0"/>
              <a:t>Have you spelled everything correctly? </a:t>
            </a:r>
          </a:p>
          <a:p>
            <a:r>
              <a:rPr lang="en-US" dirty="0" smtClean="0"/>
              <a:t>DO NOT TRUST SPELLCHECK!</a:t>
            </a:r>
          </a:p>
          <a:p>
            <a:r>
              <a:rPr lang="en-US" dirty="0" smtClean="0"/>
              <a:t>Is your writing grammatically correct?</a:t>
            </a:r>
          </a:p>
          <a:p>
            <a:r>
              <a:rPr lang="en-US" dirty="0" smtClean="0"/>
              <a:t>Are you maintaining a formal style throughout? (no first or second person)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7870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the Squares the Same Colour?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8785" b="878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87613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Sometimes Your Brain is Your Enemy!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brain can play tricks on you!</a:t>
            </a:r>
          </a:p>
          <a:p>
            <a:endParaRPr lang="en-US" dirty="0"/>
          </a:p>
          <a:p>
            <a:r>
              <a:rPr lang="en-US" dirty="0" smtClean="0"/>
              <a:t>Sometimes it will show you what it expects to see, not what is actually there. </a:t>
            </a:r>
          </a:p>
          <a:p>
            <a:endParaRPr lang="en-US" dirty="0"/>
          </a:p>
          <a:p>
            <a:r>
              <a:rPr lang="en-US" dirty="0" smtClean="0"/>
              <a:t>This can make finding mistakes in your essay very difficult!</a:t>
            </a:r>
          </a:p>
        </p:txBody>
      </p:sp>
    </p:spTree>
    <p:extLst>
      <p:ext uri="{BB962C8B-B14F-4D97-AF65-F5344CB8AC3E}">
        <p14:creationId xmlns:p14="http://schemas.microsoft.com/office/powerpoint/2010/main" val="2953970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You Read This?</a:t>
            </a:r>
            <a:endParaRPr lang="en-US" dirty="0"/>
          </a:p>
        </p:txBody>
      </p:sp>
      <p:pic>
        <p:nvPicPr>
          <p:cNvPr id="8" name="Content Placeholder 7" descr="illusion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46" r="-4246"/>
          <a:stretch>
            <a:fillRect/>
          </a:stretch>
        </p:blipFill>
        <p:spPr>
          <a:xfrm>
            <a:off x="1540327" y="1600201"/>
            <a:ext cx="6282911" cy="3520079"/>
          </a:xfrm>
        </p:spPr>
      </p:pic>
    </p:spTree>
    <p:extLst>
      <p:ext uri="{BB962C8B-B14F-4D97-AF65-F5344CB8AC3E}">
        <p14:creationId xmlns:p14="http://schemas.microsoft.com/office/powerpoint/2010/main" val="2337244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 Your </a:t>
            </a:r>
            <a:r>
              <a:rPr lang="en-US" dirty="0" smtClean="0"/>
              <a:t>Homonyms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Their isn’t anyone to meat there train. </a:t>
            </a:r>
          </a:p>
          <a:p>
            <a:endParaRPr lang="en-US" dirty="0"/>
          </a:p>
          <a:p>
            <a:r>
              <a:rPr lang="en-US" dirty="0" smtClean="0"/>
              <a:t>Correct: There isn’t anyone to meet their train.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It is a mater of principal. </a:t>
            </a:r>
          </a:p>
          <a:p>
            <a:endParaRPr lang="en-US" dirty="0"/>
          </a:p>
          <a:p>
            <a:r>
              <a:rPr lang="en-US" dirty="0" smtClean="0"/>
              <a:t>Correct: It is a matter of principle.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00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363</Words>
  <Application>Microsoft Macintosh PowerPoint</Application>
  <PresentationFormat>On-screen Show (4:3)</PresentationFormat>
  <Paragraphs>53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Revision, Editing  and</vt:lpstr>
      <vt:lpstr>Revision</vt:lpstr>
      <vt:lpstr>Revision</vt:lpstr>
      <vt:lpstr>Editing</vt:lpstr>
      <vt:lpstr>Proofreading</vt:lpstr>
      <vt:lpstr>Are the Squares the Same Colour?</vt:lpstr>
      <vt:lpstr>Sometimes Your Brain is Your Enemy!</vt:lpstr>
      <vt:lpstr>Can You Read This?</vt:lpstr>
      <vt:lpstr>Know Your Homonyms</vt:lpstr>
      <vt:lpstr>Tips and Tricks</vt:lpstr>
    </vt:vector>
  </TitlesOfParts>
  <Company>Campion/Luther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Revision, Editing  and</dc:title>
  <dc:creator>Kathryn MacLennan</dc:creator>
  <cp:lastModifiedBy>Kathryn MacLennan</cp:lastModifiedBy>
  <cp:revision>5</cp:revision>
  <dcterms:created xsi:type="dcterms:W3CDTF">2013-01-23T17:58:13Z</dcterms:created>
  <dcterms:modified xsi:type="dcterms:W3CDTF">2013-07-16T02:18:43Z</dcterms:modified>
</cp:coreProperties>
</file>