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1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B92-0B15-1D48-9372-B61B1D2DB8DE}" type="datetimeFigureOut">
              <a:rPr lang="en-US" smtClean="0"/>
              <a:t>18-01-29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CB3A-1C89-1848-87E3-024CF7BFA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B92-0B15-1D48-9372-B61B1D2DB8DE}" type="datetimeFigureOut">
              <a:rPr lang="en-US" smtClean="0"/>
              <a:t>18-01-29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CB3A-1C89-1848-87E3-024CF7BFA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B92-0B15-1D48-9372-B61B1D2DB8DE}" type="datetimeFigureOut">
              <a:rPr lang="en-US" smtClean="0"/>
              <a:t>18-01-29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CB3A-1C89-1848-87E3-024CF7BFA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6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B92-0B15-1D48-9372-B61B1D2DB8DE}" type="datetimeFigureOut">
              <a:rPr lang="en-US" smtClean="0"/>
              <a:t>18-01-29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CB3A-1C89-1848-87E3-024CF7BFA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9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B92-0B15-1D48-9372-B61B1D2DB8DE}" type="datetimeFigureOut">
              <a:rPr lang="en-US" smtClean="0"/>
              <a:t>18-01-29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CB3A-1C89-1848-87E3-024CF7BFA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8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B92-0B15-1D48-9372-B61B1D2DB8DE}" type="datetimeFigureOut">
              <a:rPr lang="en-US" smtClean="0"/>
              <a:t>18-01-29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CB3A-1C89-1848-87E3-024CF7BFA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2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B92-0B15-1D48-9372-B61B1D2DB8DE}" type="datetimeFigureOut">
              <a:rPr lang="en-US" smtClean="0"/>
              <a:t>18-01-29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CB3A-1C89-1848-87E3-024CF7BFA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1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B92-0B15-1D48-9372-B61B1D2DB8DE}" type="datetimeFigureOut">
              <a:rPr lang="en-US" smtClean="0"/>
              <a:t>18-01-29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CB3A-1C89-1848-87E3-024CF7BFA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8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B92-0B15-1D48-9372-B61B1D2DB8DE}" type="datetimeFigureOut">
              <a:rPr lang="en-US" smtClean="0"/>
              <a:t>18-01-29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CB3A-1C89-1848-87E3-024CF7BFA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9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B92-0B15-1D48-9372-B61B1D2DB8DE}" type="datetimeFigureOut">
              <a:rPr lang="en-US" smtClean="0"/>
              <a:t>18-01-29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CB3A-1C89-1848-87E3-024CF7BFA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3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B92-0B15-1D48-9372-B61B1D2DB8DE}" type="datetimeFigureOut">
              <a:rPr lang="en-US" smtClean="0"/>
              <a:t>18-01-29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CB3A-1C89-1848-87E3-024CF7BFA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2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B92-0B15-1D48-9372-B61B1D2DB8DE}" type="datetimeFigureOut">
              <a:rPr lang="en-US" smtClean="0"/>
              <a:t>18-01-29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ECB3A-1C89-1848-87E3-024CF7BFA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6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Statements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1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US" dirty="0"/>
              <a:t>A thesis statement basically tells the reader what the main argument of your paper is and your paper </a:t>
            </a:r>
            <a:r>
              <a:rPr lang="en-US" b="1" dirty="0"/>
              <a:t>must</a:t>
            </a:r>
            <a:r>
              <a:rPr lang="en-US" dirty="0"/>
              <a:t> have a thesis statement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A thesis statement must make a debatable claim, which means that someone could argue an opposing viewpoint against it.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thesis statement is not a simple statement of fact about what happens in the story.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7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 thesis does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1. A thesis should narrow the topic of the essay. </a:t>
            </a:r>
          </a:p>
          <a:p>
            <a:r>
              <a:rPr lang="en-US" dirty="0"/>
              <a:t>2. A thesis should state something about the topic. </a:t>
            </a:r>
          </a:p>
          <a:p>
            <a:r>
              <a:rPr lang="en-US" dirty="0"/>
              <a:t>3. </a:t>
            </a:r>
            <a:r>
              <a:rPr lang="en-US" dirty="0" smtClean="0"/>
              <a:t>A thesis should state your essay’s overall argument.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8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Claim + Reason = Thesis Statement</a:t>
            </a:r>
          </a:p>
          <a:p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Not only do you need to make a claim about the text, you also need to provide a reason for making that claim. </a:t>
            </a:r>
          </a:p>
          <a:p>
            <a:endParaRPr lang="en-US" dirty="0"/>
          </a:p>
          <a:p>
            <a:r>
              <a:rPr lang="en-US" dirty="0" smtClean="0"/>
              <a:t>What brought you to this conclusion? </a:t>
            </a:r>
          </a:p>
          <a:p>
            <a:endParaRPr lang="en-US" dirty="0"/>
          </a:p>
          <a:p>
            <a:r>
              <a:rPr lang="en-US" dirty="0" smtClean="0"/>
              <a:t>Why do you think this idea is important? </a:t>
            </a:r>
          </a:p>
          <a:p>
            <a:endParaRPr lang="en-US" dirty="0"/>
          </a:p>
          <a:p>
            <a:r>
              <a:rPr lang="en-US" dirty="0" smtClean="0"/>
              <a:t>What does it teach the reader?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0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preview thesis: stating what you are going to do in the essay. </a:t>
            </a:r>
          </a:p>
          <a:p>
            <a:endParaRPr lang="en-US" dirty="0"/>
          </a:p>
          <a:p>
            <a:r>
              <a:rPr lang="en-US" dirty="0" smtClean="0"/>
              <a:t>List thesis: providing a list of evidence instead of a reason for the claim. </a:t>
            </a:r>
          </a:p>
          <a:p>
            <a:endParaRPr lang="en-US" dirty="0"/>
          </a:p>
          <a:p>
            <a:r>
              <a:rPr lang="en-US" dirty="0" smtClean="0"/>
              <a:t>Observation: making an obvious observation about the text. </a:t>
            </a:r>
          </a:p>
        </p:txBody>
      </p:sp>
    </p:spTree>
    <p:extLst>
      <p:ext uri="{BB962C8B-B14F-4D97-AF65-F5344CB8AC3E}">
        <p14:creationId xmlns:p14="http://schemas.microsoft.com/office/powerpoint/2010/main" val="49984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essay will consider the importance of Harry’s humility.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essay will look at examples of Taran’s pride and comment on its significance.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1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Thesis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Harry does not accept his fame because he thinks that he is worthless, he doubts his own abilities, and is overwhelmed by others’ expectations. </a:t>
            </a:r>
          </a:p>
          <a:p>
            <a:endParaRPr lang="en-US" dirty="0" smtClean="0"/>
          </a:p>
          <a:p>
            <a:r>
              <a:rPr lang="en-US" dirty="0" smtClean="0"/>
              <a:t>Dumbledore is a bad mentor because he leaves Harry with the Dursleys, does not give Harry all the information that he needs, and lets Harry go into dangerous situations.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3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Obvious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novel contains many examples of the extraordinary and the ordinary. </a:t>
            </a:r>
          </a:p>
          <a:p>
            <a:endParaRPr lang="en-US" dirty="0" smtClean="0"/>
          </a:p>
          <a:p>
            <a:r>
              <a:rPr lang="en-US" dirty="0" smtClean="0"/>
              <a:t>All Harry’s troubles begin with the death of his parents.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3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323</Words>
  <Application>Microsoft Macintosh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Thesis </vt:lpstr>
      <vt:lpstr>Thesis Statements</vt:lpstr>
      <vt:lpstr>Thesis Statements</vt:lpstr>
      <vt:lpstr>Thesis Statements</vt:lpstr>
      <vt:lpstr>Reasons</vt:lpstr>
      <vt:lpstr>Bad Theses</vt:lpstr>
      <vt:lpstr>Preview Thesis</vt:lpstr>
      <vt:lpstr>List Thesis </vt:lpstr>
      <vt:lpstr>Obvious Observations</vt:lpstr>
    </vt:vector>
  </TitlesOfParts>
  <Company>Campion/Luther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</dc:title>
  <dc:creator>Kathryn MacLennan</dc:creator>
  <cp:lastModifiedBy>Kathryn MacLennan</cp:lastModifiedBy>
  <cp:revision>5</cp:revision>
  <dcterms:created xsi:type="dcterms:W3CDTF">2017-07-13T00:46:35Z</dcterms:created>
  <dcterms:modified xsi:type="dcterms:W3CDTF">2018-01-29T18:23:37Z</dcterms:modified>
</cp:coreProperties>
</file>