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59" r:id="rId4"/>
    <p:sldId id="299" r:id="rId5"/>
    <p:sldId id="266" r:id="rId6"/>
    <p:sldId id="261" r:id="rId7"/>
    <p:sldId id="267" r:id="rId8"/>
    <p:sldId id="269" r:id="rId9"/>
    <p:sldId id="278" r:id="rId10"/>
    <p:sldId id="270" r:id="rId11"/>
    <p:sldId id="271" r:id="rId12"/>
    <p:sldId id="272" r:id="rId13"/>
    <p:sldId id="277" r:id="rId14"/>
    <p:sldId id="279" r:id="rId15"/>
    <p:sldId id="273" r:id="rId16"/>
    <p:sldId id="28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47391-8592-456F-8142-34C78ADB9E1A}" v="92" dt="2019-01-20T23:04:59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1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0" y="-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Ribeiro" userId="275bae5fb57a8765" providerId="LiveId" clId="{7DE4E205-7F8C-41E4-B053-348F83A2F5FA}"/>
    <pc:docChg chg="custSel mod addSld modSld">
      <pc:chgData name="Sergio Ribeiro" userId="275bae5fb57a8765" providerId="LiveId" clId="{7DE4E205-7F8C-41E4-B053-348F83A2F5FA}" dt="2019-01-07T22:28:18.791" v="267" actId="207"/>
      <pc:docMkLst>
        <pc:docMk/>
      </pc:docMkLst>
    </pc:docChg>
  </pc:docChgLst>
  <pc:docChgLst>
    <pc:chgData name="Sergio Ribeiro" userId="275bae5fb57a8765" providerId="LiveId" clId="{B5847391-8592-456F-8142-34C78ADB9E1A}"/>
    <pc:docChg chg="undo custSel mod addSld delSld modSld">
      <pc:chgData name="Sergio Ribeiro" userId="275bae5fb57a8765" providerId="LiveId" clId="{B5847391-8592-456F-8142-34C78ADB9E1A}" dt="2019-01-20T23:06:02.131" v="381" actId="20577"/>
      <pc:docMkLst>
        <pc:docMk/>
      </pc:docMkLst>
      <pc:sldChg chg="modSp">
        <pc:chgData name="Sergio Ribeiro" userId="275bae5fb57a8765" providerId="LiveId" clId="{B5847391-8592-456F-8142-34C78ADB9E1A}" dt="2019-01-20T23:06:02.131" v="381" actId="20577"/>
        <pc:sldMkLst>
          <pc:docMk/>
          <pc:sldMk cId="3061879672" sldId="257"/>
        </pc:sldMkLst>
        <pc:spChg chg="mod">
          <ac:chgData name="Sergio Ribeiro" userId="275bae5fb57a8765" providerId="LiveId" clId="{B5847391-8592-456F-8142-34C78ADB9E1A}" dt="2019-01-20T21:56:32.395" v="0"/>
          <ac:spMkLst>
            <pc:docMk/>
            <pc:sldMk cId="3061879672" sldId="257"/>
            <ac:spMk id="2" creationId="{8EBB6F17-AACF-4285-8DB6-3E6AB4F0B30F}"/>
          </ac:spMkLst>
        </pc:spChg>
        <pc:spChg chg="mod">
          <ac:chgData name="Sergio Ribeiro" userId="275bae5fb57a8765" providerId="LiveId" clId="{B5847391-8592-456F-8142-34C78ADB9E1A}" dt="2019-01-20T23:06:02.131" v="381" actId="20577"/>
          <ac:spMkLst>
            <pc:docMk/>
            <pc:sldMk cId="3061879672" sldId="257"/>
            <ac:spMk id="3" creationId="{579493CE-C27C-4F8F-8D93-E5C2B064B1CF}"/>
          </ac:spMkLst>
        </pc:spChg>
      </pc:sldChg>
      <pc:sldChg chg="del">
        <pc:chgData name="Sergio Ribeiro" userId="275bae5fb57a8765" providerId="LiveId" clId="{B5847391-8592-456F-8142-34C78ADB9E1A}" dt="2019-01-20T21:56:47.120" v="6" actId="2696"/>
        <pc:sldMkLst>
          <pc:docMk/>
          <pc:sldMk cId="0" sldId="258"/>
        </pc:sldMkLst>
      </pc:sldChg>
      <pc:sldChg chg="del">
        <pc:chgData name="Sergio Ribeiro" userId="275bae5fb57a8765" providerId="LiveId" clId="{B5847391-8592-456F-8142-34C78ADB9E1A}" dt="2019-01-20T21:56:47.132" v="7" actId="2696"/>
        <pc:sldMkLst>
          <pc:docMk/>
          <pc:sldMk cId="0" sldId="259"/>
        </pc:sldMkLst>
      </pc:sldChg>
      <pc:sldChg chg="addSp delSp modSp add del">
        <pc:chgData name="Sergio Ribeiro" userId="275bae5fb57a8765" providerId="LiveId" clId="{B5847391-8592-456F-8142-34C78ADB9E1A}" dt="2019-01-20T22:08:34.338" v="139" actId="15"/>
        <pc:sldMkLst>
          <pc:docMk/>
          <pc:sldMk cId="1905692475" sldId="259"/>
        </pc:sldMkLst>
        <pc:spChg chg="del mod">
          <ac:chgData name="Sergio Ribeiro" userId="275bae5fb57a8765" providerId="LiveId" clId="{B5847391-8592-456F-8142-34C78ADB9E1A}" dt="2019-01-20T22:04:48.719" v="88" actId="478"/>
          <ac:spMkLst>
            <pc:docMk/>
            <pc:sldMk cId="1905692475" sldId="259"/>
            <ac:spMk id="2" creationId="{00000000-0000-0000-0000-000000000000}"/>
          </ac:spMkLst>
        </pc:spChg>
        <pc:spChg chg="del mod">
          <ac:chgData name="Sergio Ribeiro" userId="275bae5fb57a8765" providerId="LiveId" clId="{B5847391-8592-456F-8142-34C78ADB9E1A}" dt="2019-01-20T22:04:52.967" v="89" actId="478"/>
          <ac:spMkLst>
            <pc:docMk/>
            <pc:sldMk cId="1905692475" sldId="259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905692475" sldId="259"/>
            <ac:spMk id="4" creationId="{3B6F0B92-7EB8-4748-86E0-8A2E9C88F07F}"/>
          </ac:spMkLst>
        </pc:spChg>
        <pc:spChg chg="add del mod">
          <ac:chgData name="Sergio Ribeiro" userId="275bae5fb57a8765" providerId="LiveId" clId="{B5847391-8592-456F-8142-34C78ADB9E1A}" dt="2019-01-20T22:01:01.136" v="72"/>
          <ac:spMkLst>
            <pc:docMk/>
            <pc:sldMk cId="1905692475" sldId="259"/>
            <ac:spMk id="4" creationId="{A306B995-FA8A-4B38-AA22-962F2D3650C3}"/>
          </ac:spMkLst>
        </pc:spChg>
        <pc:spChg chg="add del mod">
          <ac:chgData name="Sergio Ribeiro" userId="275bae5fb57a8765" providerId="LiveId" clId="{B5847391-8592-456F-8142-34C78ADB9E1A}" dt="2019-01-20T22:01:01.136" v="72"/>
          <ac:spMkLst>
            <pc:docMk/>
            <pc:sldMk cId="1905692475" sldId="259"/>
            <ac:spMk id="5" creationId="{0181F30C-8DB0-4C7C-B5A5-5D88BD7BCDB8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905692475" sldId="259"/>
            <ac:spMk id="5" creationId="{802ABA48-1DD0-4EB6-8BCD-AF7D95628F60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905692475" sldId="259"/>
            <ac:spMk id="6" creationId="{30C4F10F-E5BE-4483-9C05-8695DA8E35A1}"/>
          </ac:spMkLst>
        </pc:spChg>
        <pc:spChg chg="add del mod">
          <ac:chgData name="Sergio Ribeiro" userId="275bae5fb57a8765" providerId="LiveId" clId="{B5847391-8592-456F-8142-34C78ADB9E1A}" dt="2019-01-20T22:02:02.487" v="73"/>
          <ac:spMkLst>
            <pc:docMk/>
            <pc:sldMk cId="1905692475" sldId="259"/>
            <ac:spMk id="6" creationId="{839AFBEC-5188-4715-AE41-84B107A51113}"/>
          </ac:spMkLst>
        </pc:spChg>
        <pc:spChg chg="add del mod">
          <ac:chgData name="Sergio Ribeiro" userId="275bae5fb57a8765" providerId="LiveId" clId="{B5847391-8592-456F-8142-34C78ADB9E1A}" dt="2019-01-20T22:02:02.487" v="73"/>
          <ac:spMkLst>
            <pc:docMk/>
            <pc:sldMk cId="1905692475" sldId="259"/>
            <ac:spMk id="7" creationId="{42CD5510-BF74-43DC-8C9E-065BC31290E2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905692475" sldId="259"/>
            <ac:spMk id="7" creationId="{8E9A325A-408D-4552-8978-3E722EABD7D0}"/>
          </ac:spMkLst>
        </pc:spChg>
        <pc:spChg chg="add del">
          <ac:chgData name="Sergio Ribeiro" userId="275bae5fb57a8765" providerId="LiveId" clId="{B5847391-8592-456F-8142-34C78ADB9E1A}" dt="2019-01-20T22:04:31.989" v="87"/>
          <ac:spMkLst>
            <pc:docMk/>
            <pc:sldMk cId="1905692475" sldId="259"/>
            <ac:spMk id="8" creationId="{65D95EE5-20E7-40A8-86E2-4B9FAC83F3E9}"/>
          </ac:spMkLst>
        </pc:spChg>
        <pc:spChg chg="add del">
          <ac:chgData name="Sergio Ribeiro" userId="275bae5fb57a8765" providerId="LiveId" clId="{B5847391-8592-456F-8142-34C78ADB9E1A}" dt="2019-01-20T22:04:31.989" v="87"/>
          <ac:spMkLst>
            <pc:docMk/>
            <pc:sldMk cId="1905692475" sldId="259"/>
            <ac:spMk id="9" creationId="{05B7EE16-B2A8-482E-BD33-D546D98851CC}"/>
          </ac:spMkLst>
        </pc:spChg>
        <pc:spChg chg="add del mod">
          <ac:chgData name="Sergio Ribeiro" userId="275bae5fb57a8765" providerId="LiveId" clId="{B5847391-8592-456F-8142-34C78ADB9E1A}" dt="2019-01-20T22:05:22.153" v="97" actId="27636"/>
          <ac:spMkLst>
            <pc:docMk/>
            <pc:sldMk cId="1905692475" sldId="259"/>
            <ac:spMk id="11" creationId="{68707C46-4341-414D-8EC8-067BF34C25C4}"/>
          </ac:spMkLst>
        </pc:spChg>
        <pc:spChg chg="add del mod">
          <ac:chgData name="Sergio Ribeiro" userId="275bae5fb57a8765" providerId="LiveId" clId="{B5847391-8592-456F-8142-34C78ADB9E1A}" dt="2019-01-20T22:08:34.338" v="139" actId="15"/>
          <ac:spMkLst>
            <pc:docMk/>
            <pc:sldMk cId="1905692475" sldId="259"/>
            <ac:spMk id="13" creationId="{0922546D-09B9-4096-9B78-E8982D06A3EE}"/>
          </ac:spMkLst>
        </pc:spChg>
        <pc:spChg chg="add del">
          <ac:chgData name="Sergio Ribeiro" userId="275bae5fb57a8765" providerId="LiveId" clId="{B5847391-8592-456F-8142-34C78ADB9E1A}" dt="2019-01-20T22:05:06.153" v="93"/>
          <ac:spMkLst>
            <pc:docMk/>
            <pc:sldMk cId="1905692475" sldId="259"/>
            <ac:spMk id="14" creationId="{F33350F6-6276-488B-9706-DB239AE52BF6}"/>
          </ac:spMkLst>
        </pc:spChg>
        <pc:spChg chg="add del">
          <ac:chgData name="Sergio Ribeiro" userId="275bae5fb57a8765" providerId="LiveId" clId="{B5847391-8592-456F-8142-34C78ADB9E1A}" dt="2019-01-20T22:05:06.153" v="93"/>
          <ac:spMkLst>
            <pc:docMk/>
            <pc:sldMk cId="1905692475" sldId="259"/>
            <ac:spMk id="15" creationId="{9A64E4A9-CA93-47F2-981D-FAC230B8F619}"/>
          </ac:spMkLst>
        </pc:spChg>
        <pc:spChg chg="add del mod">
          <ac:chgData name="Sergio Ribeiro" userId="275bae5fb57a8765" providerId="LiveId" clId="{B5847391-8592-456F-8142-34C78ADB9E1A}" dt="2019-01-20T22:05:05.611" v="92"/>
          <ac:spMkLst>
            <pc:docMk/>
            <pc:sldMk cId="1905692475" sldId="259"/>
            <ac:spMk id="16" creationId="{A88C40AC-F8DD-4076-8EE6-E3CF4C1C7D24}"/>
          </ac:spMkLst>
        </pc:spChg>
        <pc:spChg chg="add del mod">
          <ac:chgData name="Sergio Ribeiro" userId="275bae5fb57a8765" providerId="LiveId" clId="{B5847391-8592-456F-8142-34C78ADB9E1A}" dt="2019-01-20T22:05:05.611" v="92"/>
          <ac:spMkLst>
            <pc:docMk/>
            <pc:sldMk cId="1905692475" sldId="259"/>
            <ac:spMk id="17" creationId="{5F30FDC8-315B-49E2-91D6-862F41A741EE}"/>
          </ac:spMkLst>
        </pc:spChg>
      </pc:sldChg>
      <pc:sldChg chg="del">
        <pc:chgData name="Sergio Ribeiro" userId="275bae5fb57a8765" providerId="LiveId" clId="{B5847391-8592-456F-8142-34C78ADB9E1A}" dt="2019-01-20T21:56:47.145" v="8" actId="2696"/>
        <pc:sldMkLst>
          <pc:docMk/>
          <pc:sldMk cId="0" sldId="260"/>
        </pc:sldMkLst>
      </pc:sldChg>
      <pc:sldChg chg="del">
        <pc:chgData name="Sergio Ribeiro" userId="275bae5fb57a8765" providerId="LiveId" clId="{B5847391-8592-456F-8142-34C78ADB9E1A}" dt="2019-01-20T21:56:47.157" v="9" actId="2696"/>
        <pc:sldMkLst>
          <pc:docMk/>
          <pc:sldMk cId="0" sldId="261"/>
        </pc:sldMkLst>
      </pc:sldChg>
      <pc:sldChg chg="addSp delSp modSp add del">
        <pc:chgData name="Sergio Ribeiro" userId="275bae5fb57a8765" providerId="LiveId" clId="{B5847391-8592-456F-8142-34C78ADB9E1A}" dt="2019-01-20T22:19:11.325" v="246" actId="207"/>
        <pc:sldMkLst>
          <pc:docMk/>
          <pc:sldMk cId="3873269468" sldId="261"/>
        </pc:sldMkLst>
        <pc:spChg chg="mod">
          <ac:chgData name="Sergio Ribeiro" userId="275bae5fb57a8765" providerId="LiveId" clId="{B5847391-8592-456F-8142-34C78ADB9E1A}" dt="2019-01-20T22:14:17.970" v="193"/>
          <ac:spMkLst>
            <pc:docMk/>
            <pc:sldMk cId="3873269468" sldId="261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2:19:11.325" v="246" actId="207"/>
          <ac:spMkLst>
            <pc:docMk/>
            <pc:sldMk cId="3873269468" sldId="261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2:09:07.290" v="141"/>
          <ac:spMkLst>
            <pc:docMk/>
            <pc:sldMk cId="3873269468" sldId="261"/>
            <ac:spMk id="4" creationId="{0E82B7B0-7C7A-4166-8CE4-50CDA2ABA9D5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3873269468" sldId="261"/>
            <ac:spMk id="4" creationId="{8D82940E-ADEE-4A71-86A0-6369F0B1C686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3873269468" sldId="261"/>
            <ac:spMk id="5" creationId="{2AF82566-7869-4D55-A029-12B1842FDBBC}"/>
          </ac:spMkLst>
        </pc:spChg>
        <pc:spChg chg="add del mod">
          <ac:chgData name="Sergio Ribeiro" userId="275bae5fb57a8765" providerId="LiveId" clId="{B5847391-8592-456F-8142-34C78ADB9E1A}" dt="2019-01-20T22:09:07.290" v="141"/>
          <ac:spMkLst>
            <pc:docMk/>
            <pc:sldMk cId="3873269468" sldId="261"/>
            <ac:spMk id="5" creationId="{645AA1F7-F553-4BF3-8EC4-7449150B50E3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3873269468" sldId="261"/>
            <ac:spMk id="6" creationId="{F38C64A3-DB40-4D91-BA88-AAB0E21E5CC9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3873269468" sldId="261"/>
            <ac:spMk id="7" creationId="{2A03A8DB-32F1-4D0A-8880-B36B1BE05760}"/>
          </ac:spMkLst>
        </pc:spChg>
      </pc:sldChg>
      <pc:sldChg chg="del">
        <pc:chgData name="Sergio Ribeiro" userId="275bae5fb57a8765" providerId="LiveId" clId="{B5847391-8592-456F-8142-34C78ADB9E1A}" dt="2019-01-20T21:56:47.171" v="10" actId="2696"/>
        <pc:sldMkLst>
          <pc:docMk/>
          <pc:sldMk cId="0" sldId="262"/>
        </pc:sldMkLst>
      </pc:sldChg>
      <pc:sldChg chg="del">
        <pc:chgData name="Sergio Ribeiro" userId="275bae5fb57a8765" providerId="LiveId" clId="{B5847391-8592-456F-8142-34C78ADB9E1A}" dt="2019-01-20T21:56:47.183" v="11" actId="2696"/>
        <pc:sldMkLst>
          <pc:docMk/>
          <pc:sldMk cId="0" sldId="263"/>
        </pc:sldMkLst>
      </pc:sldChg>
      <pc:sldChg chg="del">
        <pc:chgData name="Sergio Ribeiro" userId="275bae5fb57a8765" providerId="LiveId" clId="{B5847391-8592-456F-8142-34C78ADB9E1A}" dt="2019-01-20T21:56:47.199" v="12" actId="2696"/>
        <pc:sldMkLst>
          <pc:docMk/>
          <pc:sldMk cId="0" sldId="264"/>
        </pc:sldMkLst>
      </pc:sldChg>
      <pc:sldChg chg="del">
        <pc:chgData name="Sergio Ribeiro" userId="275bae5fb57a8765" providerId="LiveId" clId="{B5847391-8592-456F-8142-34C78ADB9E1A}" dt="2019-01-20T21:56:47.220" v="13" actId="2696"/>
        <pc:sldMkLst>
          <pc:docMk/>
          <pc:sldMk cId="0" sldId="265"/>
        </pc:sldMkLst>
      </pc:sldChg>
      <pc:sldChg chg="del">
        <pc:chgData name="Sergio Ribeiro" userId="275bae5fb57a8765" providerId="LiveId" clId="{B5847391-8592-456F-8142-34C78ADB9E1A}" dt="2019-01-20T21:56:47.236" v="14" actId="2696"/>
        <pc:sldMkLst>
          <pc:docMk/>
          <pc:sldMk cId="0" sldId="266"/>
        </pc:sldMkLst>
      </pc:sldChg>
      <pc:sldChg chg="addSp delSp modSp add del">
        <pc:chgData name="Sergio Ribeiro" userId="275bae5fb57a8765" providerId="LiveId" clId="{B5847391-8592-456F-8142-34C78ADB9E1A}" dt="2019-01-20T22:18:31.207" v="241" actId="207"/>
        <pc:sldMkLst>
          <pc:docMk/>
          <pc:sldMk cId="1435399909" sldId="266"/>
        </pc:sldMkLst>
        <pc:spChg chg="mod">
          <ac:chgData name="Sergio Ribeiro" userId="275bae5fb57a8765" providerId="LiveId" clId="{B5847391-8592-456F-8142-34C78ADB9E1A}" dt="2019-01-20T22:14:13.217" v="192"/>
          <ac:spMkLst>
            <pc:docMk/>
            <pc:sldMk cId="1435399909" sldId="266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2:18:31.207" v="241" actId="207"/>
          <ac:spMkLst>
            <pc:docMk/>
            <pc:sldMk cId="1435399909" sldId="266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435399909" sldId="266"/>
            <ac:spMk id="4" creationId="{5D755E76-CD6E-4B69-A0AD-A5D99E140B62}"/>
          </ac:spMkLst>
        </pc:spChg>
        <pc:spChg chg="add del mod">
          <ac:chgData name="Sergio Ribeiro" userId="275bae5fb57a8765" providerId="LiveId" clId="{B5847391-8592-456F-8142-34C78ADB9E1A}" dt="2019-01-20T22:08:58.948" v="140"/>
          <ac:spMkLst>
            <pc:docMk/>
            <pc:sldMk cId="1435399909" sldId="266"/>
            <ac:spMk id="4" creationId="{7846E1E6-8C6B-42BA-AF07-33FAA1B2234E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435399909" sldId="266"/>
            <ac:spMk id="5" creationId="{2917B52E-8946-4EF8-A16A-CD463C10B87D}"/>
          </ac:spMkLst>
        </pc:spChg>
        <pc:spChg chg="add del mod">
          <ac:chgData name="Sergio Ribeiro" userId="275bae5fb57a8765" providerId="LiveId" clId="{B5847391-8592-456F-8142-34C78ADB9E1A}" dt="2019-01-20T22:08:58.948" v="140"/>
          <ac:spMkLst>
            <pc:docMk/>
            <pc:sldMk cId="1435399909" sldId="266"/>
            <ac:spMk id="5" creationId="{5FB63388-A7C1-4C71-860C-A0A5225D3601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435399909" sldId="266"/>
            <ac:spMk id="6" creationId="{E379CDDD-25DC-4B1A-8752-FC237DF5572E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435399909" sldId="266"/>
            <ac:spMk id="7" creationId="{65C942D9-C5A2-4FFF-98D8-D7DB84AEE5B8}"/>
          </ac:spMkLst>
        </pc:spChg>
      </pc:sldChg>
      <pc:sldChg chg="del">
        <pc:chgData name="Sergio Ribeiro" userId="275bae5fb57a8765" providerId="LiveId" clId="{B5847391-8592-456F-8142-34C78ADB9E1A}" dt="2019-01-20T21:56:47.248" v="15" actId="2696"/>
        <pc:sldMkLst>
          <pc:docMk/>
          <pc:sldMk cId="0" sldId="267"/>
        </pc:sldMkLst>
      </pc:sldChg>
      <pc:sldChg chg="addSp delSp modSp add del">
        <pc:chgData name="Sergio Ribeiro" userId="275bae5fb57a8765" providerId="LiveId" clId="{B5847391-8592-456F-8142-34C78ADB9E1A}" dt="2019-01-20T22:20:26.801" v="250" actId="12"/>
        <pc:sldMkLst>
          <pc:docMk/>
          <pc:sldMk cId="644791984" sldId="267"/>
        </pc:sldMkLst>
        <pc:spChg chg="mod">
          <ac:chgData name="Sergio Ribeiro" userId="275bae5fb57a8765" providerId="LiveId" clId="{B5847391-8592-456F-8142-34C78ADB9E1A}" dt="2019-01-20T22:20:26.801" v="250" actId="12"/>
          <ac:spMkLst>
            <pc:docMk/>
            <pc:sldMk cId="644791984" sldId="267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2:09:18.270" v="143"/>
          <ac:spMkLst>
            <pc:docMk/>
            <pc:sldMk cId="644791984" sldId="267"/>
            <ac:spMk id="4" creationId="{07FC6DF0-61E7-4A7D-9819-E1CC14C965BA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644791984" sldId="267"/>
            <ac:spMk id="4" creationId="{64FAA697-B544-42F3-896E-A71FCAE2E616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644791984" sldId="267"/>
            <ac:spMk id="5" creationId="{3327A1E7-B6CC-4969-8C65-1657B19DA169}"/>
          </ac:spMkLst>
        </pc:spChg>
        <pc:spChg chg="add del mod">
          <ac:chgData name="Sergio Ribeiro" userId="275bae5fb57a8765" providerId="LiveId" clId="{B5847391-8592-456F-8142-34C78ADB9E1A}" dt="2019-01-20T22:09:18.270" v="143"/>
          <ac:spMkLst>
            <pc:docMk/>
            <pc:sldMk cId="644791984" sldId="267"/>
            <ac:spMk id="5" creationId="{711866DF-6BDB-4EE2-A8EC-8BC0A3D3F6C7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644791984" sldId="267"/>
            <ac:spMk id="6" creationId="{38E385F5-7E80-47F9-9FEE-178092C9FA09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644791984" sldId="267"/>
            <ac:spMk id="7" creationId="{85973F6E-AEFB-42FC-9D97-160F71AF76FD}"/>
          </ac:spMkLst>
        </pc:spChg>
      </pc:sldChg>
      <pc:sldChg chg="del">
        <pc:chgData name="Sergio Ribeiro" userId="275bae5fb57a8765" providerId="LiveId" clId="{B5847391-8592-456F-8142-34C78ADB9E1A}" dt="2019-01-20T21:56:47.264" v="16" actId="2696"/>
        <pc:sldMkLst>
          <pc:docMk/>
          <pc:sldMk cId="0" sldId="268"/>
        </pc:sldMkLst>
      </pc:sldChg>
      <pc:sldChg chg="del">
        <pc:chgData name="Sergio Ribeiro" userId="275bae5fb57a8765" providerId="LiveId" clId="{B5847391-8592-456F-8142-34C78ADB9E1A}" dt="2019-01-20T21:56:47.279" v="17" actId="2696"/>
        <pc:sldMkLst>
          <pc:docMk/>
          <pc:sldMk cId="0" sldId="269"/>
        </pc:sldMkLst>
      </pc:sldChg>
      <pc:sldChg chg="addSp delSp modSp add del">
        <pc:chgData name="Sergio Ribeiro" userId="275bae5fb57a8765" providerId="LiveId" clId="{B5847391-8592-456F-8142-34C78ADB9E1A}" dt="2019-01-20T22:57:09.440" v="259" actId="113"/>
        <pc:sldMkLst>
          <pc:docMk/>
          <pc:sldMk cId="689155473" sldId="269"/>
        </pc:sldMkLst>
        <pc:spChg chg="mod">
          <ac:chgData name="Sergio Ribeiro" userId="275bae5fb57a8765" providerId="LiveId" clId="{B5847391-8592-456F-8142-34C78ADB9E1A}" dt="2019-01-20T22:57:09.440" v="259" actId="113"/>
          <ac:spMkLst>
            <pc:docMk/>
            <pc:sldMk cId="689155473" sldId="269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2:14:28.772" v="194"/>
          <ac:spMkLst>
            <pc:docMk/>
            <pc:sldMk cId="689155473" sldId="269"/>
            <ac:spMk id="4" creationId="{B2F3F70F-D59B-48B6-B1DF-24D918B3B0FD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689155473" sldId="269"/>
            <ac:spMk id="4" creationId="{C5BBA1B4-96A0-4E5F-A295-C037621C5197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689155473" sldId="269"/>
            <ac:spMk id="5" creationId="{EDAEF9E6-D255-4B35-9A50-67E562ABAE2C}"/>
          </ac:spMkLst>
        </pc:spChg>
        <pc:spChg chg="add del mod">
          <ac:chgData name="Sergio Ribeiro" userId="275bae5fb57a8765" providerId="LiveId" clId="{B5847391-8592-456F-8142-34C78ADB9E1A}" dt="2019-01-20T22:14:28.772" v="194"/>
          <ac:spMkLst>
            <pc:docMk/>
            <pc:sldMk cId="689155473" sldId="269"/>
            <ac:spMk id="5" creationId="{F07459D9-682C-43AE-93B7-29B727A5F157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689155473" sldId="269"/>
            <ac:spMk id="6" creationId="{08DE5692-8064-445F-95E6-3182491B1BC2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689155473" sldId="269"/>
            <ac:spMk id="7" creationId="{0DEA57E2-DD4B-4522-B276-779AE6AD46FA}"/>
          </ac:spMkLst>
        </pc:spChg>
      </pc:sldChg>
      <pc:sldChg chg="del">
        <pc:chgData name="Sergio Ribeiro" userId="275bae5fb57a8765" providerId="LiveId" clId="{B5847391-8592-456F-8142-34C78ADB9E1A}" dt="2019-01-20T21:56:47.291" v="18" actId="2696"/>
        <pc:sldMkLst>
          <pc:docMk/>
          <pc:sldMk cId="0" sldId="270"/>
        </pc:sldMkLst>
      </pc:sldChg>
      <pc:sldChg chg="addSp delSp modSp add del">
        <pc:chgData name="Sergio Ribeiro" userId="275bae5fb57a8765" providerId="LiveId" clId="{B5847391-8592-456F-8142-34C78ADB9E1A}" dt="2019-01-20T22:58:51.860" v="283" actId="27636"/>
        <pc:sldMkLst>
          <pc:docMk/>
          <pc:sldMk cId="1410370237" sldId="270"/>
        </pc:sldMkLst>
        <pc:spChg chg="mod">
          <ac:chgData name="Sergio Ribeiro" userId="275bae5fb57a8765" providerId="LiveId" clId="{B5847391-8592-456F-8142-34C78ADB9E1A}" dt="2019-01-20T22:57:59.628" v="268"/>
          <ac:spMkLst>
            <pc:docMk/>
            <pc:sldMk cId="1410370237" sldId="270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2:58:51.860" v="283" actId="27636"/>
          <ac:spMkLst>
            <pc:docMk/>
            <pc:sldMk cId="1410370237" sldId="270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410370237" sldId="270"/>
            <ac:spMk id="4" creationId="{6302441B-82BF-40D9-B402-51E2C22414E7}"/>
          </ac:spMkLst>
        </pc:spChg>
        <pc:spChg chg="add del mod">
          <ac:chgData name="Sergio Ribeiro" userId="275bae5fb57a8765" providerId="LiveId" clId="{B5847391-8592-456F-8142-34C78ADB9E1A}" dt="2019-01-20T22:09:27.657" v="145"/>
          <ac:spMkLst>
            <pc:docMk/>
            <pc:sldMk cId="1410370237" sldId="270"/>
            <ac:spMk id="4" creationId="{8A9F21CD-E5BF-4B95-BC5A-AEF602999B0F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410370237" sldId="270"/>
            <ac:spMk id="5" creationId="{1FC5031D-2549-4B95-BD7B-0A5182F6F0F9}"/>
          </ac:spMkLst>
        </pc:spChg>
        <pc:spChg chg="add del mod">
          <ac:chgData name="Sergio Ribeiro" userId="275bae5fb57a8765" providerId="LiveId" clId="{B5847391-8592-456F-8142-34C78ADB9E1A}" dt="2019-01-20T22:09:27.657" v="145"/>
          <ac:spMkLst>
            <pc:docMk/>
            <pc:sldMk cId="1410370237" sldId="270"/>
            <ac:spMk id="5" creationId="{84571CAF-3A41-4A2F-A79D-51DB73A5A034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410370237" sldId="270"/>
            <ac:spMk id="6" creationId="{140FF356-7F28-4DBB-8193-8818B321877D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410370237" sldId="270"/>
            <ac:spMk id="7" creationId="{8B7AA033-B7F2-4A45-AD33-67BAB6C7C01A}"/>
          </ac:spMkLst>
        </pc:spChg>
      </pc:sldChg>
      <pc:sldChg chg="del">
        <pc:chgData name="Sergio Ribeiro" userId="275bae5fb57a8765" providerId="LiveId" clId="{B5847391-8592-456F-8142-34C78ADB9E1A}" dt="2019-01-20T21:56:47.308" v="19" actId="2696"/>
        <pc:sldMkLst>
          <pc:docMk/>
          <pc:sldMk cId="0" sldId="271"/>
        </pc:sldMkLst>
      </pc:sldChg>
      <pc:sldChg chg="addSp delSp modSp add del">
        <pc:chgData name="Sergio Ribeiro" userId="275bae5fb57a8765" providerId="LiveId" clId="{B5847391-8592-456F-8142-34C78ADB9E1A}" dt="2019-01-20T22:59:43.960" v="292" actId="12"/>
        <pc:sldMkLst>
          <pc:docMk/>
          <pc:sldMk cId="2263903155" sldId="271"/>
        </pc:sldMkLst>
        <pc:spChg chg="mod">
          <ac:chgData name="Sergio Ribeiro" userId="275bae5fb57a8765" providerId="LiveId" clId="{B5847391-8592-456F-8142-34C78ADB9E1A}" dt="2019-01-20T22:59:01.841" v="284"/>
          <ac:spMkLst>
            <pc:docMk/>
            <pc:sldMk cId="2263903155" sldId="271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2:59:43.960" v="292" actId="12"/>
          <ac:spMkLst>
            <pc:docMk/>
            <pc:sldMk cId="2263903155" sldId="271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2263903155" sldId="271"/>
            <ac:spMk id="4" creationId="{7688594E-82A7-451D-83E3-531445D9486B}"/>
          </ac:spMkLst>
        </pc:spChg>
        <pc:spChg chg="add del mod">
          <ac:chgData name="Sergio Ribeiro" userId="275bae5fb57a8765" providerId="LiveId" clId="{B5847391-8592-456F-8142-34C78ADB9E1A}" dt="2019-01-20T22:09:30.831" v="146"/>
          <ac:spMkLst>
            <pc:docMk/>
            <pc:sldMk cId="2263903155" sldId="271"/>
            <ac:spMk id="4" creationId="{DC12468D-D22B-4AAD-A57E-A5486C86E92B}"/>
          </ac:spMkLst>
        </pc:spChg>
        <pc:spChg chg="add del mod">
          <ac:chgData name="Sergio Ribeiro" userId="275bae5fb57a8765" providerId="LiveId" clId="{B5847391-8592-456F-8142-34C78ADB9E1A}" dt="2019-01-20T22:09:30.831" v="146"/>
          <ac:spMkLst>
            <pc:docMk/>
            <pc:sldMk cId="2263903155" sldId="271"/>
            <ac:spMk id="5" creationId="{76427853-7DAE-478B-AA37-CF2A29C0439C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2263903155" sldId="271"/>
            <ac:spMk id="5" creationId="{8A26CDED-E348-4902-A26D-31EDBF8F366C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2263903155" sldId="271"/>
            <ac:spMk id="6" creationId="{71ADF22C-20CD-409B-B74D-13F3F8010A83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2263903155" sldId="271"/>
            <ac:spMk id="7" creationId="{8587AEB6-1A83-46D6-81C3-B28BEA9F9567}"/>
          </ac:spMkLst>
        </pc:spChg>
      </pc:sldChg>
      <pc:sldChg chg="del">
        <pc:chgData name="Sergio Ribeiro" userId="275bae5fb57a8765" providerId="LiveId" clId="{B5847391-8592-456F-8142-34C78ADB9E1A}" dt="2019-01-20T21:56:47.356" v="20" actId="2696"/>
        <pc:sldMkLst>
          <pc:docMk/>
          <pc:sldMk cId="0" sldId="272"/>
        </pc:sldMkLst>
      </pc:sldChg>
      <pc:sldChg chg="addSp delSp modSp add del">
        <pc:chgData name="Sergio Ribeiro" userId="275bae5fb57a8765" providerId="LiveId" clId="{B5847391-8592-456F-8142-34C78ADB9E1A}" dt="2019-01-20T23:00:40.211" v="304" actId="403"/>
        <pc:sldMkLst>
          <pc:docMk/>
          <pc:sldMk cId="1855456409" sldId="272"/>
        </pc:sldMkLst>
        <pc:spChg chg="mod">
          <ac:chgData name="Sergio Ribeiro" userId="275bae5fb57a8765" providerId="LiveId" clId="{B5847391-8592-456F-8142-34C78ADB9E1A}" dt="2019-01-20T22:59:53.425" v="293"/>
          <ac:spMkLst>
            <pc:docMk/>
            <pc:sldMk cId="1855456409" sldId="272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3:00:40.211" v="304" actId="403"/>
          <ac:spMkLst>
            <pc:docMk/>
            <pc:sldMk cId="1855456409" sldId="272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855456409" sldId="272"/>
            <ac:spMk id="4" creationId="{20F72802-CFDB-42DA-8F74-9F8CD60785F5}"/>
          </ac:spMkLst>
        </pc:spChg>
        <pc:spChg chg="add del mod">
          <ac:chgData name="Sergio Ribeiro" userId="275bae5fb57a8765" providerId="LiveId" clId="{B5847391-8592-456F-8142-34C78ADB9E1A}" dt="2019-01-20T22:09:32.922" v="147"/>
          <ac:spMkLst>
            <pc:docMk/>
            <pc:sldMk cId="1855456409" sldId="272"/>
            <ac:spMk id="4" creationId="{56349C64-80A3-4FDE-89D0-6D2B7E9DFFCB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855456409" sldId="272"/>
            <ac:spMk id="5" creationId="{4AC6D47D-63A1-476B-9AC6-58E2BB387D2F}"/>
          </ac:spMkLst>
        </pc:spChg>
        <pc:spChg chg="add del mod">
          <ac:chgData name="Sergio Ribeiro" userId="275bae5fb57a8765" providerId="LiveId" clId="{B5847391-8592-456F-8142-34C78ADB9E1A}" dt="2019-01-20T22:09:32.922" v="147"/>
          <ac:spMkLst>
            <pc:docMk/>
            <pc:sldMk cId="1855456409" sldId="272"/>
            <ac:spMk id="5" creationId="{7B52013C-1986-4709-A847-8A9524ABF873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855456409" sldId="272"/>
            <ac:spMk id="6" creationId="{5C03E980-356F-4207-8E75-C3A19716C2F8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855456409" sldId="272"/>
            <ac:spMk id="7" creationId="{E9AA6F2D-8E01-42F5-86D2-D0E535307318}"/>
          </ac:spMkLst>
        </pc:spChg>
      </pc:sldChg>
      <pc:sldChg chg="del">
        <pc:chgData name="Sergio Ribeiro" userId="275bae5fb57a8765" providerId="LiveId" clId="{B5847391-8592-456F-8142-34C78ADB9E1A}" dt="2019-01-20T21:56:47.410" v="21" actId="2696"/>
        <pc:sldMkLst>
          <pc:docMk/>
          <pc:sldMk cId="0" sldId="273"/>
        </pc:sldMkLst>
      </pc:sldChg>
      <pc:sldChg chg="addSp delSp modSp add del">
        <pc:chgData name="Sergio Ribeiro" userId="275bae5fb57a8765" providerId="LiveId" clId="{B5847391-8592-456F-8142-34C78ADB9E1A}" dt="2019-01-20T23:04:44.307" v="366" actId="403"/>
        <pc:sldMkLst>
          <pc:docMk/>
          <pc:sldMk cId="1460897528" sldId="273"/>
        </pc:sldMkLst>
        <pc:spChg chg="mod">
          <ac:chgData name="Sergio Ribeiro" userId="275bae5fb57a8765" providerId="LiveId" clId="{B5847391-8592-456F-8142-34C78ADB9E1A}" dt="2019-01-20T23:03:18.381" v="355"/>
          <ac:spMkLst>
            <pc:docMk/>
            <pc:sldMk cId="1460897528" sldId="273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3:04:44.307" v="366" actId="403"/>
          <ac:spMkLst>
            <pc:docMk/>
            <pc:sldMk cId="1460897528" sldId="273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460897528" sldId="273"/>
            <ac:spMk id="4" creationId="{382DF0D9-C212-4166-8731-027DB8E5BBFA}"/>
          </ac:spMkLst>
        </pc:spChg>
        <pc:spChg chg="add del mod">
          <ac:chgData name="Sergio Ribeiro" userId="275bae5fb57a8765" providerId="LiveId" clId="{B5847391-8592-456F-8142-34C78ADB9E1A}" dt="2019-01-20T22:09:37.764" v="151"/>
          <ac:spMkLst>
            <pc:docMk/>
            <pc:sldMk cId="1460897528" sldId="273"/>
            <ac:spMk id="4" creationId="{43F02138-30FB-4D7B-9B2F-D1B3D71483CB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460897528" sldId="273"/>
            <ac:spMk id="5" creationId="{81C9E24F-2BAD-4372-8DA4-CCFE563711C3}"/>
          </ac:spMkLst>
        </pc:spChg>
        <pc:spChg chg="add del mod">
          <ac:chgData name="Sergio Ribeiro" userId="275bae5fb57a8765" providerId="LiveId" clId="{B5847391-8592-456F-8142-34C78ADB9E1A}" dt="2019-01-20T22:09:37.764" v="151"/>
          <ac:spMkLst>
            <pc:docMk/>
            <pc:sldMk cId="1460897528" sldId="273"/>
            <ac:spMk id="5" creationId="{972E2A65-47C6-46B7-863F-C9316DDD98E8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460897528" sldId="273"/>
            <ac:spMk id="6" creationId="{94A07DB8-968B-4B99-9FBB-40FA9610A8E0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460897528" sldId="273"/>
            <ac:spMk id="7" creationId="{E699E37F-46DB-4A72-9B44-7890470089A3}"/>
          </ac:spMkLst>
        </pc:spChg>
      </pc:sldChg>
      <pc:sldChg chg="del">
        <pc:chgData name="Sergio Ribeiro" userId="275bae5fb57a8765" providerId="LiveId" clId="{B5847391-8592-456F-8142-34C78ADB9E1A}" dt="2019-01-20T21:56:47.459" v="22" actId="2696"/>
        <pc:sldMkLst>
          <pc:docMk/>
          <pc:sldMk cId="0" sldId="274"/>
        </pc:sldMkLst>
      </pc:sldChg>
      <pc:sldChg chg="addSp delSp modSp add del">
        <pc:chgData name="Sergio Ribeiro" userId="275bae5fb57a8765" providerId="LiveId" clId="{B5847391-8592-456F-8142-34C78ADB9E1A}" dt="2019-01-20T23:05:29.802" v="379" actId="27636"/>
        <pc:sldMkLst>
          <pc:docMk/>
          <pc:sldMk cId="1676265352" sldId="274"/>
        </pc:sldMkLst>
        <pc:spChg chg="mod">
          <ac:chgData name="Sergio Ribeiro" userId="275bae5fb57a8765" providerId="LiveId" clId="{B5847391-8592-456F-8142-34C78ADB9E1A}" dt="2019-01-20T23:05:29.802" v="379" actId="27636"/>
          <ac:spMkLst>
            <pc:docMk/>
            <pc:sldMk cId="1676265352" sldId="274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676265352" sldId="274"/>
            <ac:spMk id="4" creationId="{9ED50B04-935E-488F-A41D-D209E2E9F116}"/>
          </ac:spMkLst>
        </pc:spChg>
        <pc:spChg chg="add del mod">
          <ac:chgData name="Sergio Ribeiro" userId="275bae5fb57a8765" providerId="LiveId" clId="{B5847391-8592-456F-8142-34C78ADB9E1A}" dt="2019-01-20T22:09:41.369" v="154"/>
          <ac:spMkLst>
            <pc:docMk/>
            <pc:sldMk cId="1676265352" sldId="274"/>
            <ac:spMk id="4" creationId="{C3859F9E-D3BB-44BF-B26F-2C47C63C47C9}"/>
          </ac:spMkLst>
        </pc:spChg>
        <pc:spChg chg="add del mod">
          <ac:chgData name="Sergio Ribeiro" userId="275bae5fb57a8765" providerId="LiveId" clId="{B5847391-8592-456F-8142-34C78ADB9E1A}" dt="2019-01-20T22:09:41.369" v="154"/>
          <ac:spMkLst>
            <pc:docMk/>
            <pc:sldMk cId="1676265352" sldId="274"/>
            <ac:spMk id="5" creationId="{4477D629-4CC5-451D-81B9-AD0FF969C8DE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676265352" sldId="274"/>
            <ac:spMk id="5" creationId="{955FF0C7-4D4B-4ECB-8CCD-6F7E8DF8D385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676265352" sldId="274"/>
            <ac:spMk id="6" creationId="{4E8F54FA-6D87-4BDE-940E-49175C25322A}"/>
          </ac:spMkLst>
        </pc:spChg>
        <pc:spChg chg="add del mod">
          <ac:chgData name="Sergio Ribeiro" userId="275bae5fb57a8765" providerId="LiveId" clId="{B5847391-8592-456F-8142-34C78ADB9E1A}" dt="2019-01-20T22:09:43.089" v="155"/>
          <ac:spMkLst>
            <pc:docMk/>
            <pc:sldMk cId="1676265352" sldId="274"/>
            <ac:spMk id="6" creationId="{8687BE15-A286-48E9-96A8-3E39F482B70F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676265352" sldId="274"/>
            <ac:spMk id="7" creationId="{3AAA89D0-05DE-4E97-89BB-4A0FEF5FF929}"/>
          </ac:spMkLst>
        </pc:spChg>
        <pc:spChg chg="add del mod">
          <ac:chgData name="Sergio Ribeiro" userId="275bae5fb57a8765" providerId="LiveId" clId="{B5847391-8592-456F-8142-34C78ADB9E1A}" dt="2019-01-20T22:09:43.089" v="155"/>
          <ac:spMkLst>
            <pc:docMk/>
            <pc:sldMk cId="1676265352" sldId="274"/>
            <ac:spMk id="7" creationId="{E226F5E1-F29D-4AF6-93CE-9FD1C48E687E}"/>
          </ac:spMkLst>
        </pc:spChg>
      </pc:sldChg>
      <pc:sldChg chg="addSp delSp modSp add del">
        <pc:chgData name="Sergio Ribeiro" userId="275bae5fb57a8765" providerId="LiveId" clId="{B5847391-8592-456F-8142-34C78ADB9E1A}" dt="2019-01-20T23:01:11.964" v="312" actId="403"/>
        <pc:sldMkLst>
          <pc:docMk/>
          <pc:sldMk cId="876367065" sldId="277"/>
        </pc:sldMkLst>
        <pc:spChg chg="mod">
          <ac:chgData name="Sergio Ribeiro" userId="275bae5fb57a8765" providerId="LiveId" clId="{B5847391-8592-456F-8142-34C78ADB9E1A}" dt="2019-01-20T23:00:45.070" v="305"/>
          <ac:spMkLst>
            <pc:docMk/>
            <pc:sldMk cId="876367065" sldId="277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3:01:11.964" v="312" actId="403"/>
          <ac:spMkLst>
            <pc:docMk/>
            <pc:sldMk cId="876367065" sldId="277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2:09:34.435" v="149"/>
          <ac:spMkLst>
            <pc:docMk/>
            <pc:sldMk cId="876367065" sldId="277"/>
            <ac:spMk id="4" creationId="{1C76CE3F-D17F-478F-B94B-F0BF356577CE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876367065" sldId="277"/>
            <ac:spMk id="4" creationId="{BC7747FB-D8F3-4E3A-8823-D3C4AEC3CAB7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876367065" sldId="277"/>
            <ac:spMk id="5" creationId="{09AE04B6-CBE8-4CD7-910C-C535808E2743}"/>
          </ac:spMkLst>
        </pc:spChg>
        <pc:spChg chg="add del mod">
          <ac:chgData name="Sergio Ribeiro" userId="275bae5fb57a8765" providerId="LiveId" clId="{B5847391-8592-456F-8142-34C78ADB9E1A}" dt="2019-01-20T22:09:34.435" v="149"/>
          <ac:spMkLst>
            <pc:docMk/>
            <pc:sldMk cId="876367065" sldId="277"/>
            <ac:spMk id="5" creationId="{ABB61B01-51EC-4050-81AC-15B961C7C23B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876367065" sldId="277"/>
            <ac:spMk id="6" creationId="{3CD42363-D947-4374-8C2F-48C6364AFC9F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876367065" sldId="277"/>
            <ac:spMk id="7" creationId="{F287FD72-0E6D-44DA-8743-517991AB43BC}"/>
          </ac:spMkLst>
        </pc:spChg>
      </pc:sldChg>
      <pc:sldChg chg="addSp delSp modSp add del">
        <pc:chgData name="Sergio Ribeiro" userId="275bae5fb57a8765" providerId="LiveId" clId="{B5847391-8592-456F-8142-34C78ADB9E1A}" dt="2019-01-20T22:57:52.725" v="267" actId="403"/>
        <pc:sldMkLst>
          <pc:docMk/>
          <pc:sldMk cId="1181186182" sldId="278"/>
        </pc:sldMkLst>
        <pc:spChg chg="mod">
          <ac:chgData name="Sergio Ribeiro" userId="275bae5fb57a8765" providerId="LiveId" clId="{B5847391-8592-456F-8142-34C78ADB9E1A}" dt="2019-01-20T22:57:19.363" v="260"/>
          <ac:spMkLst>
            <pc:docMk/>
            <pc:sldMk cId="1181186182" sldId="278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2:57:52.725" v="267" actId="403"/>
          <ac:spMkLst>
            <pc:docMk/>
            <pc:sldMk cId="1181186182" sldId="278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2:09:21.112" v="144"/>
          <ac:spMkLst>
            <pc:docMk/>
            <pc:sldMk cId="1181186182" sldId="278"/>
            <ac:spMk id="4" creationId="{6569F48D-8D20-4AFE-9D19-E4E29F026961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181186182" sldId="278"/>
            <ac:spMk id="4" creationId="{95D6EC00-88DB-452F-8E9D-048AA2D72800}"/>
          </ac:spMkLst>
        </pc:spChg>
        <pc:spChg chg="add del mod">
          <ac:chgData name="Sergio Ribeiro" userId="275bae5fb57a8765" providerId="LiveId" clId="{B5847391-8592-456F-8142-34C78ADB9E1A}" dt="2019-01-20T22:09:21.112" v="144"/>
          <ac:spMkLst>
            <pc:docMk/>
            <pc:sldMk cId="1181186182" sldId="278"/>
            <ac:spMk id="5" creationId="{F5999BB9-3087-4303-AD3B-51578A54B17D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1181186182" sldId="278"/>
            <ac:spMk id="5" creationId="{FB57D846-5B2B-4CB9-A816-58560EB68E25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181186182" sldId="278"/>
            <ac:spMk id="6" creationId="{CFE96A2A-3819-4EC3-A0FF-A35C03CC0772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1181186182" sldId="278"/>
            <ac:spMk id="7" creationId="{6DA29169-5234-4F77-BCC2-1DB574843262}"/>
          </ac:spMkLst>
        </pc:spChg>
      </pc:sldChg>
      <pc:sldChg chg="addSp delSp modSp add del">
        <pc:chgData name="Sergio Ribeiro" userId="275bae5fb57a8765" providerId="LiveId" clId="{B5847391-8592-456F-8142-34C78ADB9E1A}" dt="2019-01-20T23:03:10.868" v="354" actId="6549"/>
        <pc:sldMkLst>
          <pc:docMk/>
          <pc:sldMk cId="4061975467" sldId="279"/>
        </pc:sldMkLst>
        <pc:spChg chg="mod">
          <ac:chgData name="Sergio Ribeiro" userId="275bae5fb57a8765" providerId="LiveId" clId="{B5847391-8592-456F-8142-34C78ADB9E1A}" dt="2019-01-20T23:01:22.239" v="313"/>
          <ac:spMkLst>
            <pc:docMk/>
            <pc:sldMk cId="4061975467" sldId="279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3:03:10.868" v="354" actId="6549"/>
          <ac:spMkLst>
            <pc:docMk/>
            <pc:sldMk cId="4061975467" sldId="279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4061975467" sldId="279"/>
            <ac:spMk id="4" creationId="{145D9D72-C6AA-4B02-8DEA-26C1A2F701A6}"/>
          </ac:spMkLst>
        </pc:spChg>
        <pc:spChg chg="add del mod">
          <ac:chgData name="Sergio Ribeiro" userId="275bae5fb57a8765" providerId="LiveId" clId="{B5847391-8592-456F-8142-34C78ADB9E1A}" dt="2019-01-20T22:09:36.389" v="150"/>
          <ac:spMkLst>
            <pc:docMk/>
            <pc:sldMk cId="4061975467" sldId="279"/>
            <ac:spMk id="4" creationId="{192F2A0E-1DFC-49A3-A96E-14711059465E}"/>
          </ac:spMkLst>
        </pc:spChg>
        <pc:spChg chg="add del mod">
          <ac:chgData name="Sergio Ribeiro" userId="275bae5fb57a8765" providerId="LiveId" clId="{B5847391-8592-456F-8142-34C78ADB9E1A}" dt="2019-01-20T22:09:36.389" v="150"/>
          <ac:spMkLst>
            <pc:docMk/>
            <pc:sldMk cId="4061975467" sldId="279"/>
            <ac:spMk id="5" creationId="{1B4829A6-CB87-4077-B2E1-8A109A43622C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4061975467" sldId="279"/>
            <ac:spMk id="5" creationId="{FACAFA6B-DF99-483B-8E39-AED840D4BCB9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4061975467" sldId="279"/>
            <ac:spMk id="6" creationId="{7EE31D39-BC3E-49E2-80E3-40AB45DB3F35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4061975467" sldId="279"/>
            <ac:spMk id="7" creationId="{FC1BA630-3799-43AE-86D8-38CF90EBFDDC}"/>
          </ac:spMkLst>
        </pc:spChg>
      </pc:sldChg>
      <pc:sldChg chg="addSp delSp modSp add del">
        <pc:chgData name="Sergio Ribeiro" userId="275bae5fb57a8765" providerId="LiveId" clId="{B5847391-8592-456F-8142-34C78ADB9E1A}" dt="2019-01-20T23:05:07.619" v="373" actId="403"/>
        <pc:sldMkLst>
          <pc:docMk/>
          <pc:sldMk cId="3722313115" sldId="280"/>
        </pc:sldMkLst>
        <pc:spChg chg="mod">
          <ac:chgData name="Sergio Ribeiro" userId="275bae5fb57a8765" providerId="LiveId" clId="{B5847391-8592-456F-8142-34C78ADB9E1A}" dt="2019-01-20T23:04:52.130" v="367"/>
          <ac:spMkLst>
            <pc:docMk/>
            <pc:sldMk cId="3722313115" sldId="280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3:05:07.619" v="373" actId="403"/>
          <ac:spMkLst>
            <pc:docMk/>
            <pc:sldMk cId="3722313115" sldId="280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2:09:39.339" v="153"/>
          <ac:spMkLst>
            <pc:docMk/>
            <pc:sldMk cId="3722313115" sldId="280"/>
            <ac:spMk id="4" creationId="{0FE5EC99-85E2-4396-A702-65DB71694904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3722313115" sldId="280"/>
            <ac:spMk id="4" creationId="{149916B9-5701-4688-A85D-1F3C0E075855}"/>
          </ac:spMkLst>
        </pc:spChg>
        <pc:spChg chg="add del mod">
          <ac:chgData name="Sergio Ribeiro" userId="275bae5fb57a8765" providerId="LiveId" clId="{B5847391-8592-456F-8142-34C78ADB9E1A}" dt="2019-01-20T22:09:39.339" v="153"/>
          <ac:spMkLst>
            <pc:docMk/>
            <pc:sldMk cId="3722313115" sldId="280"/>
            <ac:spMk id="5" creationId="{03F6C244-4ABB-4797-87F3-B0F52A7A80B5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3722313115" sldId="280"/>
            <ac:spMk id="5" creationId="{9CE52749-17C2-42D5-9609-02EAD9D6E6F8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3722313115" sldId="280"/>
            <ac:spMk id="6" creationId="{D2DAC772-0F02-40CC-AAD9-7171769CA7D9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3722313115" sldId="280"/>
            <ac:spMk id="7" creationId="{FA8722EF-A3A5-4409-991D-CF1EF7A16B5A}"/>
          </ac:spMkLst>
        </pc:spChg>
      </pc:sldChg>
      <pc:sldChg chg="del">
        <pc:chgData name="Sergio Ribeiro" userId="275bae5fb57a8765" providerId="LiveId" clId="{B5847391-8592-456F-8142-34C78ADB9E1A}" dt="2019-01-20T22:00:32.815" v="71" actId="2696"/>
        <pc:sldMkLst>
          <pc:docMk/>
          <pc:sldMk cId="0" sldId="294"/>
        </pc:sldMkLst>
      </pc:sldChg>
      <pc:sldChg chg="addSp delSp modSp add del">
        <pc:chgData name="Sergio Ribeiro" userId="275bae5fb57a8765" providerId="LiveId" clId="{B5847391-8592-456F-8142-34C78ADB9E1A}" dt="2019-01-20T21:58:25.200" v="40" actId="2696"/>
        <pc:sldMkLst>
          <pc:docMk/>
          <pc:sldMk cId="2403469009" sldId="295"/>
        </pc:sldMkLst>
        <pc:spChg chg="mod">
          <ac:chgData name="Sergio Ribeiro" userId="275bae5fb57a8765" providerId="LiveId" clId="{B5847391-8592-456F-8142-34C78ADB9E1A}" dt="2019-01-20T21:57:16.641" v="34" actId="27636"/>
          <ac:spMkLst>
            <pc:docMk/>
            <pc:sldMk cId="2403469009" sldId="295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2403469009" sldId="295"/>
            <ac:spMk id="4" creationId="{B925CB16-3692-4E52-93F5-19356668F28E}"/>
          </ac:spMkLst>
        </pc:spChg>
        <pc:spChg chg="add del mod">
          <ac:chgData name="Sergio Ribeiro" userId="275bae5fb57a8765" providerId="LiveId" clId="{B5847391-8592-456F-8142-34C78ADB9E1A}" dt="2019-01-20T21:57:16.581" v="33"/>
          <ac:spMkLst>
            <pc:docMk/>
            <pc:sldMk cId="2403469009" sldId="295"/>
            <ac:spMk id="5" creationId="{7FC21FD7-4AD3-43FB-A4E5-FE8A5E8D2965}"/>
          </ac:spMkLst>
        </pc:spChg>
      </pc:sldChg>
      <pc:sldChg chg="addSp delSp modSp add del">
        <pc:chgData name="Sergio Ribeiro" userId="275bae5fb57a8765" providerId="LiveId" clId="{B5847391-8592-456F-8142-34C78ADB9E1A}" dt="2019-01-20T21:59:04.972" v="46" actId="2696"/>
        <pc:sldMkLst>
          <pc:docMk/>
          <pc:sldMk cId="2417555024" sldId="296"/>
        </pc:sldMkLst>
        <pc:spChg chg="mod">
          <ac:chgData name="Sergio Ribeiro" userId="275bae5fb57a8765" providerId="LiveId" clId="{B5847391-8592-456F-8142-34C78ADB9E1A}" dt="2019-01-20T21:58:35.487" v="44" actId="27636"/>
          <ac:spMkLst>
            <pc:docMk/>
            <pc:sldMk cId="2417555024" sldId="296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1:58:35.433" v="43"/>
          <ac:spMkLst>
            <pc:docMk/>
            <pc:sldMk cId="2417555024" sldId="296"/>
            <ac:spMk id="4" creationId="{535DEA15-4F39-4A3B-99B0-E6352E8200AC}"/>
          </ac:spMkLst>
        </pc:spChg>
        <pc:spChg chg="add del mod">
          <ac:chgData name="Sergio Ribeiro" userId="275bae5fb57a8765" providerId="LiveId" clId="{B5847391-8592-456F-8142-34C78ADB9E1A}" dt="2019-01-20T21:58:35.433" v="43"/>
          <ac:spMkLst>
            <pc:docMk/>
            <pc:sldMk cId="2417555024" sldId="296"/>
            <ac:spMk id="5" creationId="{36B9C1EA-F977-494A-8859-56A927915E12}"/>
          </ac:spMkLst>
        </pc:spChg>
      </pc:sldChg>
      <pc:sldChg chg="addSp delSp modSp add del mod setBg delDesignElem">
        <pc:chgData name="Sergio Ribeiro" userId="275bae5fb57a8765" providerId="LiveId" clId="{B5847391-8592-456F-8142-34C78ADB9E1A}" dt="2019-01-20T22:06:00.294" v="108" actId="2696"/>
        <pc:sldMkLst>
          <pc:docMk/>
          <pc:sldMk cId="2403469009" sldId="297"/>
        </pc:sldMkLst>
        <pc:spChg chg="mod">
          <ac:chgData name="Sergio Ribeiro" userId="275bae5fb57a8765" providerId="LiveId" clId="{B5847391-8592-456F-8142-34C78ADB9E1A}" dt="2019-01-20T22:02:37.260" v="74" actId="26606"/>
          <ac:spMkLst>
            <pc:docMk/>
            <pc:sldMk cId="2403469009" sldId="297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2:03:06.009" v="77" actId="27636"/>
          <ac:spMkLst>
            <pc:docMk/>
            <pc:sldMk cId="2403469009" sldId="297"/>
            <ac:spMk id="3" creationId="{00000000-0000-0000-0000-000000000000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2403469009" sldId="297"/>
            <ac:spMk id="4" creationId="{986AA2FF-F41D-4E2D-A7B2-DBD01C0FB268}"/>
          </ac:spMkLst>
        </pc:spChg>
        <pc:spChg chg="add del mod">
          <ac:chgData name="Sergio Ribeiro" userId="275bae5fb57a8765" providerId="LiveId" clId="{B5847391-8592-456F-8142-34C78ADB9E1A}" dt="2019-01-20T21:59:21.913" v="55"/>
          <ac:spMkLst>
            <pc:docMk/>
            <pc:sldMk cId="2403469009" sldId="297"/>
            <ac:spMk id="5" creationId="{938F8BBE-19EE-497B-8726-9FCE681DDD9B}"/>
          </ac:spMkLst>
        </pc:spChg>
        <pc:spChg chg="add del mod">
          <ac:chgData name="Sergio Ribeiro" userId="275bae5fb57a8765" providerId="LiveId" clId="{B5847391-8592-456F-8142-34C78ADB9E1A}" dt="2019-01-20T22:03:05.961" v="76"/>
          <ac:spMkLst>
            <pc:docMk/>
            <pc:sldMk cId="2403469009" sldId="297"/>
            <ac:spMk id="6" creationId="{956E9DCB-0C0E-42A6-A447-F099E685B868}"/>
          </ac:spMkLst>
        </pc:spChg>
        <pc:spChg chg="add del mod">
          <ac:chgData name="Sergio Ribeiro" userId="275bae5fb57a8765" providerId="LiveId" clId="{B5847391-8592-456F-8142-34C78ADB9E1A}" dt="2019-01-20T22:03:05.961" v="76"/>
          <ac:spMkLst>
            <pc:docMk/>
            <pc:sldMk cId="2403469009" sldId="297"/>
            <ac:spMk id="7" creationId="{3CB1A436-1912-4D16-B2E7-77F5C1C64E31}"/>
          </ac:spMkLst>
        </pc:spChg>
        <pc:spChg chg="add del">
          <ac:chgData name="Sergio Ribeiro" userId="275bae5fb57a8765" providerId="LiveId" clId="{B5847391-8592-456F-8142-34C78ADB9E1A}" dt="2019-01-20T22:03:05.961" v="76"/>
          <ac:spMkLst>
            <pc:docMk/>
            <pc:sldMk cId="2403469009" sldId="297"/>
            <ac:spMk id="8" creationId="{888FA52F-675E-4661-BA16-455C93943049}"/>
          </ac:spMkLst>
        </pc:spChg>
        <pc:cxnChg chg="add del">
          <ac:chgData name="Sergio Ribeiro" userId="275bae5fb57a8765" providerId="LiveId" clId="{B5847391-8592-456F-8142-34C78ADB9E1A}" dt="2019-01-20T22:03:05.961" v="76"/>
          <ac:cxnSpMkLst>
            <pc:docMk/>
            <pc:sldMk cId="2403469009" sldId="297"/>
            <ac:cxnSpMk id="10" creationId="{07BC4E14-913C-46C0-ABF7-BDDAEC08A367}"/>
          </ac:cxnSpMkLst>
        </pc:cxnChg>
      </pc:sldChg>
      <pc:sldChg chg="modSp add del">
        <pc:chgData name="Sergio Ribeiro" userId="275bae5fb57a8765" providerId="LiveId" clId="{B5847391-8592-456F-8142-34C78ADB9E1A}" dt="2019-01-20T22:15:22.425" v="221" actId="2696"/>
        <pc:sldMkLst>
          <pc:docMk/>
          <pc:sldMk cId="1205709507" sldId="298"/>
        </pc:sldMkLst>
        <pc:spChg chg="mod">
          <ac:chgData name="Sergio Ribeiro" userId="275bae5fb57a8765" providerId="LiveId" clId="{B5847391-8592-456F-8142-34C78ADB9E1A}" dt="2019-01-20T22:14:08.502" v="191"/>
          <ac:spMkLst>
            <pc:docMk/>
            <pc:sldMk cId="1205709507" sldId="298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2:03:15.375" v="79" actId="27636"/>
          <ac:spMkLst>
            <pc:docMk/>
            <pc:sldMk cId="1205709507" sldId="298"/>
            <ac:spMk id="3" creationId="{00000000-0000-0000-0000-000000000000}"/>
          </ac:spMkLst>
        </pc:spChg>
      </pc:sldChg>
      <pc:sldChg chg="addSp delSp modSp add mod setBg">
        <pc:chgData name="Sergio Ribeiro" userId="275bae5fb57a8765" providerId="LiveId" clId="{B5847391-8592-456F-8142-34C78ADB9E1A}" dt="2019-01-20T22:18:17.607" v="239" actId="207"/>
        <pc:sldMkLst>
          <pc:docMk/>
          <pc:sldMk cId="2610870695" sldId="299"/>
        </pc:sldMkLst>
        <pc:spChg chg="mod">
          <ac:chgData name="Sergio Ribeiro" userId="275bae5fb57a8765" providerId="LiveId" clId="{B5847391-8592-456F-8142-34C78ADB9E1A}" dt="2019-01-20T22:10:48.810" v="168" actId="26606"/>
          <ac:spMkLst>
            <pc:docMk/>
            <pc:sldMk cId="2610870695" sldId="299"/>
            <ac:spMk id="2" creationId="{00000000-0000-0000-0000-000000000000}"/>
          </ac:spMkLst>
        </pc:spChg>
        <pc:spChg chg="mod">
          <ac:chgData name="Sergio Ribeiro" userId="275bae5fb57a8765" providerId="LiveId" clId="{B5847391-8592-456F-8142-34C78ADB9E1A}" dt="2019-01-20T22:18:17.607" v="239" actId="207"/>
          <ac:spMkLst>
            <pc:docMk/>
            <pc:sldMk cId="2610870695" sldId="299"/>
            <ac:spMk id="3" creationId="{00000000-0000-0000-0000-000000000000}"/>
          </ac:spMkLst>
        </pc:spChg>
        <pc:picChg chg="add del">
          <ac:chgData name="Sergio Ribeiro" userId="275bae5fb57a8765" providerId="LiveId" clId="{B5847391-8592-456F-8142-34C78ADB9E1A}" dt="2019-01-20T22:10:38.802" v="166" actId="26606"/>
          <ac:picMkLst>
            <pc:docMk/>
            <pc:sldMk cId="2610870695" sldId="299"/>
            <ac:picMk id="7" creationId="{B1691833-340F-4BA9-AA4F-B575062D107B}"/>
          </ac:picMkLst>
        </pc:picChg>
        <pc:picChg chg="add del">
          <ac:chgData name="Sergio Ribeiro" userId="275bae5fb57a8765" providerId="LiveId" clId="{B5847391-8592-456F-8142-34C78ADB9E1A}" dt="2019-01-20T22:10:48.810" v="168" actId="26606"/>
          <ac:picMkLst>
            <pc:docMk/>
            <pc:sldMk cId="2610870695" sldId="299"/>
            <ac:picMk id="9" creationId="{41F4EE31-5C91-44E4-B749-819BB1E633BA}"/>
          </ac:picMkLst>
        </pc:picChg>
      </pc:sldChg>
      <pc:sldChg chg="add del setBg">
        <pc:chgData name="Sergio Ribeiro" userId="275bae5fb57a8765" providerId="LiveId" clId="{B5847391-8592-456F-8142-34C78ADB9E1A}" dt="2019-01-20T22:03:39.370" v="83"/>
        <pc:sldMkLst>
          <pc:docMk/>
          <pc:sldMk cId="3277482244" sldId="299"/>
        </pc:sldMkLst>
      </pc:sldChg>
      <pc:sldChg chg="add del">
        <pc:chgData name="Sergio Ribeiro" userId="275bae5fb57a8765" providerId="LiveId" clId="{B5847391-8592-456F-8142-34C78ADB9E1A}" dt="2019-01-20T22:03:31.654" v="81"/>
        <pc:sldMkLst>
          <pc:docMk/>
          <pc:sldMk cId="3528404843" sldId="299"/>
        </pc:sldMkLst>
      </pc:sldChg>
    </pc:docChg>
  </pc:docChgLst>
  <pc:docChgLst>
    <pc:chgData name="Sergio Ribeiro" userId="275bae5fb57a8765" providerId="LiveId" clId="{257BEB29-ABD1-487B-A4F5-7523880D9184}"/>
    <pc:docChg chg="undo custSel mod addSld delSld modSld">
      <pc:chgData name="Sergio Ribeiro" userId="275bae5fb57a8765" providerId="LiveId" clId="{257BEB29-ABD1-487B-A4F5-7523880D9184}" dt="2019-01-15T04:43:30.969" v="599" actId="20577"/>
      <pc:docMkLst>
        <pc:docMk/>
      </pc:docMkLst>
      <pc:sldChg chg="modSp">
        <pc:chgData name="Sergio Ribeiro" userId="275bae5fb57a8765" providerId="LiveId" clId="{257BEB29-ABD1-487B-A4F5-7523880D9184}" dt="2019-01-15T03:59:36.928" v="61" actId="6549"/>
        <pc:sldMkLst>
          <pc:docMk/>
          <pc:sldMk cId="3061879672" sldId="257"/>
        </pc:sldMkLst>
        <pc:spChg chg="mod">
          <ac:chgData name="Sergio Ribeiro" userId="275bae5fb57a8765" providerId="LiveId" clId="{257BEB29-ABD1-487B-A4F5-7523880D9184}" dt="2019-01-15T03:54:14.071" v="1"/>
          <ac:spMkLst>
            <pc:docMk/>
            <pc:sldMk cId="3061879672" sldId="257"/>
            <ac:spMk id="2" creationId="{8EBB6F17-AACF-4285-8DB6-3E6AB4F0B30F}"/>
          </ac:spMkLst>
        </pc:spChg>
        <pc:spChg chg="mod">
          <ac:chgData name="Sergio Ribeiro" userId="275bae5fb57a8765" providerId="LiveId" clId="{257BEB29-ABD1-487B-A4F5-7523880D9184}" dt="2019-01-15T03:59:36.928" v="61" actId="6549"/>
          <ac:spMkLst>
            <pc:docMk/>
            <pc:sldMk cId="3061879672" sldId="257"/>
            <ac:spMk id="3" creationId="{579493CE-C27C-4F8F-8D93-E5C2B064B1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692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74769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98676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251036"/>
            <a:ext cx="10772775" cy="11260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48934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434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59393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61516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78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406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12470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2EF78E3-FDA3-4D28-AAA2-0B81F349A39D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8377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861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808B93E-0C39-407B-943D-71F2BAFB4C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F3D7-C7D5-4D09-979C-0D35C8E2D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CA" sz="9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Software Development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C7E1896-2992-48D4-85AC-95AB8AB147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4530DB2-BF15-4155-B64A-A8050504B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chemeClr val="tx1"/>
                </a:solidFill>
              </a:rPr>
              <a:t>CS476 - Dr. Samira </a:t>
            </a:r>
            <a:r>
              <a:rPr lang="en-CA" sz="3600" b="1" dirty="0" err="1">
                <a:solidFill>
                  <a:schemeClr val="tx1"/>
                </a:solidFill>
              </a:rPr>
              <a:t>Sadaoui</a:t>
            </a:r>
            <a:endParaRPr lang="en-CA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312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33866"/>
            <a:ext cx="10753725" cy="5291375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Structure:</a:t>
            </a:r>
            <a:r>
              <a:rPr lang="en-US" sz="2800" dirty="0"/>
              <a:t> </a:t>
            </a:r>
            <a:r>
              <a:rPr lang="en-US" sz="2800" dirty="0" smtClean="0"/>
              <a:t>see class diagram.</a:t>
            </a:r>
            <a:endParaRPr lang="en-US" sz="2800" dirty="0"/>
          </a:p>
          <a:p>
            <a:pPr indent="0">
              <a:lnSpc>
                <a:spcPct val="11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Participants:</a:t>
            </a:r>
            <a:r>
              <a:rPr lang="en-US" sz="2800" dirty="0"/>
              <a:t> object that changes is the subject; objects that receive updates are the observers.</a:t>
            </a:r>
          </a:p>
          <a:p>
            <a:pPr indent="0">
              <a:lnSpc>
                <a:spcPct val="11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Interface Subject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</a:t>
            </a:r>
          </a:p>
          <a:p>
            <a:pPr lvl="1" inden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Maintain </a:t>
            </a:r>
            <a:r>
              <a:rPr lang="en-US" sz="2800" dirty="0"/>
              <a:t>a list of its observers; any number of observers </a:t>
            </a:r>
            <a:r>
              <a:rPr lang="en-US" sz="2800" dirty="0" smtClean="0"/>
              <a:t>may be attached to </a:t>
            </a:r>
            <a:r>
              <a:rPr lang="en-US" sz="2800" dirty="0"/>
              <a:t>the subject.</a:t>
            </a:r>
          </a:p>
          <a:p>
            <a:pPr lvl="1" inden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Provide </a:t>
            </a:r>
            <a:r>
              <a:rPr lang="en-US" sz="2800" dirty="0"/>
              <a:t>an interface for </a:t>
            </a:r>
            <a:r>
              <a:rPr lang="en-US" sz="2800" dirty="0" smtClean="0"/>
              <a:t>adding/</a:t>
            </a:r>
            <a:r>
              <a:rPr lang="en-US" sz="2800" dirty="0"/>
              <a:t>removing and notifying observers.</a:t>
            </a:r>
          </a:p>
          <a:p>
            <a:pPr indent="0">
              <a:lnSpc>
                <a:spcPct val="11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Interface Observer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define an updating interface </a:t>
            </a:r>
            <a:r>
              <a:rPr lang="en-US" sz="2800" dirty="0" smtClean="0"/>
              <a:t>for </a:t>
            </a:r>
            <a:r>
              <a:rPr lang="en-US" sz="2800" dirty="0"/>
              <a:t>dependent objects.</a:t>
            </a:r>
          </a:p>
        </p:txBody>
      </p:sp>
    </p:spTree>
    <p:extLst>
      <p:ext uri="{BB962C8B-B14F-4D97-AF65-F5344CB8AC3E}">
        <p14:creationId xmlns="" xmlns:p14="http://schemas.microsoft.com/office/powerpoint/2010/main" val="141037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300166"/>
            <a:ext cx="10753725" cy="4477699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2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Concrete Subject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</a:t>
            </a:r>
          </a:p>
          <a:p>
            <a:pPr marL="804672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store state of interest.</a:t>
            </a:r>
          </a:p>
          <a:p>
            <a:pPr marL="804672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send notification to its observers when its state changes (by calling one of their methods). </a:t>
            </a:r>
          </a:p>
          <a:p>
            <a:pPr indent="0">
              <a:lnSpc>
                <a:spcPct val="12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Concrete Observer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804672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Store state consistent with </a:t>
            </a:r>
            <a:r>
              <a:rPr lang="en-US" sz="2800" dirty="0" smtClean="0"/>
              <a:t>Concrete Subject’s </a:t>
            </a:r>
            <a:r>
              <a:rPr lang="en-US" sz="2800" dirty="0"/>
              <a:t>state.</a:t>
            </a:r>
          </a:p>
          <a:p>
            <a:pPr marL="804672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implement the Observer updating interface to keep its state consistent.</a:t>
            </a:r>
          </a:p>
          <a:p>
            <a:pPr lvl="1" indent="0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26390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79221"/>
            <a:ext cx="10753725" cy="5412319"/>
          </a:xfrm>
        </p:spPr>
        <p:txBody>
          <a:bodyPr>
            <a:normAutofit/>
          </a:bodyPr>
          <a:lstStyle/>
          <a:p>
            <a:pPr indent="0"/>
            <a:r>
              <a:rPr lang="en-US" sz="2800" b="1" dirty="0">
                <a:solidFill>
                  <a:srgbClr val="FF0000"/>
                </a:solidFill>
              </a:rPr>
              <a:t>Collaborations: </a:t>
            </a:r>
          </a:p>
          <a:p>
            <a:pPr marL="690372" lvl="1">
              <a:buFont typeface="Arial" panose="020B0604020202020204" pitchFamily="34" charset="0"/>
              <a:buChar char="•"/>
            </a:pPr>
            <a:r>
              <a:rPr lang="en-US" sz="2800" dirty="0" smtClean="0"/>
              <a:t>Concrete Subject </a:t>
            </a:r>
            <a:r>
              <a:rPr lang="en-US" sz="2800" dirty="0"/>
              <a:t>notifies its observers when a change occurs.</a:t>
            </a:r>
          </a:p>
          <a:p>
            <a:pPr marL="690372" lvl="1">
              <a:buFont typeface="Arial" panose="020B0604020202020204" pitchFamily="34" charset="0"/>
              <a:buChar char="•"/>
            </a:pPr>
            <a:r>
              <a:rPr lang="en-US" sz="2800" dirty="0" smtClean="0"/>
              <a:t>Concrete Observer </a:t>
            </a:r>
            <a:r>
              <a:rPr lang="en-US" sz="2800" dirty="0"/>
              <a:t>queries the subject for information that is used to update its own state.</a:t>
            </a:r>
          </a:p>
          <a:p>
            <a:pPr lvl="1" indent="0"/>
            <a:endParaRPr lang="en-US" sz="2800" dirty="0"/>
          </a:p>
          <a:p>
            <a:pPr indent="0"/>
            <a:r>
              <a:rPr lang="en-US" sz="2800" b="1" dirty="0">
                <a:solidFill>
                  <a:srgbClr val="FF0000"/>
                </a:solidFill>
              </a:rPr>
              <a:t>Consequences: </a:t>
            </a:r>
          </a:p>
          <a:p>
            <a:pPr marL="690372" lvl="1">
              <a:buFont typeface="Arial" panose="020B0604020202020204" pitchFamily="34" charset="0"/>
              <a:buChar char="•"/>
            </a:pPr>
            <a:r>
              <a:rPr lang="en-US" sz="2800" dirty="0"/>
              <a:t>Minimal coupling between Subject and Observer.</a:t>
            </a:r>
          </a:p>
          <a:p>
            <a:pPr marL="690372" lvl="1">
              <a:buFont typeface="Arial" panose="020B0604020202020204" pitchFamily="34" charset="0"/>
              <a:buChar char="•"/>
            </a:pPr>
            <a:r>
              <a:rPr lang="en-US" sz="2800" dirty="0"/>
              <a:t>Support for event broadcasting: it is up to observers to handle or ignore a notification.</a:t>
            </a:r>
          </a:p>
          <a:p>
            <a:pPr marL="690372" lvl="1">
              <a:buFont typeface="Arial" panose="020B0604020202020204" pitchFamily="34" charset="0"/>
              <a:buChar char="•"/>
            </a:pPr>
            <a:r>
              <a:rPr lang="en-US" sz="2800" dirty="0"/>
              <a:t>Extensibility: easy to add new observers (or remove).</a:t>
            </a:r>
          </a:p>
          <a:p>
            <a:pPr marL="690372" lvl="1">
              <a:buFont typeface="Arial" panose="020B0604020202020204" pitchFamily="34" charset="0"/>
              <a:buChar char="•"/>
            </a:pPr>
            <a:r>
              <a:rPr lang="en-US" sz="2800" dirty="0"/>
              <a:t>Waste of time to notify observers who do not care.</a:t>
            </a:r>
          </a:p>
          <a:p>
            <a:pPr indent="0"/>
            <a:endParaRPr lang="en-US" dirty="0"/>
          </a:p>
          <a:p>
            <a:pPr indent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545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451350"/>
            <a:ext cx="10753725" cy="43265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Implementation: </a:t>
            </a: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Subject keeping track of its observers:  array, linked list, </a:t>
            </a:r>
            <a:r>
              <a:rPr lang="en-US" sz="3600" dirty="0" smtClean="0"/>
              <a:t>table</a:t>
            </a:r>
            <a:r>
              <a:rPr lang="en-US" sz="3600" dirty="0" smtClean="0"/>
              <a:t>, etc.</a:t>
            </a:r>
            <a:endParaRPr lang="en-US" sz="3600" dirty="0"/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Observer observing more than one subject:  the subject passes itself as a parameter to the observer in the update() method.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87636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64104"/>
            <a:ext cx="10753725" cy="5200664"/>
          </a:xfrm>
        </p:spPr>
        <p:txBody>
          <a:bodyPr>
            <a:normAutofit/>
          </a:bodyPr>
          <a:lstStyle/>
          <a:p>
            <a:pPr indent="0"/>
            <a:r>
              <a:rPr lang="en-US" sz="3200" b="1" dirty="0">
                <a:solidFill>
                  <a:srgbClr val="FF0000"/>
                </a:solidFill>
              </a:rPr>
              <a:t>Who triggers the update?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subject whenever its state changes. </a:t>
            </a:r>
          </a:p>
          <a:p>
            <a:pPr indent="0"/>
            <a:endParaRPr lang="en-US" sz="3200" dirty="0"/>
          </a:p>
          <a:p>
            <a:pPr indent="0"/>
            <a:r>
              <a:rPr lang="en-US" sz="3200" b="1" dirty="0">
                <a:solidFill>
                  <a:srgbClr val="FF0000"/>
                </a:solidFill>
              </a:rPr>
              <a:t> How much info. about the change should the subject send to the observers?</a:t>
            </a:r>
            <a:r>
              <a:rPr lang="en-US" sz="3200" dirty="0"/>
              <a:t>  </a:t>
            </a:r>
          </a:p>
          <a:p>
            <a:pPr marL="804672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Push </a:t>
            </a:r>
            <a:r>
              <a:rPr lang="en-US" sz="3200" dirty="0" smtClean="0"/>
              <a:t>model: </a:t>
            </a:r>
            <a:r>
              <a:rPr lang="en-US" sz="3200" dirty="0"/>
              <a:t>subject passes information to all observers as an argument to update().</a:t>
            </a:r>
          </a:p>
          <a:p>
            <a:pPr marL="804672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/>
              <a:t>Pull </a:t>
            </a:r>
            <a:r>
              <a:rPr lang="en-US" sz="3200" smtClean="0"/>
              <a:t>model:  </a:t>
            </a:r>
            <a:r>
              <a:rPr lang="en-US" sz="3200" dirty="0"/>
              <a:t>observers invoke methods on Subject requesting information.</a:t>
            </a:r>
          </a:p>
          <a:p>
            <a:pPr indent="0"/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06197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088510"/>
            <a:ext cx="10753725" cy="5291375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2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Sample code:</a:t>
            </a:r>
            <a:r>
              <a:rPr lang="en-US" sz="2800" dirty="0"/>
              <a:t> check the </a:t>
            </a:r>
            <a:r>
              <a:rPr lang="en-US" sz="2800" dirty="0" err="1"/>
              <a:t>GoF</a:t>
            </a:r>
            <a:r>
              <a:rPr lang="en-US" sz="2800" dirty="0"/>
              <a:t> book.</a:t>
            </a:r>
          </a:p>
          <a:p>
            <a:pPr indent="0">
              <a:lnSpc>
                <a:spcPct val="12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Known uses:</a:t>
            </a:r>
            <a:r>
              <a:rPr lang="en-US" sz="2800" b="1" dirty="0"/>
              <a:t> </a:t>
            </a:r>
          </a:p>
          <a:p>
            <a:pPr marL="54864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MVC model: Observer is used to decouple the model from the view </a:t>
            </a:r>
          </a:p>
          <a:p>
            <a:pPr marL="891540" lvl="2" indent="-342900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/>
              <a:t>View (observer): GUI or Web page</a:t>
            </a:r>
          </a:p>
          <a:p>
            <a:pPr marL="891540" lvl="2" indent="-342900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/>
              <a:t>Model (subject): stores data</a:t>
            </a:r>
          </a:p>
          <a:p>
            <a:pPr marL="891540" lvl="2" indent="-342900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/>
              <a:t>Controller: decision-</a:t>
            </a:r>
            <a:r>
              <a:rPr lang="en-US" sz="2400" dirty="0" smtClean="0"/>
              <a:t>making</a:t>
            </a:r>
            <a:endParaRPr lang="en-US" sz="2400" dirty="0"/>
          </a:p>
          <a:p>
            <a:pPr marL="54864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User interface toolkits (</a:t>
            </a:r>
            <a:r>
              <a:rPr lang="en-US" sz="2800" dirty="0" smtClean="0"/>
              <a:t>extensively </a:t>
            </a:r>
            <a:r>
              <a:rPr lang="en-US" sz="2800" dirty="0"/>
              <a:t>used): Observer displays data to the user; Subject represents the business model. </a:t>
            </a:r>
          </a:p>
          <a:p>
            <a:pPr marL="54864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Web applications.</a:t>
            </a:r>
          </a:p>
          <a:p>
            <a:pPr indent="0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6089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Related patterns: </a:t>
            </a:r>
          </a:p>
          <a:p>
            <a:endParaRPr lang="en-US" sz="4000" dirty="0"/>
          </a:p>
          <a:p>
            <a:pPr lvl="1"/>
            <a:r>
              <a:rPr lang="en-US" sz="3600" dirty="0"/>
              <a:t>Mediator: complex cases of many subjects and many observers.	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 smtClean="0"/>
              <a:t>Factory:  </a:t>
            </a:r>
            <a:r>
              <a:rPr lang="en-US" sz="3600" dirty="0"/>
              <a:t>to create the observers.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72231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224575"/>
            <a:ext cx="10753725" cy="5230903"/>
          </a:xfrm>
        </p:spPr>
        <p:txBody>
          <a:bodyPr>
            <a:normAutofit/>
          </a:bodyPr>
          <a:lstStyle/>
          <a:p>
            <a:pPr marL="43434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 stock system that provides data for </a:t>
            </a:r>
            <a:r>
              <a:rPr lang="en-US" sz="3200" dirty="0" smtClean="0"/>
              <a:t>many </a:t>
            </a:r>
            <a:r>
              <a:rPr lang="en-US" sz="3200" dirty="0" smtClean="0"/>
              <a:t>clients</a:t>
            </a:r>
            <a:r>
              <a:rPr lang="en-US" sz="3200" dirty="0"/>
              <a:t>. </a:t>
            </a:r>
          </a:p>
          <a:p>
            <a:pPr marL="43434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Clients use a Web-browser.</a:t>
            </a:r>
            <a:endParaRPr lang="en-US" sz="3200" dirty="0"/>
          </a:p>
          <a:p>
            <a:pPr marL="43434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Extensibility</a:t>
            </a:r>
            <a:r>
              <a:rPr lang="en-US" sz="3200"/>
              <a:t>: </a:t>
            </a:r>
            <a:r>
              <a:rPr lang="en-US" sz="3200" smtClean="0"/>
              <a:t>we </a:t>
            </a:r>
            <a:r>
              <a:rPr lang="en-US" sz="3200" dirty="0"/>
              <a:t>want to </a:t>
            </a:r>
            <a:r>
              <a:rPr lang="en-US" sz="3200" dirty="0" smtClean="0"/>
              <a:t>contact </a:t>
            </a:r>
            <a:r>
              <a:rPr lang="en-US" sz="3200" dirty="0" smtClean="0"/>
              <a:t>clients </a:t>
            </a:r>
            <a:r>
              <a:rPr lang="en-US" sz="3200" dirty="0"/>
              <a:t>on mobile </a:t>
            </a:r>
            <a:r>
              <a:rPr lang="en-US" sz="3200" dirty="0" smtClean="0"/>
              <a:t>devices. </a:t>
            </a:r>
            <a:endParaRPr lang="en-US" sz="3200" dirty="0"/>
          </a:p>
          <a:p>
            <a:pPr marL="43434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Solution: observer pattern to separate the subject (</a:t>
            </a:r>
            <a:r>
              <a:rPr lang="en-US" sz="3200" dirty="0" smtClean="0"/>
              <a:t>stock server</a:t>
            </a:r>
            <a:r>
              <a:rPr lang="en-US" sz="3200" dirty="0"/>
              <a:t>) from its observers (clients) in such a way that adding new clients will be transparent for the server.</a:t>
            </a:r>
          </a:p>
        </p:txBody>
      </p:sp>
    </p:spTree>
    <p:extLst>
      <p:ext uri="{BB962C8B-B14F-4D97-AF65-F5344CB8AC3E}">
        <p14:creationId xmlns="" xmlns:p14="http://schemas.microsoft.com/office/powerpoint/2010/main" val="167626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AD6F6937-3B5A-4391-9F37-58A571B36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B6F17-AACF-4285-8DB6-3E6AB4F0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CA" sz="4400" spc="-5" dirty="0">
                <a:solidFill>
                  <a:srgbClr val="FFFFFF"/>
                </a:solidFill>
              </a:rPr>
              <a:t>Facade and Observer Patterns</a:t>
            </a:r>
            <a:br>
              <a:rPr lang="en-CA" sz="4400" spc="-5" dirty="0">
                <a:solidFill>
                  <a:srgbClr val="FFFFFF"/>
                </a:solidFill>
              </a:rPr>
            </a:b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9493CE-C27C-4F8F-8D93-E5C2B064B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CA" sz="3600" b="1" dirty="0"/>
              <a:t>Content</a:t>
            </a:r>
          </a:p>
          <a:p>
            <a:endParaRPr lang="en-CA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dirty="0" err="1" smtClean="0"/>
              <a:t>Fa</a:t>
            </a:r>
            <a:r>
              <a:rPr lang="pt-BR" sz="3600" dirty="0" err="1"/>
              <a:t>c</a:t>
            </a:r>
            <a:r>
              <a:rPr lang="en-US" sz="3600" dirty="0" err="1" smtClean="0"/>
              <a:t>ade</a:t>
            </a:r>
            <a:r>
              <a:rPr lang="en-US" sz="3600" dirty="0" smtClean="0"/>
              <a:t> Description</a:t>
            </a: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dirty="0" smtClean="0"/>
              <a:t>Observer Description</a:t>
            </a:r>
            <a:endParaRPr lang="en-CA" sz="3600" dirty="0"/>
          </a:p>
        </p:txBody>
      </p:sp>
    </p:spTree>
    <p:extLst>
      <p:ext uri="{BB962C8B-B14F-4D97-AF65-F5344CB8AC3E}">
        <p14:creationId xmlns="" xmlns:p14="http://schemas.microsoft.com/office/powerpoint/2010/main" val="306187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68707C46-4341-414D-8EC8-067BF34C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Facade Pattern</a:t>
            </a:r>
            <a:endParaRPr lang="en-CA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0922546D-09B9-4096-9B78-E8982D06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79221"/>
            <a:ext cx="10753725" cy="547279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Context:  </a:t>
            </a:r>
            <a:r>
              <a:rPr lang="en-US" sz="2800" dirty="0" smtClean="0">
                <a:solidFill>
                  <a:srgbClr val="000000"/>
                </a:solidFill>
              </a:rPr>
              <a:t>need to use many classes from many subsystems.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Problem:</a:t>
            </a:r>
            <a:r>
              <a:rPr lang="en-US" sz="2800" dirty="0" smtClean="0"/>
              <a:t>  how to provide </a:t>
            </a:r>
            <a:r>
              <a:rPr lang="en-US" sz="2800" dirty="0"/>
              <a:t>a simplified, high-level interface to an existing </a:t>
            </a:r>
            <a:r>
              <a:rPr lang="en-US" sz="2800" dirty="0" smtClean="0"/>
              <a:t>complex/large </a:t>
            </a:r>
            <a:r>
              <a:rPr lang="en-US" sz="2800" dirty="0"/>
              <a:t>system; </a:t>
            </a:r>
            <a:r>
              <a:rPr lang="en-US" sz="2800" dirty="0" smtClean="0"/>
              <a:t> how to represent a system </a:t>
            </a:r>
            <a:r>
              <a:rPr lang="en-US" sz="2800" dirty="0"/>
              <a:t>by a single </a:t>
            </a:r>
            <a:r>
              <a:rPr lang="en-US" sz="2800" dirty="0" smtClean="0"/>
              <a:t>class.</a:t>
            </a:r>
            <a:endParaRPr lang="en-US" sz="2800" dirty="0"/>
          </a:p>
          <a:p>
            <a:r>
              <a:rPr lang="en-US" sz="2800" b="1" dirty="0" smtClean="0">
                <a:solidFill>
                  <a:srgbClr val="FF0000"/>
                </a:solidFill>
              </a:rPr>
              <a:t>Intent:</a:t>
            </a:r>
            <a:r>
              <a:rPr lang="en-US" sz="2800" dirty="0" smtClean="0"/>
              <a:t>  minimize </a:t>
            </a:r>
            <a:r>
              <a:rPr lang="en-US" sz="2800" dirty="0"/>
              <a:t>the communication </a:t>
            </a:r>
            <a:r>
              <a:rPr lang="en-US" sz="2800" dirty="0" smtClean="0"/>
              <a:t> </a:t>
            </a:r>
            <a:r>
              <a:rPr lang="en-US" sz="2800" dirty="0"/>
              <a:t>between a client and system classes; one connection instead of many.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Applicability:</a:t>
            </a:r>
            <a:r>
              <a:rPr lang="en-US" sz="2800" dirty="0"/>
              <a:t>  </a:t>
            </a:r>
            <a:endParaRPr lang="en-US" sz="2800" dirty="0" smtClean="0"/>
          </a:p>
          <a:p>
            <a:r>
              <a:rPr lang="en-US" sz="2800" dirty="0" smtClean="0"/>
              <a:t>Several scenarios:</a:t>
            </a:r>
            <a:endParaRPr lang="en-US" sz="2800" dirty="0"/>
          </a:p>
          <a:p>
            <a:pPr lvl="1" indent="0">
              <a:buFont typeface="Arial" panose="020B0604020202020204" pitchFamily="34" charset="0"/>
              <a:buChar char="•"/>
            </a:pPr>
            <a:r>
              <a:rPr lang="en-US" sz="2800" dirty="0"/>
              <a:t> Hide a </a:t>
            </a:r>
            <a:r>
              <a:rPr lang="en-US" sz="2800" dirty="0" smtClean="0"/>
              <a:t>complicated code that is hard to understand (usability).</a:t>
            </a:r>
            <a:endParaRPr lang="en-US" sz="2800" dirty="0"/>
          </a:p>
          <a:p>
            <a:pPr lvl="1" indent="0">
              <a:buFont typeface="Arial" panose="020B0604020202020204" pitchFamily="34" charset="0"/>
              <a:buChar char="•"/>
            </a:pPr>
            <a:r>
              <a:rPr lang="en-US" sz="2800" dirty="0"/>
              <a:t> Simplify the dependencies between client and </a:t>
            </a:r>
            <a:r>
              <a:rPr lang="en-US" sz="2800" dirty="0" smtClean="0"/>
              <a:t>system (loose coupling).</a:t>
            </a:r>
            <a:endParaRPr lang="en-US" sz="2800" dirty="0"/>
          </a:p>
          <a:p>
            <a:pPr lvl="1" indent="0">
              <a:buFont typeface="Arial" panose="020B0604020202020204" pitchFamily="34" charset="0"/>
              <a:buChar char="•"/>
            </a:pPr>
            <a:r>
              <a:rPr lang="en-US" sz="2800" dirty="0"/>
              <a:t> Use </a:t>
            </a:r>
            <a:r>
              <a:rPr lang="en-US" sz="2800" dirty="0" smtClean="0"/>
              <a:t>a </a:t>
            </a:r>
            <a:r>
              <a:rPr lang="en-US" sz="2800" dirty="0"/>
              <a:t>subpart of a system.</a:t>
            </a:r>
            <a:endParaRPr lang="en-CA" sz="2800" dirty="0"/>
          </a:p>
        </p:txBody>
      </p:sp>
    </p:spTree>
    <p:extLst>
      <p:ext uri="{BB962C8B-B14F-4D97-AF65-F5344CB8AC3E}">
        <p14:creationId xmlns="" xmlns:p14="http://schemas.microsoft.com/office/powerpoint/2010/main" val="190569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251036"/>
            <a:ext cx="10772775" cy="1126062"/>
          </a:xfrm>
        </p:spPr>
        <p:txBody>
          <a:bodyPr/>
          <a:lstStyle/>
          <a:p>
            <a:r>
              <a:rPr lang="en-US" dirty="0"/>
              <a:t>Facade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94338"/>
            <a:ext cx="10753725" cy="5382085"/>
          </a:xfrm>
        </p:spPr>
        <p:txBody>
          <a:bodyPr>
            <a:normAutofit/>
          </a:bodyPr>
          <a:lstStyle/>
          <a:p>
            <a:pPr indent="0"/>
            <a:r>
              <a:rPr lang="en-US" sz="2800" b="1" dirty="0">
                <a:solidFill>
                  <a:srgbClr val="FF0000"/>
                </a:solidFill>
              </a:rPr>
              <a:t>Structure:</a:t>
            </a:r>
            <a:r>
              <a:rPr lang="en-US" sz="2800" dirty="0"/>
              <a:t> check the class diagram in the class</a:t>
            </a:r>
            <a:r>
              <a:rPr lang="en-US" sz="2800" dirty="0" smtClean="0"/>
              <a:t>.</a:t>
            </a:r>
            <a:endParaRPr lang="en-US" sz="2800" dirty="0"/>
          </a:p>
          <a:p>
            <a:pPr indent="0"/>
            <a:r>
              <a:rPr lang="en-US" sz="2800" b="1" dirty="0">
                <a:solidFill>
                  <a:srgbClr val="FF0000"/>
                </a:solidFill>
              </a:rPr>
              <a:t>Participants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endParaRPr lang="en-US" sz="2800" b="1" dirty="0">
              <a:solidFill>
                <a:srgbClr val="FF0000"/>
              </a:solidFill>
            </a:endParaRP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Client: request services 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Facade</a:t>
            </a:r>
            <a:r>
              <a:rPr lang="en-US" sz="2800" dirty="0"/>
              <a:t>: delegate client’s requests to appropriate classes.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System: </a:t>
            </a:r>
            <a:r>
              <a:rPr lang="en-US" sz="2800" dirty="0"/>
              <a:t>process requests of Facade; </a:t>
            </a:r>
            <a:r>
              <a:rPr lang="en-US" sz="2800" dirty="0" smtClean="0"/>
              <a:t> system </a:t>
            </a:r>
            <a:r>
              <a:rPr lang="en-US" sz="2800" dirty="0"/>
              <a:t>is not aware of Facade (no reference to it).</a:t>
            </a:r>
          </a:p>
          <a:p>
            <a:pPr lvl="1" indent="0"/>
            <a:endParaRPr lang="en-US" sz="2800" dirty="0"/>
          </a:p>
          <a:p>
            <a:pPr indent="0"/>
            <a:r>
              <a:rPr lang="en-US" sz="2800" b="1" dirty="0">
                <a:solidFill>
                  <a:srgbClr val="FF0000"/>
                </a:solidFill>
              </a:rPr>
              <a:t>Collaborations:</a:t>
            </a:r>
            <a:r>
              <a:rPr lang="en-US" sz="2800" b="1" dirty="0"/>
              <a:t> 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 A client communicates with classes by sending requests to Facade. 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 A client does not have access </a:t>
            </a:r>
            <a:r>
              <a:rPr lang="en-US" sz="2800" dirty="0" smtClean="0"/>
              <a:t>to classes (hidden). </a:t>
            </a:r>
            <a:endParaRPr lang="en-US" sz="2800" dirty="0"/>
          </a:p>
          <a:p>
            <a:pPr indent="0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1087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345522"/>
            <a:ext cx="10753725" cy="4852946"/>
          </a:xfrm>
        </p:spPr>
        <p:txBody>
          <a:bodyPr>
            <a:normAutofit fontScale="92500"/>
          </a:bodyPr>
          <a:lstStyle/>
          <a:p>
            <a:pPr indent="0"/>
            <a:r>
              <a:rPr lang="en-US" sz="2800" b="1" dirty="0">
                <a:solidFill>
                  <a:srgbClr val="FF0000"/>
                </a:solidFill>
              </a:rPr>
              <a:t>Consequences:</a:t>
            </a:r>
            <a:r>
              <a:rPr lang="en-US" sz="2800" dirty="0"/>
              <a:t> </a:t>
            </a:r>
          </a:p>
          <a:p>
            <a:pPr marL="690372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Make the system easy to use by reducing the number of classes the client deals with.</a:t>
            </a:r>
          </a:p>
          <a:p>
            <a:pPr marL="690372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Promote low coupling between the system and </a:t>
            </a:r>
            <a:r>
              <a:rPr lang="en-US" sz="2800" dirty="0" smtClean="0"/>
              <a:t>client. </a:t>
            </a:r>
            <a:r>
              <a:rPr lang="en-US" sz="2800" dirty="0"/>
              <a:t>This allows you to change the classes without affecting the clients (increase reusability).</a:t>
            </a:r>
          </a:p>
          <a:p>
            <a:pPr lvl="1" indent="0"/>
            <a:endParaRPr lang="en-US" sz="2800" dirty="0"/>
          </a:p>
          <a:p>
            <a:pPr indent="0"/>
            <a:r>
              <a:rPr lang="en-US" sz="2800" b="1" dirty="0">
                <a:solidFill>
                  <a:srgbClr val="FF0000"/>
                </a:solidFill>
              </a:rPr>
              <a:t>Implementation:</a:t>
            </a:r>
            <a:r>
              <a:rPr lang="en-US" sz="2800" b="1" dirty="0"/>
              <a:t> </a:t>
            </a:r>
          </a:p>
          <a:p>
            <a:pPr marL="690372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Define a single class for Facade that uses classes of </a:t>
            </a:r>
            <a:r>
              <a:rPr lang="en-US" sz="2800" dirty="0" smtClean="0"/>
              <a:t>interest.</a:t>
            </a:r>
            <a:endParaRPr lang="en-US" sz="2800" dirty="0"/>
          </a:p>
          <a:p>
            <a:pPr marL="690372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Reduce further client-system coupling </a:t>
            </a:r>
            <a:r>
              <a:rPr lang="en-US" sz="2800" dirty="0" smtClean="0"/>
              <a:t>using an </a:t>
            </a:r>
            <a:r>
              <a:rPr lang="en-US" sz="2800" dirty="0"/>
              <a:t>abstract </a:t>
            </a:r>
            <a:r>
              <a:rPr lang="en-US" sz="2800" dirty="0" smtClean="0"/>
              <a:t>Façade class</a:t>
            </a:r>
            <a:r>
              <a:rPr lang="en-US" sz="2800" dirty="0"/>
              <a:t>. </a:t>
            </a:r>
          </a:p>
          <a:p>
            <a:pPr indent="0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3539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224574"/>
            <a:ext cx="10753725" cy="52460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Sample code:</a:t>
            </a:r>
            <a:r>
              <a:rPr lang="en-US" dirty="0"/>
              <a:t> check the </a:t>
            </a:r>
            <a:r>
              <a:rPr lang="en-US" dirty="0" err="1"/>
              <a:t>GoF</a:t>
            </a:r>
            <a:r>
              <a:rPr lang="en-US" dirty="0"/>
              <a:t> book.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indent="0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Known uses:</a:t>
            </a:r>
          </a:p>
          <a:p>
            <a:pPr marL="690372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ET++ framework uses a Facade class called “</a:t>
            </a:r>
            <a:r>
              <a:rPr lang="en-US" dirty="0" err="1"/>
              <a:t>programmingEnvironment</a:t>
            </a:r>
            <a:r>
              <a:rPr lang="en-US" dirty="0"/>
              <a:t>”  for its browsing tools.</a:t>
            </a:r>
          </a:p>
          <a:p>
            <a:pPr marL="690372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API that you create should be much simpler than the original system’s API. </a:t>
            </a:r>
          </a:p>
          <a:p>
            <a:pPr indent="0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Related Patterns:</a:t>
            </a:r>
          </a:p>
          <a:p>
            <a:pPr marL="690372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Mediator:</a:t>
            </a:r>
            <a:r>
              <a:rPr lang="en-US" dirty="0"/>
              <a:t> abstracts functionality of an existing system but </a:t>
            </a:r>
            <a:r>
              <a:rPr lang="en-US" dirty="0" smtClean="0"/>
              <a:t>can add </a:t>
            </a:r>
            <a:r>
              <a:rPr lang="en-US" dirty="0"/>
              <a:t>new methods;  system classes are aware of Mediator.</a:t>
            </a:r>
          </a:p>
          <a:p>
            <a:pPr marL="690372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Adapter:</a:t>
            </a:r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Adapter wraps a single </a:t>
            </a:r>
            <a:r>
              <a:rPr lang="en-US" dirty="0" smtClean="0">
                <a:solidFill>
                  <a:srgbClr val="000000"/>
                </a:solidFill>
              </a:rPr>
              <a:t>class/reuses an old interface; </a:t>
            </a:r>
            <a:r>
              <a:rPr lang="en-US" dirty="0">
                <a:solidFill>
                  <a:srgbClr val="000000"/>
                </a:solidFill>
              </a:rPr>
              <a:t>Facade wraps multiple </a:t>
            </a:r>
            <a:r>
              <a:rPr lang="en-US" dirty="0" smtClean="0">
                <a:solidFill>
                  <a:srgbClr val="000000"/>
                </a:solidFill>
              </a:rPr>
              <a:t>classes/defines a new one</a:t>
            </a:r>
            <a:r>
              <a:rPr lang="en-US" dirty="0" smtClean="0"/>
              <a:t>.</a:t>
            </a:r>
            <a:endParaRPr lang="en-US" dirty="0"/>
          </a:p>
          <a:p>
            <a:pPr lvl="1" indent="0">
              <a:lnSpc>
                <a:spcPct val="110000"/>
              </a:lnSpc>
            </a:pPr>
            <a:endParaRPr lang="en-US" dirty="0"/>
          </a:p>
          <a:p>
            <a:pPr indent="0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326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98880"/>
            <a:ext cx="10753725" cy="4973320"/>
          </a:xfrm>
        </p:spPr>
        <p:txBody>
          <a:bodyPr>
            <a:normAutofit/>
          </a:bodyPr>
          <a:lstStyle/>
          <a:p>
            <a:pPr marL="54864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 compiler system has </a:t>
            </a:r>
            <a:r>
              <a:rPr lang="en-US" sz="3200" dirty="0" smtClean="0"/>
              <a:t>four main </a:t>
            </a:r>
            <a:r>
              <a:rPr lang="en-US" sz="3200" dirty="0" err="1" smtClean="0"/>
              <a:t>susbsystems</a:t>
            </a:r>
            <a:r>
              <a:rPr lang="en-US" sz="3200" smtClean="0"/>
              <a:t>:  Scanner</a:t>
            </a:r>
            <a:r>
              <a:rPr lang="en-US" sz="3200" dirty="0"/>
              <a:t>, Parser, </a:t>
            </a:r>
            <a:r>
              <a:rPr lang="en-US" sz="3200" dirty="0" err="1"/>
              <a:t>ProgramNodeBuilder</a:t>
            </a:r>
            <a:r>
              <a:rPr lang="en-US" sz="3200" dirty="0"/>
              <a:t> and </a:t>
            </a:r>
            <a:r>
              <a:rPr lang="en-US" sz="3200" dirty="0" err="1"/>
              <a:t>CodeGenerator</a:t>
            </a:r>
            <a:r>
              <a:rPr lang="en-US" sz="3200" dirty="0"/>
              <a:t>.</a:t>
            </a:r>
          </a:p>
          <a:p>
            <a:pPr marL="54864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 client of a compiler doesn’t care about details.</a:t>
            </a:r>
          </a:p>
          <a:p>
            <a:pPr marL="54864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Compiler </a:t>
            </a:r>
            <a:r>
              <a:rPr lang="en-US" sz="3200" dirty="0"/>
              <a:t>system has an interface, named “Compiler”, which acts as a Facade.</a:t>
            </a:r>
          </a:p>
          <a:p>
            <a:pPr marL="54864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“Compiler” is a simple interface to the compiler’s complex functionality.</a:t>
            </a:r>
          </a:p>
        </p:txBody>
      </p:sp>
    </p:spTree>
    <p:extLst>
      <p:ext uri="{BB962C8B-B14F-4D97-AF65-F5344CB8AC3E}">
        <p14:creationId xmlns="" xmlns:p14="http://schemas.microsoft.com/office/powerpoint/2010/main" val="64479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Intent:</a:t>
            </a:r>
            <a:r>
              <a:rPr lang="en-US" sz="3200" dirty="0"/>
              <a:t>  when an object changes state, notify </a:t>
            </a:r>
            <a:r>
              <a:rPr lang="en-US" sz="3200" dirty="0" smtClean="0"/>
              <a:t>all </a:t>
            </a:r>
            <a:r>
              <a:rPr lang="en-US" sz="3200" dirty="0"/>
              <a:t>its dependent objects and update them accordingly; changes in the state of one object are reported ("broadcast") to dependent objects.</a:t>
            </a:r>
          </a:p>
          <a:p>
            <a:pPr indent="0">
              <a:buNone/>
            </a:pPr>
            <a:r>
              <a:rPr lang="en-US" sz="3200" dirty="0"/>
              <a:t> </a:t>
            </a:r>
          </a:p>
          <a:p>
            <a:pPr marL="54864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Motivation:</a:t>
            </a:r>
            <a:r>
              <a:rPr lang="en-US" sz="3200" dirty="0"/>
              <a:t> </a:t>
            </a:r>
            <a:r>
              <a:rPr lang="en-US" sz="3200" dirty="0" smtClean="0"/>
              <a:t>a) maintain </a:t>
            </a:r>
            <a:r>
              <a:rPr lang="en-US" sz="3200" dirty="0"/>
              <a:t>consistency between related </a:t>
            </a:r>
            <a:r>
              <a:rPr lang="en-US" sz="3200" dirty="0" smtClean="0"/>
              <a:t>objects, b) keep </a:t>
            </a:r>
            <a:r>
              <a:rPr lang="en-US" sz="3200" dirty="0"/>
              <a:t>a set of objects up to date with the state of a designated object.</a:t>
            </a:r>
          </a:p>
          <a:p>
            <a:pPr marL="54864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4864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68915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64104"/>
            <a:ext cx="10753725" cy="5487910"/>
          </a:xfrm>
        </p:spPr>
        <p:txBody>
          <a:bodyPr>
            <a:normAutofit/>
          </a:bodyPr>
          <a:lstStyle/>
          <a:p>
            <a:pPr indent="0"/>
            <a:r>
              <a:rPr lang="en-US" sz="3200" b="1" dirty="0">
                <a:solidFill>
                  <a:srgbClr val="FF0000"/>
                </a:solidFill>
              </a:rPr>
              <a:t>Applicability</a:t>
            </a:r>
            <a:r>
              <a:rPr lang="en-US" sz="3200" b="1" dirty="0" smtClean="0">
                <a:solidFill>
                  <a:srgbClr val="FF0000"/>
                </a:solidFill>
              </a:rPr>
              <a:t>:</a:t>
            </a:r>
          </a:p>
          <a:p>
            <a:pPr indent="0"/>
            <a:r>
              <a:rPr lang="en-US" sz="3200" dirty="0" smtClean="0"/>
              <a:t>Use </a:t>
            </a:r>
            <a:r>
              <a:rPr lang="en-US" sz="3200" dirty="0"/>
              <a:t>Observer in the following situations:</a:t>
            </a:r>
          </a:p>
          <a:p>
            <a:pPr marL="690372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When changing an object requires changing others.</a:t>
            </a:r>
          </a:p>
          <a:p>
            <a:pPr marL="690372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 subject has to be observed by one or more observers.</a:t>
            </a:r>
          </a:p>
          <a:p>
            <a:pPr marL="690372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Maintaining consistency between related objects without making classes </a:t>
            </a:r>
            <a:r>
              <a:rPr lang="en-US" sz="3200" dirty="0" smtClean="0"/>
              <a:t>coupled</a:t>
            </a:r>
            <a:r>
              <a:rPr lang="en-US" sz="3200" dirty="0"/>
              <a:t>.</a:t>
            </a:r>
          </a:p>
          <a:p>
            <a:pPr marL="690372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Add/remove/update </a:t>
            </a:r>
            <a:r>
              <a:rPr lang="en-US" sz="3200" dirty="0"/>
              <a:t>views as the application evolves. </a:t>
            </a:r>
          </a:p>
          <a:p>
            <a:pPr indent="0">
              <a:lnSpc>
                <a:spcPct val="12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18118618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911</Words>
  <Application>Microsoft Office PowerPoint</Application>
  <PresentationFormat>Custom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Metropolitan</vt:lpstr>
      <vt:lpstr>Software Development Project</vt:lpstr>
      <vt:lpstr>Facade and Observer Patterns </vt:lpstr>
      <vt:lpstr>Facade Pattern</vt:lpstr>
      <vt:lpstr>Facade Pattern</vt:lpstr>
      <vt:lpstr>Facade Pattern</vt:lpstr>
      <vt:lpstr>Facade Pattern</vt:lpstr>
      <vt:lpstr>An Example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An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</dc:title>
  <dc:creator>Sergio Ribeiro</dc:creator>
  <cp:lastModifiedBy>sadaouis</cp:lastModifiedBy>
  <cp:revision>76</cp:revision>
  <dcterms:created xsi:type="dcterms:W3CDTF">2019-01-20T22:02:37Z</dcterms:created>
  <dcterms:modified xsi:type="dcterms:W3CDTF">2019-10-10T15:15:20Z</dcterms:modified>
</cp:coreProperties>
</file>