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handoutMasterIdLst>
    <p:handoutMasterId r:id="rId19"/>
  </p:handoutMasterIdLst>
  <p:sldIdLst>
    <p:sldId id="390" r:id="rId5"/>
    <p:sldId id="359" r:id="rId6"/>
    <p:sldId id="335" r:id="rId7"/>
    <p:sldId id="392" r:id="rId8"/>
    <p:sldId id="360" r:id="rId9"/>
    <p:sldId id="393" r:id="rId10"/>
    <p:sldId id="361" r:id="rId11"/>
    <p:sldId id="362" r:id="rId12"/>
    <p:sldId id="363" r:id="rId13"/>
    <p:sldId id="366" r:id="rId14"/>
    <p:sldId id="367" r:id="rId15"/>
    <p:sldId id="383" r:id="rId16"/>
    <p:sldId id="394" r:id="rId17"/>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66">
          <p15:clr>
            <a:srgbClr val="A4A3A4"/>
          </p15:clr>
        </p15:guide>
        <p15:guide id="4" orient="horz" pos="1632">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5D44"/>
    <a:srgbClr val="007CC3"/>
    <a:srgbClr val="0F96FA"/>
    <a:srgbClr val="F1592D"/>
    <a:srgbClr val="0F9FFA"/>
    <a:srgbClr val="0F9FC3"/>
    <a:srgbClr val="B8B8B8"/>
    <a:srgbClr val="000000"/>
    <a:srgbClr val="FFFFFF"/>
    <a:srgbClr val="1199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9" autoAdjust="0"/>
    <p:restoredTop sz="88044" autoAdjust="0"/>
  </p:normalViewPr>
  <p:slideViewPr>
    <p:cSldViewPr snapToGrid="0" snapToObjects="1">
      <p:cViewPr varScale="1">
        <p:scale>
          <a:sx n="86" d="100"/>
          <a:sy n="86" d="100"/>
        </p:scale>
        <p:origin x="1128" y="90"/>
      </p:cViewPr>
      <p:guideLst>
        <p:guide orient="horz" pos="1620"/>
        <p:guide pos="2880"/>
        <p:guide orient="horz" pos="166"/>
        <p:guide orient="horz" pos="1632"/>
        <p:guide pos="184"/>
        <p:guide pos="223"/>
      </p:guideLst>
    </p:cSldViewPr>
  </p:slideViewPr>
  <p:notesTextViewPr>
    <p:cViewPr>
      <p:scale>
        <a:sx n="100" d="100"/>
        <a:sy n="100" d="100"/>
      </p:scale>
      <p:origin x="0" y="0"/>
    </p:cViewPr>
  </p:notesTextViewPr>
  <p:sorterViewPr>
    <p:cViewPr varScale="1">
      <p:scale>
        <a:sx n="100" d="100"/>
        <a:sy n="100" d="100"/>
      </p:scale>
      <p:origin x="0" y="-2568"/>
    </p:cViewPr>
  </p:sorter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5/5/2021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40" name="Shape 40"/>
          <p:cNvSpPr>
            <a:spLocks noGrp="1"/>
          </p:cNvSpPr>
          <p:nvPr>
            <p:ph type="title" hasCustomPrompt="1"/>
          </p:nvPr>
        </p:nvSpPr>
        <p:spPr>
          <a:xfrm>
            <a:off x="343165" y="302890"/>
            <a:ext cx="3441435" cy="865509"/>
          </a:xfrm>
          <a:prstGeom prst="rect">
            <a:avLst/>
          </a:prstGeom>
        </p:spPr>
        <p:txBody>
          <a:bodyPr anchor="t">
            <a:noAutofit/>
          </a:bodyPr>
          <a:lstStyle>
            <a:lvl1pPr>
              <a:defRPr sz="2400">
                <a:solidFill>
                  <a:srgbClr val="007CC3"/>
                </a:solidFill>
              </a:defRPr>
            </a:lvl1pPr>
          </a:lstStyle>
          <a:p>
            <a:r>
              <a:rPr lang="en-US" dirty="0" smtClean="0"/>
              <a:t>TITLE TEXT</a:t>
            </a:r>
            <a:endParaRPr lang="en-US" dirty="0"/>
          </a:p>
        </p:txBody>
      </p:sp>
      <p:pic>
        <p:nvPicPr>
          <p:cNvPr id="4" name="Picture 3"/>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242638205"/>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2829703"/>
      </p:ext>
    </p:extLst>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4768"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194768" y="1164692"/>
            <a:ext cx="8509720" cy="3144173"/>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quarter" idx="11"/>
          </p:nvPr>
        </p:nvSpPr>
        <p:spPr>
          <a:xfrm>
            <a:off x="194768" y="611512"/>
            <a:ext cx="8723049" cy="386333"/>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642038923"/>
      </p:ext>
    </p:extLst>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076237770"/>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337"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7" name="Text Placeholder 2"/>
          <p:cNvSpPr>
            <a:spLocks noGrp="1"/>
          </p:cNvSpPr>
          <p:nvPr>
            <p:ph type="body" idx="1"/>
          </p:nvPr>
        </p:nvSpPr>
        <p:spPr>
          <a:xfrm>
            <a:off x="199337" y="617948"/>
            <a:ext cx="8723050" cy="568873"/>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247470756"/>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6010"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44999651"/>
      </p:ext>
    </p:extLst>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4484914"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237227261"/>
      </p:ext>
    </p:extLst>
  </p:cSld>
  <p:clrMapOvr>
    <a:masterClrMapping/>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197943"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2"/>
          <p:cNvSpPr>
            <a:spLocks noGrp="1"/>
          </p:cNvSpPr>
          <p:nvPr>
            <p:ph type="body" sz="quarter" idx="11"/>
          </p:nvPr>
        </p:nvSpPr>
        <p:spPr>
          <a:xfrm>
            <a:off x="4683632"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2" name="Picture 1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3143605"/>
      </p:ext>
    </p:extLst>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7" name="Picture 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321887839"/>
      </p:ext>
    </p:extLst>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8024812" y="4505338"/>
            <a:ext cx="914401" cy="467410"/>
          </a:xfrm>
          <a:prstGeom prst="rect">
            <a:avLst/>
          </a:prstGeom>
        </p:spPr>
      </p:pic>
    </p:spTree>
    <p:extLst>
      <p:ext uri="{BB962C8B-B14F-4D97-AF65-F5344CB8AC3E}">
        <p14:creationId xmlns:p14="http://schemas.microsoft.com/office/powerpoint/2010/main" val="2513217542"/>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dirty="0" smtClean="0"/>
              <a:t>TITLE TEXT</a:t>
            </a:r>
            <a:endParaRPr lang="en-US" dirty="0"/>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198843792"/>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807244" y="1659428"/>
            <a:ext cx="7527837" cy="732080"/>
          </a:xfrm>
          <a:prstGeom prst="rect">
            <a:avLst/>
          </a:prstGeom>
        </p:spPr>
        <p:txBody>
          <a:bodyPr anchor="ctr">
            <a:noAutofit/>
          </a:bodyPr>
          <a:lstStyle>
            <a:lvl1pPr algn="ctr">
              <a:defRPr sz="2400">
                <a:solidFill>
                  <a:srgbClr val="007CC3"/>
                </a:solidFill>
              </a:defRPr>
            </a:lvl1pPr>
          </a:lstStyle>
          <a:p>
            <a:r>
              <a:rPr lang="en-US" dirty="0" smtClean="0"/>
              <a:t>TITLE TEXT</a:t>
            </a:r>
            <a:endParaRPr lang="en-US" dirty="0"/>
          </a:p>
        </p:txBody>
      </p:sp>
      <p:sp>
        <p:nvSpPr>
          <p:cNvPr id="14" name="Text Placeholder 2"/>
          <p:cNvSpPr>
            <a:spLocks noGrp="1"/>
          </p:cNvSpPr>
          <p:nvPr>
            <p:ph type="body" idx="1" hasCustomPrompt="1"/>
          </p:nvPr>
        </p:nvSpPr>
        <p:spPr>
          <a:xfrm>
            <a:off x="1161819" y="2576513"/>
            <a:ext cx="6865555" cy="315250"/>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5" name="Text Placeholder 2"/>
          <p:cNvSpPr>
            <a:spLocks noGrp="1"/>
          </p:cNvSpPr>
          <p:nvPr>
            <p:ph type="body" idx="10" hasCustomPrompt="1"/>
          </p:nvPr>
        </p:nvSpPr>
        <p:spPr>
          <a:xfrm>
            <a:off x="1987453" y="3212586"/>
            <a:ext cx="5323411" cy="781802"/>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7772418"/>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47688" y="1150334"/>
            <a:ext cx="7027365"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1"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2"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3"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37" name="Picture 3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309329221"/>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57402" y="1150334"/>
            <a:ext cx="7027365"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722376293"/>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47578" y="1150334"/>
            <a:ext cx="6574927" cy="475265"/>
          </a:xfrm>
          <a:prstGeom prst="rect">
            <a:avLst/>
          </a:prstGeom>
        </p:spPr>
        <p:txBody>
          <a:bodyPr anchor="t">
            <a:noAutofit/>
          </a:bodyPr>
          <a:lstStyle>
            <a:lvl1pPr>
              <a:tabLst/>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073566258"/>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034367" y="1150334"/>
            <a:ext cx="6224292"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955877283"/>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488601" y="1150334"/>
            <a:ext cx="5585301"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26313949"/>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24" name="Shape 40"/>
          <p:cNvSpPr>
            <a:spLocks noGrp="1"/>
          </p:cNvSpPr>
          <p:nvPr>
            <p:ph type="title" hasCustomPrompt="1"/>
          </p:nvPr>
        </p:nvSpPr>
        <p:spPr>
          <a:xfrm>
            <a:off x="1054292" y="1287358"/>
            <a:ext cx="3175397" cy="681142"/>
          </a:xfrm>
          <a:prstGeom prst="rect">
            <a:avLst/>
          </a:prstGeom>
        </p:spPr>
        <p:txBody>
          <a:bodyPr anchor="ctr">
            <a:noAutofit/>
          </a:bodyPr>
          <a:lstStyle>
            <a:lvl1pPr algn="l">
              <a:defRPr sz="2000">
                <a:solidFill>
                  <a:srgbClr val="007CC3"/>
                </a:solidFill>
              </a:defRPr>
            </a:lvl1pPr>
          </a:lstStyle>
          <a:p>
            <a:r>
              <a:rPr lang="en-US" dirty="0" smtClean="0"/>
              <a:t>TITLE TEXT</a:t>
            </a:r>
            <a:endParaRPr lang="en-US" dirty="0"/>
          </a:p>
        </p:txBody>
      </p:sp>
      <p:sp>
        <p:nvSpPr>
          <p:cNvPr id="25" name="Text Placeholder 2"/>
          <p:cNvSpPr txBox="1">
            <a:spLocks/>
          </p:cNvSpPr>
          <p:nvPr userDrawn="1"/>
        </p:nvSpPr>
        <p:spPr>
          <a:xfrm>
            <a:off x="389699" y="4610386"/>
            <a:ext cx="6024775"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dirty="0" smtClean="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pic>
        <p:nvPicPr>
          <p:cNvPr id="26" name="Picture 25"/>
          <p:cNvPicPr>
            <a:picLocks noChangeAspect="1"/>
          </p:cNvPicPr>
          <p:nvPr userDrawn="1"/>
        </p:nvPicPr>
        <p:blipFill>
          <a:blip r:embed="rId2"/>
          <a:stretch>
            <a:fillRect/>
          </a:stretch>
        </p:blipFill>
        <p:spPr>
          <a:xfrm>
            <a:off x="8034834" y="4511610"/>
            <a:ext cx="909665" cy="465265"/>
          </a:xfrm>
          <a:prstGeom prst="rect">
            <a:avLst/>
          </a:prstGeom>
        </p:spPr>
      </p:pic>
      <p:grpSp>
        <p:nvGrpSpPr>
          <p:cNvPr id="37" name="Group 36"/>
          <p:cNvGrpSpPr/>
          <p:nvPr userDrawn="1"/>
        </p:nvGrpSpPr>
        <p:grpSpPr>
          <a:xfrm>
            <a:off x="-8920" y="2124012"/>
            <a:ext cx="9161828" cy="865432"/>
            <a:chOff x="-8920" y="2124012"/>
            <a:chExt cx="9161828" cy="865432"/>
          </a:xfrm>
        </p:grpSpPr>
        <p:sp>
          <p:nvSpPr>
            <p:cNvPr id="38"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a:p>
          </p:txBody>
        </p:sp>
        <p:sp>
          <p:nvSpPr>
            <p:cNvPr id="39"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a:p>
          </p:txBody>
        </p:sp>
        <p:sp>
          <p:nvSpPr>
            <p:cNvPr id="4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a:p>
          </p:txBody>
        </p:sp>
        <p:sp>
          <p:nvSpPr>
            <p:cNvPr id="42"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a:p>
          </p:txBody>
        </p:sp>
        <p:sp>
          <p:nvSpPr>
            <p:cNvPr id="43"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a:p>
          </p:txBody>
        </p:sp>
        <p:sp>
          <p:nvSpPr>
            <p:cNvPr id="44"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a:p>
          </p:txBody>
        </p:sp>
        <p:sp>
          <p:nvSpPr>
            <p:cNvPr id="45"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a:p>
          </p:txBody>
        </p:sp>
        <p:sp>
          <p:nvSpPr>
            <p:cNvPr id="46"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a:p>
          </p:txBody>
        </p:sp>
        <p:sp>
          <p:nvSpPr>
            <p:cNvPr id="47"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a:p>
          </p:txBody>
        </p:sp>
        <p:sp>
          <p:nvSpPr>
            <p:cNvPr id="48"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a:p>
          </p:txBody>
        </p:sp>
        <p:sp>
          <p:nvSpPr>
            <p:cNvPr id="49"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a:p>
          </p:txBody>
        </p:sp>
        <p:sp>
          <p:nvSpPr>
            <p:cNvPr id="50"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pPr lvl="0"/>
              <a:endParaRPr/>
            </a:p>
          </p:txBody>
        </p:sp>
        <p:sp>
          <p:nvSpPr>
            <p:cNvPr id="51"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a:p>
          </p:txBody>
        </p:sp>
        <p:sp>
          <p:nvSpPr>
            <p:cNvPr id="52"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a:p>
          </p:txBody>
        </p:sp>
        <p:sp>
          <p:nvSpPr>
            <p:cNvPr id="53"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a:p>
          </p:txBody>
        </p:sp>
        <p:sp>
          <p:nvSpPr>
            <p:cNvPr id="54"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a:p>
          </p:txBody>
        </p:sp>
        <p:sp>
          <p:nvSpPr>
            <p:cNvPr id="55"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a:p>
          </p:txBody>
        </p:sp>
        <p:sp>
          <p:nvSpPr>
            <p:cNvPr id="56"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pPr lvl="0"/>
              <a:endParaRPr/>
            </a:p>
          </p:txBody>
        </p:sp>
      </p:grpSp>
    </p:spTree>
    <p:extLst>
      <p:ext uri="{BB962C8B-B14F-4D97-AF65-F5344CB8AC3E}">
        <p14:creationId xmlns:p14="http://schemas.microsoft.com/office/powerpoint/2010/main" val="2340575716"/>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91" r:id="rId2"/>
    <p:sldLayoutId id="2147483684" r:id="rId3"/>
    <p:sldLayoutId id="2147483682" r:id="rId4"/>
    <p:sldLayoutId id="2147483699" r:id="rId5"/>
    <p:sldLayoutId id="2147483700" r:id="rId6"/>
    <p:sldLayoutId id="2147483701" r:id="rId7"/>
    <p:sldLayoutId id="2147483702" r:id="rId8"/>
    <p:sldLayoutId id="2147483680" r:id="rId9"/>
    <p:sldLayoutId id="2147483696" r:id="rId10"/>
    <p:sldLayoutId id="2147483685" r:id="rId11"/>
    <p:sldLayoutId id="2147483704" r:id="rId12"/>
    <p:sldLayoutId id="2147483686" r:id="rId13"/>
    <p:sldLayoutId id="2147483698" r:id="rId14"/>
    <p:sldLayoutId id="2147483695" r:id="rId15"/>
    <p:sldLayoutId id="2147483697" r:id="rId16"/>
    <p:sldLayoutId id="2147483694" r:id="rId17"/>
    <p:sldLayoutId id="2147483676" r:id="rId18"/>
  </p:sldLayoutIdLst>
  <p:transition spd="med"/>
  <p:timing>
    <p:tnLst>
      <p:par>
        <p:cTn id="1" dur="indefinite" restart="never" nodeType="tmRoot"/>
      </p:par>
    </p:tnLst>
  </p:timing>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5" Type="http://schemas.openxmlformats.org/officeDocument/2006/relationships/image" Target="../media/image20.png"/><Relationship Id="rId4" Type="http://schemas.openxmlformats.org/officeDocument/2006/relationships/image" Target="../media/image19.wmf"/></Relationships>
</file>

<file path=ppt/slides/_rels/slide2.xml.rels><?xml version="1.0" encoding="UTF-8" standalone="yes"?>
<Relationships xmlns="http://schemas.openxmlformats.org/package/2006/relationships"><Relationship Id="rId2" Type="http://schemas.openxmlformats.org/officeDocument/2006/relationships/hyperlink" Target="http://sparshv2/portals/CCD/Downloads/Pages/Downloads.aspx"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1.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0"/>
          </p:nvPr>
        </p:nvSpPr>
        <p:spPr>
          <a:xfrm>
            <a:off x="348494" y="897525"/>
            <a:ext cx="8421947" cy="3660659"/>
          </a:xfrm>
        </p:spPr>
        <p:txBody>
          <a:bodyPr/>
          <a:lstStyle/>
          <a:p>
            <a:pPr marL="0" indent="0">
              <a:buNone/>
            </a:pPr>
            <a:r>
              <a:rPr lang="en-US" dirty="0" smtClean="0">
                <a:solidFill>
                  <a:srgbClr val="002060"/>
                </a:solidFill>
              </a:rPr>
              <a:t>A complete configuration of Eclipse for </a:t>
            </a:r>
            <a:r>
              <a:rPr lang="en-US" dirty="0" err="1" smtClean="0">
                <a:solidFill>
                  <a:srgbClr val="002060"/>
                </a:solidFill>
              </a:rPr>
              <a:t>Windchill</a:t>
            </a:r>
            <a:r>
              <a:rPr lang="en-US" dirty="0" smtClean="0">
                <a:solidFill>
                  <a:srgbClr val="002060"/>
                </a:solidFill>
              </a:rPr>
              <a:t> developments</a:t>
            </a:r>
          </a:p>
          <a:p>
            <a:pPr marL="342900" indent="-342900">
              <a:buAutoNum type="arabicPeriod"/>
            </a:pPr>
            <a:r>
              <a:rPr lang="en-US" dirty="0" smtClean="0">
                <a:solidFill>
                  <a:srgbClr val="002060"/>
                </a:solidFill>
              </a:rPr>
              <a:t>Download and install eclipse</a:t>
            </a:r>
          </a:p>
          <a:p>
            <a:pPr marL="342900" indent="-342900">
              <a:buAutoNum type="arabicPeriod"/>
            </a:pPr>
            <a:r>
              <a:rPr lang="en-US" dirty="0" smtClean="0">
                <a:solidFill>
                  <a:srgbClr val="002060"/>
                </a:solidFill>
              </a:rPr>
              <a:t>Configure project for development</a:t>
            </a:r>
          </a:p>
          <a:p>
            <a:pPr marL="342900" indent="-342900">
              <a:buAutoNum type="arabicPeriod"/>
            </a:pPr>
            <a:r>
              <a:rPr lang="en-US" dirty="0" smtClean="0">
                <a:solidFill>
                  <a:srgbClr val="002060"/>
                </a:solidFill>
              </a:rPr>
              <a:t>Configure </a:t>
            </a:r>
            <a:r>
              <a:rPr lang="en-US" dirty="0" err="1" smtClean="0">
                <a:solidFill>
                  <a:srgbClr val="002060"/>
                </a:solidFill>
              </a:rPr>
              <a:t>windchill</a:t>
            </a:r>
            <a:r>
              <a:rPr lang="en-US" dirty="0" smtClean="0">
                <a:solidFill>
                  <a:srgbClr val="002060"/>
                </a:solidFill>
              </a:rPr>
              <a:t> jars</a:t>
            </a:r>
          </a:p>
          <a:p>
            <a:pPr marL="342900" indent="-342900">
              <a:buAutoNum type="arabicPeriod"/>
            </a:pPr>
            <a:r>
              <a:rPr lang="en-US" dirty="0" smtClean="0">
                <a:solidFill>
                  <a:srgbClr val="002060"/>
                </a:solidFill>
              </a:rPr>
              <a:t>Configure File Sync</a:t>
            </a:r>
          </a:p>
          <a:p>
            <a:pPr marL="342900" indent="-342900">
              <a:buAutoNum type="arabicPeriod"/>
            </a:pPr>
            <a:r>
              <a:rPr lang="en-US" dirty="0" smtClean="0">
                <a:solidFill>
                  <a:srgbClr val="002060"/>
                </a:solidFill>
              </a:rPr>
              <a:t>Configure </a:t>
            </a:r>
            <a:r>
              <a:rPr lang="en-US" dirty="0" err="1" smtClean="0">
                <a:solidFill>
                  <a:srgbClr val="002060"/>
                </a:solidFill>
              </a:rPr>
              <a:t>decompiler</a:t>
            </a:r>
            <a:endParaRPr lang="en-US" dirty="0" smtClean="0">
              <a:solidFill>
                <a:srgbClr val="002060"/>
              </a:solidFill>
            </a:endParaRPr>
          </a:p>
          <a:p>
            <a:pPr>
              <a:buFont typeface="Arial" panose="020B0604020202020204" pitchFamily="34" charset="0"/>
              <a:buChar char="•"/>
            </a:pPr>
            <a:endParaRPr lang="en-US" dirty="0" smtClean="0"/>
          </a:p>
          <a:p>
            <a:pPr>
              <a:buFont typeface="Arial" panose="020B0604020202020204" pitchFamily="34" charset="0"/>
              <a:buChar char="•"/>
            </a:pPr>
            <a:r>
              <a:rPr lang="en-US" dirty="0">
                <a:solidFill>
                  <a:srgbClr val="002060"/>
                </a:solidFill>
              </a:rPr>
              <a:t>Prerequisites: </a:t>
            </a:r>
          </a:p>
          <a:p>
            <a:pPr lvl="1">
              <a:buFont typeface="Arial" panose="020B0604020202020204" pitchFamily="34" charset="0"/>
              <a:buChar char="•"/>
            </a:pPr>
            <a:r>
              <a:rPr lang="en-US" sz="1400" dirty="0">
                <a:solidFill>
                  <a:srgbClr val="002060"/>
                </a:solidFill>
              </a:rPr>
              <a:t>User should have </a:t>
            </a:r>
            <a:r>
              <a:rPr lang="en-US" sz="1400" dirty="0" err="1">
                <a:solidFill>
                  <a:srgbClr val="002060"/>
                </a:solidFill>
              </a:rPr>
              <a:t>windchill</a:t>
            </a:r>
            <a:r>
              <a:rPr lang="en-US" sz="1400" dirty="0">
                <a:solidFill>
                  <a:srgbClr val="002060"/>
                </a:solidFill>
              </a:rPr>
              <a:t> jars which needs to be imported </a:t>
            </a:r>
          </a:p>
          <a:p>
            <a:pPr>
              <a:buFont typeface="Arial" panose="020B0604020202020204" pitchFamily="34" charset="0"/>
              <a:buChar char="•"/>
            </a:pP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1</a:t>
            </a:fld>
            <a:endParaRPr lang="en-US" dirty="0"/>
          </a:p>
        </p:txBody>
      </p:sp>
    </p:spTree>
    <p:extLst>
      <p:ext uri="{BB962C8B-B14F-4D97-AF65-F5344CB8AC3E}">
        <p14:creationId xmlns:p14="http://schemas.microsoft.com/office/powerpoint/2010/main" val="1523398579"/>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Annotation Processing </a:t>
            </a:r>
          </a:p>
        </p:txBody>
      </p:sp>
      <p:sp>
        <p:nvSpPr>
          <p:cNvPr id="3" name="Text Placeholder 2"/>
          <p:cNvSpPr>
            <a:spLocks noGrp="1"/>
          </p:cNvSpPr>
          <p:nvPr>
            <p:ph type="body" sz="quarter" idx="10"/>
          </p:nvPr>
        </p:nvSpPr>
        <p:spPr>
          <a:xfrm>
            <a:off x="197943" y="734464"/>
            <a:ext cx="4619596" cy="4127822"/>
          </a:xfrm>
        </p:spPr>
        <p:txBody>
          <a:bodyPr/>
          <a:lstStyle/>
          <a:p>
            <a:pPr marL="0" indent="0" algn="just">
              <a:buNone/>
            </a:pPr>
            <a:r>
              <a:rPr lang="en-US" dirty="0">
                <a:solidFill>
                  <a:srgbClr val="002060"/>
                </a:solidFill>
              </a:rPr>
              <a:t>For annotation compiling, you must set following environment. </a:t>
            </a:r>
          </a:p>
          <a:p>
            <a:pPr marL="0" indent="0" algn="just">
              <a:buNone/>
            </a:pPr>
            <a:r>
              <a:rPr lang="en-US" dirty="0">
                <a:solidFill>
                  <a:srgbClr val="002060"/>
                </a:solidFill>
              </a:rPr>
              <a:t>Set annotation configuration </a:t>
            </a:r>
          </a:p>
          <a:p>
            <a:pPr marL="0" indent="0" algn="just">
              <a:buNone/>
            </a:pPr>
            <a:endParaRPr lang="en-US" sz="600" dirty="0">
              <a:solidFill>
                <a:srgbClr val="002060"/>
              </a:solidFill>
            </a:endParaRPr>
          </a:p>
          <a:p>
            <a:pPr marL="0" indent="0" algn="just">
              <a:buNone/>
            </a:pPr>
            <a:r>
              <a:rPr lang="en-US" dirty="0">
                <a:solidFill>
                  <a:srgbClr val="002060"/>
                </a:solidFill>
              </a:rPr>
              <a:t>• </a:t>
            </a:r>
            <a:r>
              <a:rPr lang="en-US" dirty="0" err="1">
                <a:solidFill>
                  <a:srgbClr val="002060"/>
                </a:solidFill>
              </a:rPr>
              <a:t>Goto</a:t>
            </a:r>
            <a:r>
              <a:rPr lang="en-US" dirty="0">
                <a:solidFill>
                  <a:srgbClr val="002060"/>
                </a:solidFill>
              </a:rPr>
              <a:t> Project properties &gt; Java Compiler &gt; Annotation Processing </a:t>
            </a:r>
          </a:p>
          <a:p>
            <a:pPr marL="0" indent="0" algn="just">
              <a:buNone/>
            </a:pPr>
            <a:r>
              <a:rPr lang="en-US" dirty="0">
                <a:solidFill>
                  <a:srgbClr val="002060"/>
                </a:solidFill>
              </a:rPr>
              <a:t>• Set “Enable project specific setting” </a:t>
            </a:r>
          </a:p>
          <a:p>
            <a:pPr marL="0" indent="0" algn="just">
              <a:buNone/>
            </a:pPr>
            <a:r>
              <a:rPr lang="en-US" dirty="0">
                <a:solidFill>
                  <a:srgbClr val="002060"/>
                </a:solidFill>
              </a:rPr>
              <a:t>• Set “Enable annotation processing” </a:t>
            </a:r>
          </a:p>
          <a:p>
            <a:pPr marL="0" indent="0" algn="just">
              <a:buNone/>
            </a:pPr>
            <a:r>
              <a:rPr lang="en-US" dirty="0">
                <a:solidFill>
                  <a:srgbClr val="002060"/>
                </a:solidFill>
              </a:rPr>
              <a:t>• Set “Enable processing In editor” </a:t>
            </a:r>
          </a:p>
          <a:p>
            <a:pPr marL="0" indent="0" algn="just">
              <a:buNone/>
            </a:pPr>
            <a:r>
              <a:rPr lang="en-US" dirty="0" smtClean="0">
                <a:solidFill>
                  <a:srgbClr val="002060"/>
                </a:solidFill>
              </a:rPr>
              <a:t>• Change </a:t>
            </a:r>
            <a:r>
              <a:rPr lang="en-US" dirty="0">
                <a:solidFill>
                  <a:srgbClr val="002060"/>
                </a:solidFill>
              </a:rPr>
              <a:t>Generated source directory – “</a:t>
            </a:r>
            <a:r>
              <a:rPr lang="en-US" dirty="0" err="1">
                <a:solidFill>
                  <a:srgbClr val="002060"/>
                </a:solidFill>
              </a:rPr>
              <a:t>src_gen</a:t>
            </a:r>
            <a:r>
              <a:rPr lang="en-US" dirty="0">
                <a:solidFill>
                  <a:srgbClr val="002060"/>
                </a:solidFill>
              </a:rPr>
              <a:t>” </a:t>
            </a:r>
          </a:p>
          <a:p>
            <a:pPr marL="0" indent="0" algn="just">
              <a:buNone/>
            </a:pPr>
            <a:endParaRPr lang="en-US" sz="600" dirty="0">
              <a:solidFill>
                <a:srgbClr val="002060"/>
              </a:solidFill>
            </a:endParaRPr>
          </a:p>
          <a:p>
            <a:pPr marL="0" indent="0" algn="just">
              <a:buNone/>
            </a:pPr>
            <a:r>
              <a:rPr lang="en-US" dirty="0" smtClean="0">
                <a:solidFill>
                  <a:srgbClr val="002060"/>
                </a:solidFill>
              </a:rPr>
              <a:t>• Set </a:t>
            </a:r>
            <a:r>
              <a:rPr lang="en-US" dirty="0">
                <a:solidFill>
                  <a:srgbClr val="002060"/>
                </a:solidFill>
              </a:rPr>
              <a:t>3 keys </a:t>
            </a:r>
          </a:p>
          <a:p>
            <a:pPr marL="287337" lvl="1" indent="0" algn="just">
              <a:buNone/>
            </a:pPr>
            <a:r>
              <a:rPr lang="en-US" dirty="0">
                <a:solidFill>
                  <a:srgbClr val="002060"/>
                </a:solidFill>
              </a:rPr>
              <a:t>  </a:t>
            </a:r>
            <a:r>
              <a:rPr lang="en-US" dirty="0" err="1">
                <a:solidFill>
                  <a:srgbClr val="002060"/>
                </a:solidFill>
              </a:rPr>
              <a:t>eclipse_compiler</a:t>
            </a:r>
            <a:r>
              <a:rPr lang="en-US" dirty="0">
                <a:solidFill>
                  <a:srgbClr val="002060"/>
                </a:solidFill>
              </a:rPr>
              <a:t>=true </a:t>
            </a:r>
          </a:p>
          <a:p>
            <a:pPr marL="287337" lvl="1" indent="0" algn="just">
              <a:buNone/>
            </a:pPr>
            <a:r>
              <a:rPr lang="en-US" dirty="0">
                <a:solidFill>
                  <a:srgbClr val="002060"/>
                </a:solidFill>
              </a:rPr>
              <a:t>  </a:t>
            </a:r>
            <a:r>
              <a:rPr lang="en-US" dirty="0" err="1">
                <a:solidFill>
                  <a:srgbClr val="002060"/>
                </a:solidFill>
              </a:rPr>
              <a:t>gen_class_info</a:t>
            </a:r>
            <a:r>
              <a:rPr lang="en-US" dirty="0">
                <a:solidFill>
                  <a:srgbClr val="002060"/>
                </a:solidFill>
              </a:rPr>
              <a:t>=true </a:t>
            </a:r>
          </a:p>
          <a:p>
            <a:pPr marL="287337" lvl="1" indent="0" algn="just">
              <a:buNone/>
            </a:pPr>
            <a:r>
              <a:rPr lang="en-US" dirty="0">
                <a:solidFill>
                  <a:srgbClr val="002060"/>
                </a:solidFill>
              </a:rPr>
              <a:t>  </a:t>
            </a:r>
            <a:r>
              <a:rPr lang="en-US" dirty="0" err="1">
                <a:solidFill>
                  <a:srgbClr val="002060"/>
                </a:solidFill>
              </a:rPr>
              <a:t>wt.home</a:t>
            </a:r>
            <a:r>
              <a:rPr lang="en-US" dirty="0">
                <a:solidFill>
                  <a:srgbClr val="002060"/>
                </a:solidFill>
              </a:rPr>
              <a:t>=$WT_HOME </a:t>
            </a:r>
          </a:p>
        </p:txBody>
      </p:sp>
      <p:sp>
        <p:nvSpPr>
          <p:cNvPr id="4" name="Slide Number Placeholder 3"/>
          <p:cNvSpPr>
            <a:spLocks noGrp="1"/>
          </p:cNvSpPr>
          <p:nvPr>
            <p:ph type="sldNum" sz="quarter" idx="2"/>
          </p:nvPr>
        </p:nvSpPr>
        <p:spPr/>
        <p:txBody>
          <a:bodyPr/>
          <a:lstStyle/>
          <a:p>
            <a:fld id="{86CB4B4D-7CA3-9044-876B-883B54F8677D}" type="slidenum">
              <a:rPr lang="en-US" smtClean="0"/>
              <a:pPr/>
              <a:t>10</a:t>
            </a:fld>
            <a:endParaRPr lang="en-US" dirty="0"/>
          </a:p>
        </p:txBody>
      </p:sp>
      <p:pic>
        <p:nvPicPr>
          <p:cNvPr id="7" name="Picture 6"/>
          <p:cNvPicPr>
            <a:picLocks noChangeAspect="1"/>
          </p:cNvPicPr>
          <p:nvPr/>
        </p:nvPicPr>
        <p:blipFill>
          <a:blip r:embed="rId2"/>
          <a:stretch>
            <a:fillRect/>
          </a:stretch>
        </p:blipFill>
        <p:spPr>
          <a:xfrm>
            <a:off x="5139261" y="734464"/>
            <a:ext cx="3781732" cy="3628328"/>
          </a:xfrm>
          <a:prstGeom prst="rect">
            <a:avLst/>
          </a:prstGeom>
          <a:ln>
            <a:solidFill>
              <a:schemeClr val="tx1"/>
            </a:solidFill>
          </a:ln>
        </p:spPr>
      </p:pic>
    </p:spTree>
    <p:extLst>
      <p:ext uri="{BB962C8B-B14F-4D97-AF65-F5344CB8AC3E}">
        <p14:creationId xmlns:p14="http://schemas.microsoft.com/office/powerpoint/2010/main" val="118254026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7943" y="147962"/>
            <a:ext cx="8723050" cy="452986"/>
          </a:xfrm>
        </p:spPr>
        <p:txBody>
          <a:bodyPr/>
          <a:lstStyle/>
          <a:p>
            <a:r>
              <a:rPr lang="en-US" dirty="0"/>
              <a:t>Set Factory path </a:t>
            </a:r>
          </a:p>
        </p:txBody>
      </p:sp>
      <p:sp>
        <p:nvSpPr>
          <p:cNvPr id="3" name="Text Placeholder 2"/>
          <p:cNvSpPr>
            <a:spLocks noGrp="1"/>
          </p:cNvSpPr>
          <p:nvPr>
            <p:ph type="body" sz="quarter" idx="10"/>
          </p:nvPr>
        </p:nvSpPr>
        <p:spPr>
          <a:xfrm>
            <a:off x="197945" y="1128889"/>
            <a:ext cx="2922852" cy="3266234"/>
          </a:xfrm>
        </p:spPr>
        <p:txBody>
          <a:bodyPr/>
          <a:lstStyle/>
          <a:p>
            <a:r>
              <a:rPr lang="en-US" dirty="0" err="1">
                <a:solidFill>
                  <a:srgbClr val="002060"/>
                </a:solidFill>
              </a:rPr>
              <a:t>Goto</a:t>
            </a:r>
            <a:r>
              <a:rPr lang="en-US" dirty="0">
                <a:solidFill>
                  <a:srgbClr val="002060"/>
                </a:solidFill>
              </a:rPr>
              <a:t> Project properties &gt; Java Compiler &gt; Annotation Processing &gt; Factory Path </a:t>
            </a:r>
            <a:endParaRPr lang="en-US" dirty="0" smtClean="0">
              <a:solidFill>
                <a:srgbClr val="002060"/>
              </a:solidFill>
            </a:endParaRPr>
          </a:p>
          <a:p>
            <a:pPr marL="0" indent="0">
              <a:buNone/>
            </a:pPr>
            <a:endParaRPr lang="en-US" dirty="0">
              <a:solidFill>
                <a:srgbClr val="002060"/>
              </a:solidFill>
            </a:endParaRPr>
          </a:p>
          <a:p>
            <a:r>
              <a:rPr lang="en-US" dirty="0">
                <a:solidFill>
                  <a:srgbClr val="002060"/>
                </a:solidFill>
              </a:rPr>
              <a:t>Add </a:t>
            </a:r>
            <a:r>
              <a:rPr lang="en-US" dirty="0" smtClean="0">
                <a:solidFill>
                  <a:srgbClr val="002060"/>
                </a:solidFill>
              </a:rPr>
              <a:t>JARs files as per </a:t>
            </a:r>
            <a:r>
              <a:rPr lang="en-US" dirty="0">
                <a:solidFill>
                  <a:srgbClr val="002060"/>
                </a:solidFill>
              </a:rPr>
              <a:t>screenshot </a:t>
            </a:r>
          </a:p>
          <a:p>
            <a:endParaRPr lang="en-US" sz="1100"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3120797" y="147962"/>
            <a:ext cx="5800196" cy="4344244"/>
          </a:xfrm>
          <a:prstGeom prst="rect">
            <a:avLst/>
          </a:prstGeom>
          <a:ln>
            <a:solidFill>
              <a:schemeClr val="tx1"/>
            </a:solidFill>
          </a:ln>
        </p:spPr>
      </p:pic>
    </p:spTree>
    <p:extLst>
      <p:ext uri="{BB962C8B-B14F-4D97-AF65-F5344CB8AC3E}">
        <p14:creationId xmlns:p14="http://schemas.microsoft.com/office/powerpoint/2010/main" val="146633211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t>
            </a:r>
            <a:r>
              <a:rPr lang="en-US" dirty="0" err="1" smtClean="0"/>
              <a:t>FileSync</a:t>
            </a:r>
            <a:endParaRPr lang="en-US" dirty="0"/>
          </a:p>
        </p:txBody>
      </p:sp>
      <p:sp>
        <p:nvSpPr>
          <p:cNvPr id="3" name="Text Placeholder 2"/>
          <p:cNvSpPr>
            <a:spLocks noGrp="1"/>
          </p:cNvSpPr>
          <p:nvPr>
            <p:ph type="body" sz="quarter" idx="10"/>
          </p:nvPr>
        </p:nvSpPr>
        <p:spPr>
          <a:xfrm>
            <a:off x="474133" y="734465"/>
            <a:ext cx="7721600" cy="1726513"/>
          </a:xfrm>
        </p:spPr>
        <p:txBody>
          <a:bodyPr/>
          <a:lstStyle/>
          <a:p>
            <a:pPr algn="just"/>
            <a:endParaRPr lang="en-US" dirty="0">
              <a:solidFill>
                <a:srgbClr val="002060"/>
              </a:solidFill>
            </a:endParaRPr>
          </a:p>
          <a:p>
            <a:r>
              <a:rPr lang="en-US" dirty="0" smtClean="0">
                <a:solidFill>
                  <a:srgbClr val="002060"/>
                </a:solidFill>
              </a:rPr>
              <a:t>Create a package with any name. Here we have created </a:t>
            </a:r>
            <a:r>
              <a:rPr lang="en-US" dirty="0" err="1" smtClean="0">
                <a:solidFill>
                  <a:srgbClr val="002060"/>
                </a:solidFill>
              </a:rPr>
              <a:t>com.Infosys.util</a:t>
            </a:r>
            <a:r>
              <a:rPr lang="en-US" dirty="0" smtClean="0">
                <a:solidFill>
                  <a:srgbClr val="002060"/>
                </a:solidFill>
              </a:rPr>
              <a:t>. Then create a java class.</a:t>
            </a:r>
          </a:p>
          <a:p>
            <a:endParaRPr lang="en-US" dirty="0">
              <a:solidFill>
                <a:srgbClr val="002060"/>
              </a:solidFill>
            </a:endParaRPr>
          </a:p>
          <a:p>
            <a:r>
              <a:rPr lang="en-US" dirty="0" smtClean="0">
                <a:solidFill>
                  <a:srgbClr val="002060"/>
                </a:solidFill>
              </a:rPr>
              <a:t>A folder with name Infosys/</a:t>
            </a:r>
            <a:r>
              <a:rPr lang="en-US" dirty="0" err="1" smtClean="0">
                <a:solidFill>
                  <a:srgbClr val="002060"/>
                </a:solidFill>
              </a:rPr>
              <a:t>util</a:t>
            </a:r>
            <a:r>
              <a:rPr lang="en-US" dirty="0" smtClean="0">
                <a:solidFill>
                  <a:srgbClr val="002060"/>
                </a:solidFill>
              </a:rPr>
              <a:t> should be created inside codebase/com and you can see the class file present at the location</a:t>
            </a:r>
            <a:endParaRPr lang="en-US" dirty="0">
              <a:solidFill>
                <a:srgbClr val="002060"/>
              </a:solidFill>
            </a:endParaRPr>
          </a:p>
        </p:txBody>
      </p:sp>
      <p:sp>
        <p:nvSpPr>
          <p:cNvPr id="4" name="Slide Number Placeholder 3"/>
          <p:cNvSpPr>
            <a:spLocks noGrp="1"/>
          </p:cNvSpPr>
          <p:nvPr>
            <p:ph type="sldNum" sz="quarter" idx="2"/>
          </p:nvPr>
        </p:nvSpPr>
        <p:spPr/>
        <p:txBody>
          <a:bodyPr/>
          <a:lstStyle/>
          <a:p>
            <a:fld id="{86CB4B4D-7CA3-9044-876B-883B54F8677D}" type="slidenum">
              <a:rPr lang="en-US" smtClean="0"/>
              <a:pPr/>
              <a:t>12</a:t>
            </a:fld>
            <a:endParaRPr lang="en-US" dirty="0"/>
          </a:p>
        </p:txBody>
      </p:sp>
      <p:pic>
        <p:nvPicPr>
          <p:cNvPr id="7" name="Picture 6"/>
          <p:cNvPicPr>
            <a:picLocks noChangeAspect="1"/>
          </p:cNvPicPr>
          <p:nvPr/>
        </p:nvPicPr>
        <p:blipFill>
          <a:blip r:embed="rId2"/>
          <a:stretch>
            <a:fillRect/>
          </a:stretch>
        </p:blipFill>
        <p:spPr>
          <a:xfrm>
            <a:off x="465531" y="2687325"/>
            <a:ext cx="3328356" cy="1841460"/>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4695119" y="3015101"/>
            <a:ext cx="3997326" cy="1185908"/>
          </a:xfrm>
          <a:prstGeom prst="rect">
            <a:avLst/>
          </a:prstGeom>
          <a:ln>
            <a:solidFill>
              <a:schemeClr val="tx1"/>
            </a:solidFill>
          </a:ln>
        </p:spPr>
      </p:pic>
    </p:spTree>
    <p:extLst>
      <p:ext uri="{BB962C8B-B14F-4D97-AF65-F5344CB8AC3E}">
        <p14:creationId xmlns:p14="http://schemas.microsoft.com/office/powerpoint/2010/main" val="1228891706"/>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Configuring </a:t>
            </a:r>
            <a:r>
              <a:rPr lang="en-US" dirty="0" err="1" smtClean="0"/>
              <a:t>Decompiler</a:t>
            </a:r>
            <a:endParaRPr lang="en-US" dirty="0"/>
          </a:p>
        </p:txBody>
      </p:sp>
      <p:sp>
        <p:nvSpPr>
          <p:cNvPr id="3" name="Text Placeholder 2"/>
          <p:cNvSpPr>
            <a:spLocks noGrp="1"/>
          </p:cNvSpPr>
          <p:nvPr>
            <p:ph type="body" sz="quarter" idx="10"/>
          </p:nvPr>
        </p:nvSpPr>
        <p:spPr>
          <a:xfrm>
            <a:off x="474132" y="734465"/>
            <a:ext cx="7021542" cy="1936546"/>
          </a:xfrm>
        </p:spPr>
        <p:txBody>
          <a:bodyPr/>
          <a:lstStyle/>
          <a:p>
            <a:pPr algn="just"/>
            <a:r>
              <a:rPr lang="en-US" dirty="0" smtClean="0">
                <a:solidFill>
                  <a:srgbClr val="002060"/>
                </a:solidFill>
              </a:rPr>
              <a:t>Keep the attached jar in a folder</a:t>
            </a:r>
          </a:p>
          <a:p>
            <a:pPr algn="just"/>
            <a:r>
              <a:rPr lang="en-US" dirty="0">
                <a:solidFill>
                  <a:srgbClr val="002060"/>
                </a:solidFill>
              </a:rPr>
              <a:t>Click on </a:t>
            </a:r>
            <a:r>
              <a:rPr lang="en-US" dirty="0" smtClean="0">
                <a:solidFill>
                  <a:srgbClr val="002060"/>
                </a:solidFill>
              </a:rPr>
              <a:t>"</a:t>
            </a:r>
            <a:r>
              <a:rPr lang="en-US" dirty="0">
                <a:solidFill>
                  <a:srgbClr val="002060"/>
                </a:solidFill>
              </a:rPr>
              <a:t>Help &gt; Install New Software</a:t>
            </a:r>
            <a:r>
              <a:rPr lang="en-US" dirty="0" smtClean="0">
                <a:solidFill>
                  <a:srgbClr val="002060"/>
                </a:solidFill>
              </a:rPr>
              <a:t>..."</a:t>
            </a:r>
          </a:p>
          <a:p>
            <a:pPr algn="just"/>
            <a:r>
              <a:rPr lang="en-US" dirty="0" smtClean="0">
                <a:solidFill>
                  <a:srgbClr val="002060"/>
                </a:solidFill>
              </a:rPr>
              <a:t>Click </a:t>
            </a:r>
            <a:r>
              <a:rPr lang="en-US" dirty="0">
                <a:solidFill>
                  <a:srgbClr val="002060"/>
                </a:solidFill>
              </a:rPr>
              <a:t>on button </a:t>
            </a:r>
            <a:r>
              <a:rPr lang="en-US" dirty="0" smtClean="0">
                <a:solidFill>
                  <a:srgbClr val="002060"/>
                </a:solidFill>
              </a:rPr>
              <a:t>"</a:t>
            </a:r>
            <a:r>
              <a:rPr lang="en-US" dirty="0">
                <a:solidFill>
                  <a:srgbClr val="002060"/>
                </a:solidFill>
              </a:rPr>
              <a:t>Add</a:t>
            </a:r>
            <a:r>
              <a:rPr lang="en-US" dirty="0" smtClean="0">
                <a:solidFill>
                  <a:srgbClr val="002060"/>
                </a:solidFill>
              </a:rPr>
              <a:t>...“ to </a:t>
            </a:r>
            <a:r>
              <a:rPr lang="en-US" dirty="0">
                <a:solidFill>
                  <a:srgbClr val="002060"/>
                </a:solidFill>
              </a:rPr>
              <a:t>add an new repository,</a:t>
            </a:r>
          </a:p>
          <a:p>
            <a:pPr algn="just"/>
            <a:r>
              <a:rPr lang="en-US" dirty="0" smtClean="0">
                <a:solidFill>
                  <a:srgbClr val="002060"/>
                </a:solidFill>
              </a:rPr>
              <a:t>Enter "</a:t>
            </a:r>
            <a:r>
              <a:rPr lang="en-US" dirty="0">
                <a:solidFill>
                  <a:srgbClr val="002060"/>
                </a:solidFill>
              </a:rPr>
              <a:t>JD-Eclipse Update </a:t>
            </a:r>
            <a:r>
              <a:rPr lang="en-US" dirty="0" smtClean="0">
                <a:solidFill>
                  <a:srgbClr val="002060"/>
                </a:solidFill>
              </a:rPr>
              <a:t>Site“ and </a:t>
            </a:r>
            <a:r>
              <a:rPr lang="en-US" dirty="0">
                <a:solidFill>
                  <a:srgbClr val="002060"/>
                </a:solidFill>
              </a:rPr>
              <a:t>select the local site directory,</a:t>
            </a:r>
          </a:p>
          <a:p>
            <a:pPr algn="just"/>
            <a:r>
              <a:rPr lang="en-US" dirty="0" smtClean="0">
                <a:solidFill>
                  <a:srgbClr val="002060"/>
                </a:solidFill>
              </a:rPr>
              <a:t>Check "</a:t>
            </a:r>
            <a:r>
              <a:rPr lang="en-US" dirty="0">
                <a:solidFill>
                  <a:srgbClr val="002060"/>
                </a:solidFill>
              </a:rPr>
              <a:t>Java </a:t>
            </a:r>
            <a:r>
              <a:rPr lang="en-US" dirty="0" err="1">
                <a:solidFill>
                  <a:srgbClr val="002060"/>
                </a:solidFill>
              </a:rPr>
              <a:t>Decompiler</a:t>
            </a:r>
            <a:r>
              <a:rPr lang="en-US" dirty="0">
                <a:solidFill>
                  <a:srgbClr val="002060"/>
                </a:solidFill>
              </a:rPr>
              <a:t> Eclipse Plug-in</a:t>
            </a:r>
            <a:r>
              <a:rPr lang="en-US" dirty="0" smtClean="0">
                <a:solidFill>
                  <a:srgbClr val="002060"/>
                </a:solidFill>
              </a:rPr>
              <a:t>",</a:t>
            </a:r>
            <a:endParaRPr lang="en-US" dirty="0">
              <a:solidFill>
                <a:srgbClr val="002060"/>
              </a:solidFill>
            </a:endParaRPr>
          </a:p>
          <a:p>
            <a:pPr algn="just"/>
            <a:r>
              <a:rPr lang="en-US" dirty="0" smtClean="0">
                <a:solidFill>
                  <a:srgbClr val="002060"/>
                </a:solidFill>
              </a:rPr>
              <a:t>Click Next</a:t>
            </a:r>
            <a:r>
              <a:rPr lang="en-US" dirty="0">
                <a:solidFill>
                  <a:srgbClr val="002060"/>
                </a:solidFill>
              </a:rPr>
              <a:t>, next, </a:t>
            </a:r>
            <a:r>
              <a:rPr lang="en-US" dirty="0" smtClean="0">
                <a:solidFill>
                  <a:srgbClr val="002060"/>
                </a:solidFill>
              </a:rPr>
              <a:t>Accept the agreement, Finish... </a:t>
            </a:r>
            <a:r>
              <a:rPr lang="en-US" dirty="0">
                <a:solidFill>
                  <a:srgbClr val="002060"/>
                </a:solidFill>
              </a:rPr>
              <a:t>and restart.</a:t>
            </a:r>
          </a:p>
        </p:txBody>
      </p:sp>
      <p:sp>
        <p:nvSpPr>
          <p:cNvPr id="4" name="Slide Number Placeholder 3"/>
          <p:cNvSpPr>
            <a:spLocks noGrp="1"/>
          </p:cNvSpPr>
          <p:nvPr>
            <p:ph type="sldNum" sz="quarter" idx="2"/>
          </p:nvPr>
        </p:nvSpPr>
        <p:spPr/>
        <p:txBody>
          <a:bodyPr/>
          <a:lstStyle/>
          <a:p>
            <a:fld id="{86CB4B4D-7CA3-9044-876B-883B54F8677D}" type="slidenum">
              <a:rPr lang="en-US" smtClean="0"/>
              <a:pPr/>
              <a:t>13</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167246442"/>
              </p:ext>
            </p:extLst>
          </p:nvPr>
        </p:nvGraphicFramePr>
        <p:xfrm>
          <a:off x="6200487" y="3562786"/>
          <a:ext cx="1998663" cy="582613"/>
        </p:xfrm>
        <a:graphic>
          <a:graphicData uri="http://schemas.openxmlformats.org/presentationml/2006/ole">
            <mc:AlternateContent xmlns:mc="http://schemas.openxmlformats.org/markup-compatibility/2006">
              <mc:Choice xmlns:v="urn:schemas-microsoft-com:vml" Requires="v">
                <p:oleObj spid="_x0000_s2062" name="Packager Shell Object" showAsIcon="1" r:id="rId3" imgW="1999080" imgH="582120" progId="Package">
                  <p:embed/>
                </p:oleObj>
              </mc:Choice>
              <mc:Fallback>
                <p:oleObj name="Packager Shell Object" showAsIcon="1" r:id="rId3" imgW="1999080" imgH="582120" progId="Package">
                  <p:embed/>
                  <p:pic>
                    <p:nvPicPr>
                      <p:cNvPr id="0" name=""/>
                      <p:cNvPicPr/>
                      <p:nvPr/>
                    </p:nvPicPr>
                    <p:blipFill>
                      <a:blip r:embed="rId4"/>
                      <a:stretch>
                        <a:fillRect/>
                      </a:stretch>
                    </p:blipFill>
                    <p:spPr>
                      <a:xfrm>
                        <a:off x="6200487" y="3562786"/>
                        <a:ext cx="1998663" cy="582613"/>
                      </a:xfrm>
                      <a:prstGeom prst="rect">
                        <a:avLst/>
                      </a:prstGeom>
                    </p:spPr>
                  </p:pic>
                </p:oleObj>
              </mc:Fallback>
            </mc:AlternateContent>
          </a:graphicData>
        </a:graphic>
      </p:graphicFrame>
      <p:pic>
        <p:nvPicPr>
          <p:cNvPr id="6" name="Picture 5"/>
          <p:cNvPicPr>
            <a:picLocks noChangeAspect="1"/>
          </p:cNvPicPr>
          <p:nvPr/>
        </p:nvPicPr>
        <p:blipFill>
          <a:blip r:embed="rId5"/>
          <a:stretch>
            <a:fillRect/>
          </a:stretch>
        </p:blipFill>
        <p:spPr>
          <a:xfrm>
            <a:off x="589548" y="2813354"/>
            <a:ext cx="5029200" cy="2081478"/>
          </a:xfrm>
          <a:prstGeom prst="rect">
            <a:avLst/>
          </a:prstGeom>
          <a:ln>
            <a:solidFill>
              <a:schemeClr val="tx1"/>
            </a:solidFill>
          </a:ln>
        </p:spPr>
      </p:pic>
    </p:spTree>
    <p:extLst>
      <p:ext uri="{BB962C8B-B14F-4D97-AF65-F5344CB8AC3E}">
        <p14:creationId xmlns:p14="http://schemas.microsoft.com/office/powerpoint/2010/main" val="95561433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Eclipse</a:t>
            </a:r>
            <a:endParaRPr lang="en-US" dirty="0"/>
          </a:p>
        </p:txBody>
      </p:sp>
      <p:sp>
        <p:nvSpPr>
          <p:cNvPr id="3" name="Text Placeholder 2"/>
          <p:cNvSpPr>
            <a:spLocks noGrp="1"/>
          </p:cNvSpPr>
          <p:nvPr>
            <p:ph type="body" sz="quarter" idx="10"/>
          </p:nvPr>
        </p:nvSpPr>
        <p:spPr>
          <a:xfrm>
            <a:off x="356260" y="724394"/>
            <a:ext cx="8263630" cy="4132613"/>
          </a:xfrm>
        </p:spPr>
        <p:txBody>
          <a:bodyPr/>
          <a:lstStyle/>
          <a:p>
            <a:pPr algn="just"/>
            <a:r>
              <a:rPr lang="en-US" dirty="0" smtClean="0">
                <a:solidFill>
                  <a:srgbClr val="002060"/>
                </a:solidFill>
              </a:rPr>
              <a:t>Navigate to </a:t>
            </a:r>
            <a:r>
              <a:rPr lang="en-US" dirty="0" err="1" smtClean="0">
                <a:solidFill>
                  <a:srgbClr val="002060"/>
                </a:solidFill>
              </a:rPr>
              <a:t>sparsh</a:t>
            </a:r>
            <a:endParaRPr lang="en-US" dirty="0">
              <a:solidFill>
                <a:srgbClr val="002060"/>
              </a:solidFill>
            </a:endParaRPr>
          </a:p>
          <a:p>
            <a:pPr lvl="1" algn="just"/>
            <a:r>
              <a:rPr lang="en-US" dirty="0">
                <a:solidFill>
                  <a:srgbClr val="002060"/>
                </a:solidFill>
                <a:hlinkClick r:id="rId2"/>
              </a:rPr>
              <a:t>http://sparshv2/portals/CCD/Downloads/Pages/Downloads.aspx</a:t>
            </a:r>
            <a:endParaRPr lang="en-US" dirty="0">
              <a:solidFill>
                <a:srgbClr val="002060"/>
              </a:solidFill>
            </a:endParaRPr>
          </a:p>
          <a:p>
            <a:pPr marL="0" indent="0" algn="just">
              <a:buNone/>
            </a:pPr>
            <a:endParaRPr lang="en-US" dirty="0">
              <a:solidFill>
                <a:srgbClr val="002060"/>
              </a:solidFill>
            </a:endParaRPr>
          </a:p>
          <a:p>
            <a:pPr algn="just"/>
            <a:r>
              <a:rPr lang="en-US" dirty="0" smtClean="0">
                <a:solidFill>
                  <a:srgbClr val="002060"/>
                </a:solidFill>
              </a:rPr>
              <a:t>Download the required eclipse by searching eclipse ide for java in search box on the right hand side.</a:t>
            </a:r>
          </a:p>
          <a:p>
            <a:pPr algn="just"/>
            <a:endParaRPr lang="en-US" dirty="0">
              <a:solidFill>
                <a:srgbClr val="002060"/>
              </a:solidFill>
            </a:endParaRPr>
          </a:p>
          <a:p>
            <a:pPr algn="just"/>
            <a:r>
              <a:rPr lang="en-US" dirty="0" smtClean="0">
                <a:solidFill>
                  <a:srgbClr val="002060"/>
                </a:solidFill>
              </a:rPr>
              <a:t>Extract the downloaded zip file.</a:t>
            </a:r>
          </a:p>
          <a:p>
            <a:pPr algn="just"/>
            <a:endParaRPr lang="en-US" dirty="0">
              <a:solidFill>
                <a:srgbClr val="002060"/>
              </a:solidFill>
            </a:endParaRPr>
          </a:p>
          <a:p>
            <a:pPr algn="just"/>
            <a:r>
              <a:rPr lang="en-US" dirty="0" smtClean="0">
                <a:solidFill>
                  <a:srgbClr val="002060"/>
                </a:solidFill>
              </a:rPr>
              <a:t>This is a plug and play program so we do not need to install the application. Just double </a:t>
            </a:r>
            <a:r>
              <a:rPr lang="en-US" dirty="0">
                <a:solidFill>
                  <a:srgbClr val="002060"/>
                </a:solidFill>
              </a:rPr>
              <a:t>click on </a:t>
            </a:r>
            <a:r>
              <a:rPr lang="en-US" dirty="0" smtClean="0">
                <a:solidFill>
                  <a:srgbClr val="002060"/>
                </a:solidFill>
              </a:rPr>
              <a:t>eclipse.exe placed inside the extracted folder</a:t>
            </a:r>
          </a:p>
          <a:p>
            <a:pPr algn="just"/>
            <a:endParaRPr lang="en-US" dirty="0">
              <a:solidFill>
                <a:srgbClr val="002060"/>
              </a:solidFill>
            </a:endParaRPr>
          </a:p>
          <a:p>
            <a:pPr algn="just"/>
            <a:r>
              <a:rPr lang="en-US" dirty="0" smtClean="0">
                <a:solidFill>
                  <a:srgbClr val="002060"/>
                </a:solidFill>
              </a:rPr>
              <a:t>Select an appropriate directory to work with</a:t>
            </a:r>
            <a:endParaRPr lang="en-US" dirty="0">
              <a:solidFill>
                <a:srgbClr val="002060"/>
              </a:solidFill>
            </a:endParaRPr>
          </a:p>
          <a:p>
            <a:pPr algn="just"/>
            <a:endParaRPr lang="en-US" dirty="0" smtClean="0">
              <a:solidFill>
                <a:srgbClr val="002060"/>
              </a:solidFill>
            </a:endParaRPr>
          </a:p>
        </p:txBody>
      </p:sp>
      <p:sp>
        <p:nvSpPr>
          <p:cNvPr id="4" name="Slide Number Placeholder 3"/>
          <p:cNvSpPr>
            <a:spLocks noGrp="1"/>
          </p:cNvSpPr>
          <p:nvPr>
            <p:ph type="sldNum" sz="quarter" idx="2"/>
          </p:nvPr>
        </p:nvSpPr>
        <p:spPr/>
        <p:txBody>
          <a:bodyPr/>
          <a:lstStyle/>
          <a:p>
            <a:fld id="{86CB4B4D-7CA3-9044-876B-883B54F8677D}" type="slidenum">
              <a:rPr lang="en-US" smtClean="0"/>
              <a:pPr/>
              <a:t>2</a:t>
            </a:fld>
            <a:endParaRPr lang="en-US" dirty="0"/>
          </a:p>
        </p:txBody>
      </p:sp>
    </p:spTree>
    <p:extLst>
      <p:ext uri="{BB962C8B-B14F-4D97-AF65-F5344CB8AC3E}">
        <p14:creationId xmlns:p14="http://schemas.microsoft.com/office/powerpoint/2010/main" val="304739545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plugin</a:t>
            </a:r>
            <a:endParaRPr lang="en-US" dirty="0"/>
          </a:p>
        </p:txBody>
      </p:sp>
      <p:sp>
        <p:nvSpPr>
          <p:cNvPr id="5" name="Slide Number Placeholder 4"/>
          <p:cNvSpPr>
            <a:spLocks noGrp="1"/>
          </p:cNvSpPr>
          <p:nvPr>
            <p:ph type="sldNum" sz="quarter" idx="2"/>
          </p:nvPr>
        </p:nvSpPr>
        <p:spPr/>
        <p:txBody>
          <a:bodyPr/>
          <a:lstStyle/>
          <a:p>
            <a:fld id="{86CB4B4D-7CA3-9044-876B-883B54F8677D}" type="slidenum">
              <a:rPr lang="en-US" smtClean="0"/>
              <a:pPr/>
              <a:t>3</a:t>
            </a:fld>
            <a:endParaRPr lang="en-US" dirty="0"/>
          </a:p>
        </p:txBody>
      </p:sp>
      <p:sp>
        <p:nvSpPr>
          <p:cNvPr id="3" name="Rectangle 2"/>
          <p:cNvSpPr/>
          <p:nvPr/>
        </p:nvSpPr>
        <p:spPr>
          <a:xfrm>
            <a:off x="426024" y="848772"/>
            <a:ext cx="8260538" cy="3754874"/>
          </a:xfrm>
          <a:prstGeom prst="rect">
            <a:avLst/>
          </a:prstGeom>
        </p:spPr>
        <p:txBody>
          <a:bodyPr wrap="square">
            <a:spAutoFit/>
          </a:bodyPr>
          <a:lstStyle/>
          <a:p>
            <a:pPr algn="just"/>
            <a:r>
              <a:rPr lang="en-US" sz="1400" dirty="0" smtClean="0">
                <a:solidFill>
                  <a:srgbClr val="002060"/>
                </a:solidFill>
                <a:latin typeface="Arial" panose="020B0604020202020204" pitchFamily="34" charset="0"/>
                <a:cs typeface="Arial" panose="020B0604020202020204" pitchFamily="34" charset="0"/>
              </a:rPr>
              <a:t>We need to install </a:t>
            </a:r>
            <a:r>
              <a:rPr lang="en-US" sz="1400" dirty="0" err="1" smtClean="0">
                <a:solidFill>
                  <a:srgbClr val="002060"/>
                </a:solidFill>
                <a:latin typeface="Arial" panose="020B0604020202020204" pitchFamily="34" charset="0"/>
                <a:cs typeface="Arial" panose="020B0604020202020204" pitchFamily="34" charset="0"/>
              </a:rPr>
              <a:t>FileSync</a:t>
            </a:r>
            <a:r>
              <a:rPr lang="en-US" sz="1400" dirty="0" smtClean="0">
                <a:solidFill>
                  <a:srgbClr val="002060"/>
                </a:solidFill>
                <a:latin typeface="Arial" panose="020B0604020202020204" pitchFamily="34" charset="0"/>
                <a:cs typeface="Arial" panose="020B0604020202020204" pitchFamily="34" charset="0"/>
              </a:rPr>
              <a:t>. This enables us to sync </a:t>
            </a:r>
            <a:r>
              <a:rPr lang="en-US" sz="1400" dirty="0" err="1" smtClean="0">
                <a:solidFill>
                  <a:srgbClr val="002060"/>
                </a:solidFill>
                <a:latin typeface="Arial" panose="020B0604020202020204" pitchFamily="34" charset="0"/>
                <a:cs typeface="Arial" panose="020B0604020202020204" pitchFamily="34" charset="0"/>
              </a:rPr>
              <a:t>windchill</a:t>
            </a:r>
            <a:r>
              <a:rPr lang="en-US" sz="1400" dirty="0" smtClean="0">
                <a:solidFill>
                  <a:srgbClr val="002060"/>
                </a:solidFill>
                <a:latin typeface="Arial" panose="020B0604020202020204" pitchFamily="34" charset="0"/>
                <a:cs typeface="Arial" panose="020B0604020202020204" pitchFamily="34" charset="0"/>
              </a:rPr>
              <a:t> codebase by creating a package inside codebase where the class files will directly get saved without compiling it manually.</a:t>
            </a:r>
          </a:p>
          <a:p>
            <a:pPr algn="just"/>
            <a:endParaRPr lang="en-US" sz="1400" dirty="0">
              <a:solidFill>
                <a:srgbClr val="002060"/>
              </a:solidFill>
              <a:latin typeface="Arial" panose="020B0604020202020204" pitchFamily="34" charset="0"/>
              <a:cs typeface="Arial" panose="020B0604020202020204" pitchFamily="34" charset="0"/>
            </a:endParaRPr>
          </a:p>
          <a:p>
            <a:pPr algn="just"/>
            <a:endParaRPr lang="en-US" sz="1400" dirty="0" smtClean="0">
              <a:solidFill>
                <a:srgbClr val="002060"/>
              </a:solidFill>
              <a:latin typeface="Arial" panose="020B0604020202020204" pitchFamily="34" charset="0"/>
              <a:cs typeface="Arial" panose="020B0604020202020204" pitchFamily="34" charset="0"/>
            </a:endParaRPr>
          </a:p>
          <a:p>
            <a:pPr algn="just"/>
            <a:r>
              <a:rPr lang="en-US" sz="1400" dirty="0" smtClean="0">
                <a:solidFill>
                  <a:srgbClr val="002060"/>
                </a:solidFill>
                <a:latin typeface="Arial" panose="020B0604020202020204" pitchFamily="34" charset="0"/>
                <a:cs typeface="Arial" panose="020B0604020202020204" pitchFamily="34" charset="0"/>
              </a:rPr>
              <a:t>Add attached jar inside </a:t>
            </a:r>
            <a:r>
              <a:rPr lang="en-US" sz="1400" dirty="0" err="1" smtClean="0">
                <a:solidFill>
                  <a:srgbClr val="002060"/>
                </a:solidFill>
                <a:latin typeface="Arial" panose="020B0604020202020204" pitchFamily="34" charset="0"/>
                <a:cs typeface="Arial" panose="020B0604020202020204" pitchFamily="34" charset="0"/>
              </a:rPr>
              <a:t>dropins</a:t>
            </a:r>
            <a:r>
              <a:rPr lang="en-US" sz="1400" dirty="0" smtClean="0">
                <a:solidFill>
                  <a:srgbClr val="002060"/>
                </a:solidFill>
                <a:latin typeface="Arial" panose="020B0604020202020204" pitchFamily="34" charset="0"/>
                <a:cs typeface="Arial" panose="020B0604020202020204" pitchFamily="34" charset="0"/>
              </a:rPr>
              <a:t> folder </a:t>
            </a:r>
            <a:r>
              <a:rPr lang="en-US" sz="1400" dirty="0">
                <a:solidFill>
                  <a:srgbClr val="002060"/>
                </a:solidFill>
                <a:latin typeface="Arial" panose="020B0604020202020204" pitchFamily="34" charset="0"/>
                <a:cs typeface="Arial" panose="020B0604020202020204" pitchFamily="34" charset="0"/>
              </a:rPr>
              <a:t>of eclipse. </a:t>
            </a:r>
            <a:endParaRPr lang="en-US" sz="1400" dirty="0" smtClean="0">
              <a:solidFill>
                <a:srgbClr val="002060"/>
              </a:solidFill>
              <a:latin typeface="Arial" panose="020B0604020202020204" pitchFamily="34" charset="0"/>
              <a:cs typeface="Arial" panose="020B0604020202020204" pitchFamily="34" charset="0"/>
            </a:endParaRPr>
          </a:p>
          <a:p>
            <a:pPr algn="just"/>
            <a:endParaRPr lang="en-US" sz="1400" dirty="0" smtClean="0">
              <a:solidFill>
                <a:srgbClr val="002060"/>
              </a:solidFill>
              <a:latin typeface="Arial" panose="020B0604020202020204" pitchFamily="34" charset="0"/>
              <a:cs typeface="Arial" panose="020B0604020202020204" pitchFamily="34" charset="0"/>
            </a:endParaRPr>
          </a:p>
          <a:p>
            <a:pPr algn="just"/>
            <a:r>
              <a:rPr lang="en-US" sz="1400" dirty="0" smtClean="0">
                <a:solidFill>
                  <a:srgbClr val="002060"/>
                </a:solidFill>
                <a:latin typeface="Arial" panose="020B0604020202020204" pitchFamily="34" charset="0"/>
                <a:cs typeface="Arial" panose="020B0604020202020204" pitchFamily="34" charset="0"/>
              </a:rPr>
              <a:t>Directory:	eclipse-jee-neon-3-win32-x86_64\eclipse\</a:t>
            </a:r>
            <a:r>
              <a:rPr lang="en-US" sz="1400" dirty="0" err="1" smtClean="0">
                <a:solidFill>
                  <a:srgbClr val="002060"/>
                </a:solidFill>
                <a:latin typeface="Arial" panose="020B0604020202020204" pitchFamily="34" charset="0"/>
                <a:cs typeface="Arial" panose="020B0604020202020204" pitchFamily="34" charset="0"/>
              </a:rPr>
              <a:t>dropins</a:t>
            </a:r>
            <a:endParaRPr lang="en-US" sz="1400" dirty="0" smtClean="0">
              <a:solidFill>
                <a:srgbClr val="002060"/>
              </a:solidFill>
              <a:latin typeface="Arial" panose="020B0604020202020204" pitchFamily="34" charset="0"/>
              <a:cs typeface="Arial" panose="020B0604020202020204" pitchFamily="34" charset="0"/>
            </a:endParaRPr>
          </a:p>
          <a:p>
            <a:pPr marL="342900" indent="-342900" algn="just">
              <a:buAutoNum type="arabicPeriod"/>
            </a:pPr>
            <a:endParaRPr lang="en-US" sz="1400" dirty="0" smtClean="0">
              <a:solidFill>
                <a:srgbClr val="002060"/>
              </a:solidFill>
              <a:latin typeface="Arial" panose="020B0604020202020204" pitchFamily="34" charset="0"/>
              <a:cs typeface="Arial" panose="020B0604020202020204" pitchFamily="34" charset="0"/>
            </a:endParaRPr>
          </a:p>
          <a:p>
            <a:pPr algn="just"/>
            <a:endParaRPr lang="en-US" sz="1400" dirty="0" smtClean="0">
              <a:solidFill>
                <a:srgbClr val="002060"/>
              </a:solidFill>
              <a:latin typeface="Arial" panose="020B0604020202020204" pitchFamily="34" charset="0"/>
              <a:cs typeface="Arial" panose="020B0604020202020204" pitchFamily="34" charset="0"/>
            </a:endParaRPr>
          </a:p>
          <a:p>
            <a:pPr algn="just"/>
            <a:endParaRPr lang="en-US" sz="1400" dirty="0">
              <a:solidFill>
                <a:srgbClr val="002060"/>
              </a:solidFill>
              <a:latin typeface="Arial" panose="020B0604020202020204" pitchFamily="34" charset="0"/>
              <a:cs typeface="Arial" panose="020B0604020202020204" pitchFamily="34" charset="0"/>
            </a:endParaRPr>
          </a:p>
          <a:p>
            <a:pPr algn="just"/>
            <a:endParaRPr lang="en-US" sz="1400" dirty="0" smtClean="0">
              <a:solidFill>
                <a:srgbClr val="002060"/>
              </a:solidFill>
              <a:latin typeface="Arial" panose="020B0604020202020204" pitchFamily="34" charset="0"/>
              <a:cs typeface="Arial" panose="020B0604020202020204" pitchFamily="34" charset="0"/>
            </a:endParaRPr>
          </a:p>
          <a:p>
            <a:pPr algn="just"/>
            <a:endParaRPr lang="en-US" sz="1400" dirty="0">
              <a:solidFill>
                <a:srgbClr val="002060"/>
              </a:solidFill>
              <a:latin typeface="Arial" panose="020B0604020202020204" pitchFamily="34" charset="0"/>
              <a:cs typeface="Arial" panose="020B0604020202020204" pitchFamily="34" charset="0"/>
            </a:endParaRPr>
          </a:p>
          <a:p>
            <a:pPr marL="342900" indent="-342900" algn="just">
              <a:buAutoNum type="arabicPeriod"/>
            </a:pPr>
            <a:endParaRPr lang="en-US" sz="1400" dirty="0" smtClean="0">
              <a:solidFill>
                <a:srgbClr val="002060"/>
              </a:solidFill>
              <a:latin typeface="Arial" panose="020B0604020202020204" pitchFamily="34" charset="0"/>
              <a:cs typeface="Arial" panose="020B0604020202020204" pitchFamily="34" charset="0"/>
            </a:endParaRPr>
          </a:p>
          <a:p>
            <a:pPr marL="342900" indent="-342900" algn="just">
              <a:buAutoNum type="arabicPeriod"/>
            </a:pPr>
            <a:endParaRPr lang="en-US" sz="1400" dirty="0">
              <a:solidFill>
                <a:srgbClr val="002060"/>
              </a:solidFill>
              <a:latin typeface="Arial" panose="020B0604020202020204" pitchFamily="34" charset="0"/>
              <a:cs typeface="Arial" panose="020B0604020202020204" pitchFamily="34" charset="0"/>
            </a:endParaRPr>
          </a:p>
          <a:p>
            <a:pPr marL="342900" indent="-342900" algn="just">
              <a:buAutoNum type="arabicPeriod"/>
            </a:pPr>
            <a:endParaRPr lang="en-US" sz="1400" dirty="0" smtClean="0">
              <a:solidFill>
                <a:srgbClr val="002060"/>
              </a:solidFill>
              <a:latin typeface="Arial" panose="020B0604020202020204" pitchFamily="34" charset="0"/>
              <a:cs typeface="Arial" panose="020B0604020202020204" pitchFamily="34" charset="0"/>
            </a:endParaRPr>
          </a:p>
          <a:p>
            <a:pPr marL="342900" indent="-342900" algn="just">
              <a:buAutoNum type="arabicPeriod"/>
            </a:pPr>
            <a:endParaRPr lang="en-US" sz="1400" dirty="0">
              <a:solidFill>
                <a:srgbClr val="002060"/>
              </a:solidFill>
              <a:latin typeface="Arial" panose="020B0604020202020204" pitchFamily="34" charset="0"/>
              <a:cs typeface="Arial" panose="020B0604020202020204" pitchFamily="34" charset="0"/>
            </a:endParaRPr>
          </a:p>
          <a:p>
            <a:pPr marL="342900" indent="-342900" algn="just">
              <a:buAutoNum type="arabicPeriod"/>
            </a:pPr>
            <a:endParaRPr lang="en-US" sz="1400" dirty="0">
              <a:solidFill>
                <a:srgbClr val="002060"/>
              </a:solidFill>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3"/>
          <a:stretch>
            <a:fillRect/>
          </a:stretch>
        </p:blipFill>
        <p:spPr>
          <a:xfrm>
            <a:off x="699675" y="2839639"/>
            <a:ext cx="6779592" cy="1185004"/>
          </a:xfrm>
          <a:prstGeom prst="rect">
            <a:avLst/>
          </a:prstGeom>
          <a:ln>
            <a:solidFill>
              <a:schemeClr val="tx1"/>
            </a:solidFill>
          </a:ln>
        </p:spPr>
      </p:pic>
      <p:graphicFrame>
        <p:nvGraphicFramePr>
          <p:cNvPr id="12" name="Object 11"/>
          <p:cNvGraphicFramePr>
            <a:graphicFrameLocks noChangeAspect="1"/>
          </p:cNvGraphicFramePr>
          <p:nvPr>
            <p:extLst>
              <p:ext uri="{D42A27DB-BD31-4B8C-83A1-F6EECF244321}">
                <p14:modId xmlns:p14="http://schemas.microsoft.com/office/powerpoint/2010/main" val="2530048749"/>
              </p:ext>
            </p:extLst>
          </p:nvPr>
        </p:nvGraphicFramePr>
        <p:xfrm>
          <a:off x="5350297" y="1552899"/>
          <a:ext cx="3079750" cy="582613"/>
        </p:xfrm>
        <a:graphic>
          <a:graphicData uri="http://schemas.openxmlformats.org/presentationml/2006/ole">
            <mc:AlternateContent xmlns:mc="http://schemas.openxmlformats.org/markup-compatibility/2006">
              <mc:Choice xmlns:v="urn:schemas-microsoft-com:vml" Requires="v">
                <p:oleObj spid="_x0000_s1050" name="Packager Shell Object" showAsIcon="1" r:id="rId4" imgW="3079440" imgH="582120" progId="Package">
                  <p:embed/>
                </p:oleObj>
              </mc:Choice>
              <mc:Fallback>
                <p:oleObj name="Packager Shell Object" showAsIcon="1" r:id="rId4" imgW="3079440" imgH="582120" progId="Package">
                  <p:embed/>
                  <p:pic>
                    <p:nvPicPr>
                      <p:cNvPr id="0" name=""/>
                      <p:cNvPicPr/>
                      <p:nvPr/>
                    </p:nvPicPr>
                    <p:blipFill>
                      <a:blip r:embed="rId5"/>
                      <a:stretch>
                        <a:fillRect/>
                      </a:stretch>
                    </p:blipFill>
                    <p:spPr>
                      <a:xfrm>
                        <a:off x="5350297" y="1552899"/>
                        <a:ext cx="3079750" cy="582613"/>
                      </a:xfrm>
                      <a:prstGeom prst="rect">
                        <a:avLst/>
                      </a:prstGeom>
                    </p:spPr>
                  </p:pic>
                </p:oleObj>
              </mc:Fallback>
            </mc:AlternateContent>
          </a:graphicData>
        </a:graphic>
      </p:graphicFrame>
    </p:spTree>
    <p:extLst>
      <p:ext uri="{BB962C8B-B14F-4D97-AF65-F5344CB8AC3E}">
        <p14:creationId xmlns:p14="http://schemas.microsoft.com/office/powerpoint/2010/main" val="327184202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Java Project</a:t>
            </a:r>
            <a:endParaRPr lang="en-US" dirty="0"/>
          </a:p>
        </p:txBody>
      </p:sp>
      <p:sp>
        <p:nvSpPr>
          <p:cNvPr id="5" name="Slide Number Placeholder 4"/>
          <p:cNvSpPr>
            <a:spLocks noGrp="1"/>
          </p:cNvSpPr>
          <p:nvPr>
            <p:ph type="sldNum" sz="quarter" idx="2"/>
          </p:nvPr>
        </p:nvSpPr>
        <p:spPr/>
        <p:txBody>
          <a:bodyPr/>
          <a:lstStyle/>
          <a:p>
            <a:fld id="{86CB4B4D-7CA3-9044-876B-883B54F8677D}" type="slidenum">
              <a:rPr lang="en-US" smtClean="0"/>
              <a:pPr/>
              <a:t>4</a:t>
            </a:fld>
            <a:endParaRPr lang="en-US" dirty="0"/>
          </a:p>
        </p:txBody>
      </p:sp>
      <p:sp>
        <p:nvSpPr>
          <p:cNvPr id="3" name="Rectangle 2"/>
          <p:cNvSpPr/>
          <p:nvPr/>
        </p:nvSpPr>
        <p:spPr>
          <a:xfrm>
            <a:off x="426024" y="848772"/>
            <a:ext cx="5239990" cy="1169551"/>
          </a:xfrm>
          <a:prstGeom prst="rect">
            <a:avLst/>
          </a:prstGeom>
        </p:spPr>
        <p:txBody>
          <a:bodyPr wrap="square">
            <a:spAutoFit/>
          </a:bodyPr>
          <a:lstStyle/>
          <a:p>
            <a:pPr algn="just"/>
            <a:r>
              <a:rPr lang="en-US" sz="1400" dirty="0" smtClean="0">
                <a:solidFill>
                  <a:srgbClr val="002060"/>
                </a:solidFill>
                <a:latin typeface="Arial" panose="020B0604020202020204" pitchFamily="34" charset="0"/>
                <a:cs typeface="Arial" panose="020B0604020202020204" pitchFamily="34" charset="0"/>
              </a:rPr>
              <a:t>Open Eclipse and create a new java project as shown</a:t>
            </a:r>
          </a:p>
          <a:p>
            <a:pPr marL="342900" indent="-342900" algn="just">
              <a:buAutoNum type="arabicPeriod"/>
            </a:pPr>
            <a:endParaRPr lang="en-US" sz="1400" dirty="0">
              <a:solidFill>
                <a:srgbClr val="002060"/>
              </a:solidFill>
              <a:latin typeface="Arial" panose="020B0604020202020204" pitchFamily="34" charset="0"/>
              <a:cs typeface="Arial" panose="020B0604020202020204" pitchFamily="34" charset="0"/>
            </a:endParaRPr>
          </a:p>
          <a:p>
            <a:pPr marL="342900" indent="-342900" algn="just">
              <a:buAutoNum type="arabicPeriod"/>
            </a:pPr>
            <a:endParaRPr lang="en-US" sz="1400" dirty="0" smtClean="0">
              <a:solidFill>
                <a:srgbClr val="002060"/>
              </a:solidFill>
              <a:latin typeface="Arial" panose="020B0604020202020204" pitchFamily="34" charset="0"/>
              <a:cs typeface="Arial" panose="020B0604020202020204" pitchFamily="34" charset="0"/>
            </a:endParaRPr>
          </a:p>
          <a:p>
            <a:pPr marL="342900" indent="-342900" algn="just">
              <a:buAutoNum type="arabicPeriod"/>
            </a:pPr>
            <a:endParaRPr lang="en-US" sz="1400" dirty="0">
              <a:solidFill>
                <a:srgbClr val="002060"/>
              </a:solidFill>
              <a:latin typeface="Arial" panose="020B0604020202020204" pitchFamily="34" charset="0"/>
              <a:cs typeface="Arial" panose="020B0604020202020204" pitchFamily="34" charset="0"/>
            </a:endParaRPr>
          </a:p>
          <a:p>
            <a:pPr marL="342900" indent="-342900" algn="just">
              <a:buAutoNum type="arabicPeriod"/>
            </a:pPr>
            <a:endParaRPr lang="en-US" sz="1400" dirty="0">
              <a:solidFill>
                <a:srgbClr val="00206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699675" y="1433547"/>
            <a:ext cx="3456380" cy="3157822"/>
          </a:xfrm>
          <a:prstGeom prst="rect">
            <a:avLst/>
          </a:prstGeom>
          <a:ln>
            <a:solidFill>
              <a:schemeClr val="tx1"/>
            </a:solidFill>
          </a:ln>
        </p:spPr>
      </p:pic>
      <p:pic>
        <p:nvPicPr>
          <p:cNvPr id="6" name="Picture 5"/>
          <p:cNvPicPr>
            <a:picLocks noChangeAspect="1"/>
          </p:cNvPicPr>
          <p:nvPr/>
        </p:nvPicPr>
        <p:blipFill>
          <a:blip r:embed="rId3"/>
          <a:stretch>
            <a:fillRect/>
          </a:stretch>
        </p:blipFill>
        <p:spPr>
          <a:xfrm>
            <a:off x="4674639" y="1433547"/>
            <a:ext cx="3107700" cy="3157822"/>
          </a:xfrm>
          <a:prstGeom prst="rect">
            <a:avLst/>
          </a:prstGeom>
          <a:ln>
            <a:solidFill>
              <a:schemeClr val="tx1"/>
            </a:solidFill>
          </a:ln>
        </p:spPr>
      </p:pic>
    </p:spTree>
    <p:extLst>
      <p:ext uri="{BB962C8B-B14F-4D97-AF65-F5344CB8AC3E}">
        <p14:creationId xmlns:p14="http://schemas.microsoft.com/office/powerpoint/2010/main" val="196834741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7943" y="287897"/>
            <a:ext cx="5882223" cy="817889"/>
          </a:xfrm>
        </p:spPr>
        <p:txBody>
          <a:bodyPr/>
          <a:lstStyle/>
          <a:p>
            <a:pPr algn="just"/>
            <a:r>
              <a:rPr lang="en-US" sz="1200" dirty="0">
                <a:solidFill>
                  <a:srgbClr val="002060"/>
                </a:solidFill>
              </a:rPr>
              <a:t>Enter Required Project Name.</a:t>
            </a:r>
          </a:p>
          <a:p>
            <a:pPr algn="just"/>
            <a:r>
              <a:rPr lang="en-US" sz="1200" dirty="0">
                <a:solidFill>
                  <a:srgbClr val="002060"/>
                </a:solidFill>
              </a:rPr>
              <a:t>Click on Next  &amp; Finish</a:t>
            </a:r>
          </a:p>
          <a:p>
            <a:pPr algn="just"/>
            <a:endParaRPr lang="en-US" sz="1200" dirty="0">
              <a:solidFill>
                <a:srgbClr val="002060"/>
              </a:solidFill>
            </a:endParaRPr>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pic>
        <p:nvPicPr>
          <p:cNvPr id="7" name="Picture 6"/>
          <p:cNvPicPr>
            <a:picLocks noChangeAspect="1"/>
          </p:cNvPicPr>
          <p:nvPr/>
        </p:nvPicPr>
        <p:blipFill>
          <a:blip r:embed="rId2"/>
          <a:stretch>
            <a:fillRect/>
          </a:stretch>
        </p:blipFill>
        <p:spPr>
          <a:xfrm>
            <a:off x="562363" y="1105786"/>
            <a:ext cx="3064504" cy="3309944"/>
          </a:xfrm>
          <a:prstGeom prst="rect">
            <a:avLst/>
          </a:prstGeom>
          <a:ln>
            <a:solidFill>
              <a:schemeClr val="tx1"/>
            </a:solidFill>
          </a:ln>
        </p:spPr>
      </p:pic>
    </p:spTree>
    <p:extLst>
      <p:ext uri="{BB962C8B-B14F-4D97-AF65-F5344CB8AC3E}">
        <p14:creationId xmlns:p14="http://schemas.microsoft.com/office/powerpoint/2010/main" val="130508669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Copying jars to a location</a:t>
            </a:r>
            <a:endParaRPr lang="en-US" dirty="0"/>
          </a:p>
        </p:txBody>
      </p:sp>
      <p:sp>
        <p:nvSpPr>
          <p:cNvPr id="5" name="Slide Number Placeholder 4"/>
          <p:cNvSpPr>
            <a:spLocks noGrp="1"/>
          </p:cNvSpPr>
          <p:nvPr>
            <p:ph type="sldNum" sz="quarter" idx="2"/>
          </p:nvPr>
        </p:nvSpPr>
        <p:spPr/>
        <p:txBody>
          <a:bodyPr/>
          <a:lstStyle/>
          <a:p>
            <a:fld id="{86CB4B4D-7CA3-9044-876B-883B54F8677D}" type="slidenum">
              <a:rPr lang="en-US" smtClean="0"/>
              <a:pPr/>
              <a:t>6</a:t>
            </a:fld>
            <a:endParaRPr lang="en-US" dirty="0"/>
          </a:p>
        </p:txBody>
      </p:sp>
      <p:sp>
        <p:nvSpPr>
          <p:cNvPr id="3" name="Rectangle 2"/>
          <p:cNvSpPr/>
          <p:nvPr/>
        </p:nvSpPr>
        <p:spPr>
          <a:xfrm>
            <a:off x="426024" y="848772"/>
            <a:ext cx="5873176" cy="1169551"/>
          </a:xfrm>
          <a:prstGeom prst="rect">
            <a:avLst/>
          </a:prstGeom>
        </p:spPr>
        <p:txBody>
          <a:bodyPr wrap="square">
            <a:spAutoFit/>
          </a:bodyPr>
          <a:lstStyle/>
          <a:p>
            <a:pPr marL="285750" indent="-285750">
              <a:buFont typeface="Arial" panose="020B0604020202020204" pitchFamily="34" charset="0"/>
              <a:buChar char="•"/>
            </a:pPr>
            <a:r>
              <a:rPr lang="en-US" sz="1400" dirty="0" smtClean="0">
                <a:solidFill>
                  <a:srgbClr val="002060"/>
                </a:solidFill>
                <a:latin typeface="Arial" panose="020B0604020202020204" pitchFamily="34" charset="0"/>
                <a:cs typeface="Arial" panose="020B0604020202020204" pitchFamily="34" charset="0"/>
              </a:rPr>
              <a:t>Navigate to </a:t>
            </a:r>
            <a:r>
              <a:rPr lang="en-US" sz="1400" dirty="0" err="1" smtClean="0">
                <a:solidFill>
                  <a:srgbClr val="002060"/>
                </a:solidFill>
                <a:latin typeface="Arial" panose="020B0604020202020204" pitchFamily="34" charset="0"/>
                <a:cs typeface="Arial" panose="020B0604020202020204" pitchFamily="34" charset="0"/>
              </a:rPr>
              <a:t>Windchill</a:t>
            </a:r>
            <a:r>
              <a:rPr lang="en-US" sz="1400" dirty="0" smtClean="0">
                <a:solidFill>
                  <a:srgbClr val="002060"/>
                </a:solidFill>
                <a:latin typeface="Arial" panose="020B0604020202020204" pitchFamily="34" charset="0"/>
                <a:cs typeface="Arial" panose="020B0604020202020204" pitchFamily="34" charset="0"/>
              </a:rPr>
              <a:t> </a:t>
            </a:r>
            <a:r>
              <a:rPr lang="en-US" sz="1400" dirty="0">
                <a:solidFill>
                  <a:srgbClr val="002060"/>
                </a:solidFill>
                <a:latin typeface="Arial" panose="020B0604020202020204" pitchFamily="34" charset="0"/>
                <a:cs typeface="Arial" panose="020B0604020202020204" pitchFamily="34" charset="0"/>
              </a:rPr>
              <a:t>installation folder (D:\</a:t>
            </a:r>
            <a:r>
              <a:rPr lang="en-US" sz="1400" dirty="0" err="1" smtClean="0">
                <a:solidFill>
                  <a:srgbClr val="002060"/>
                </a:solidFill>
                <a:latin typeface="Arial" panose="020B0604020202020204" pitchFamily="34" charset="0"/>
                <a:cs typeface="Arial" panose="020B0604020202020204" pitchFamily="34" charset="0"/>
              </a:rPr>
              <a:t>ptc</a:t>
            </a:r>
            <a:r>
              <a:rPr lang="en-US" sz="1400" dirty="0" smtClean="0">
                <a:solidFill>
                  <a:srgbClr val="002060"/>
                </a:solidFill>
                <a:latin typeface="Arial" panose="020B0604020202020204" pitchFamily="34" charset="0"/>
                <a:cs typeface="Arial" panose="020B0604020202020204" pitchFamily="34" charset="0"/>
              </a:rPr>
              <a:t>\Windchill_11.0\</a:t>
            </a:r>
            <a:r>
              <a:rPr lang="en-US" sz="1400" dirty="0" err="1" smtClean="0">
                <a:solidFill>
                  <a:srgbClr val="002060"/>
                </a:solidFill>
                <a:latin typeface="Arial" panose="020B0604020202020204" pitchFamily="34" charset="0"/>
                <a:cs typeface="Arial" panose="020B0604020202020204" pitchFamily="34" charset="0"/>
              </a:rPr>
              <a:t>Windchill</a:t>
            </a:r>
            <a:r>
              <a:rPr lang="en-US" sz="1400" dirty="0" smtClean="0">
                <a:solidFill>
                  <a:srgbClr val="002060"/>
                </a:solidFill>
                <a:latin typeface="Arial" panose="020B0604020202020204" pitchFamily="34" charset="0"/>
                <a:cs typeface="Arial" panose="020B0604020202020204" pitchFamily="34" charset="0"/>
              </a:rPr>
              <a:t>) and search *.jar in search bar.</a:t>
            </a:r>
          </a:p>
          <a:p>
            <a:pPr marL="285750" indent="-285750">
              <a:buFont typeface="Arial" panose="020B0604020202020204" pitchFamily="34" charset="0"/>
              <a:buChar char="•"/>
            </a:pPr>
            <a:endParaRPr lang="en-US" sz="1400" dirty="0">
              <a:solidFill>
                <a:srgbClr val="00206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smtClean="0">
                <a:solidFill>
                  <a:srgbClr val="002060"/>
                </a:solidFill>
                <a:latin typeface="Arial" panose="020B0604020202020204" pitchFamily="34" charset="0"/>
                <a:cs typeface="Arial" panose="020B0604020202020204" pitchFamily="34" charset="0"/>
              </a:rPr>
              <a:t>Copy all the jars to a location. This method ensures that we do not miss any jar present in </a:t>
            </a:r>
            <a:r>
              <a:rPr lang="en-US" sz="1400" dirty="0" err="1" smtClean="0">
                <a:solidFill>
                  <a:srgbClr val="002060"/>
                </a:solidFill>
                <a:latin typeface="Arial" panose="020B0604020202020204" pitchFamily="34" charset="0"/>
                <a:cs typeface="Arial" panose="020B0604020202020204" pitchFamily="34" charset="0"/>
              </a:rPr>
              <a:t>windchill</a:t>
            </a:r>
            <a:r>
              <a:rPr lang="en-US" sz="1400" dirty="0" smtClean="0">
                <a:solidFill>
                  <a:srgbClr val="002060"/>
                </a:solidFill>
                <a:latin typeface="Arial" panose="020B0604020202020204" pitchFamily="34" charset="0"/>
                <a:cs typeface="Arial" panose="020B0604020202020204" pitchFamily="34" charset="0"/>
              </a:rPr>
              <a:t>.</a:t>
            </a:r>
          </a:p>
        </p:txBody>
      </p:sp>
      <p:pic>
        <p:nvPicPr>
          <p:cNvPr id="7" name="Picture 6"/>
          <p:cNvPicPr>
            <a:picLocks noChangeAspect="1"/>
          </p:cNvPicPr>
          <p:nvPr/>
        </p:nvPicPr>
        <p:blipFill>
          <a:blip r:embed="rId2"/>
          <a:stretch>
            <a:fillRect/>
          </a:stretch>
        </p:blipFill>
        <p:spPr>
          <a:xfrm>
            <a:off x="194768" y="2263845"/>
            <a:ext cx="4299400" cy="2036234"/>
          </a:xfrm>
          <a:prstGeom prst="rect">
            <a:avLst/>
          </a:prstGeom>
          <a:ln>
            <a:solidFill>
              <a:schemeClr val="tx1"/>
            </a:solidFill>
          </a:ln>
        </p:spPr>
      </p:pic>
      <p:pic>
        <p:nvPicPr>
          <p:cNvPr id="8" name="Picture 7"/>
          <p:cNvPicPr>
            <a:picLocks noChangeAspect="1"/>
          </p:cNvPicPr>
          <p:nvPr/>
        </p:nvPicPr>
        <p:blipFill>
          <a:blip r:embed="rId3"/>
          <a:stretch>
            <a:fillRect/>
          </a:stretch>
        </p:blipFill>
        <p:spPr>
          <a:xfrm>
            <a:off x="4714875" y="2138962"/>
            <a:ext cx="3981450" cy="2286000"/>
          </a:xfrm>
          <a:prstGeom prst="rect">
            <a:avLst/>
          </a:prstGeom>
          <a:ln>
            <a:solidFill>
              <a:schemeClr val="tx1"/>
            </a:solidFill>
          </a:ln>
        </p:spPr>
      </p:pic>
    </p:spTree>
    <p:extLst>
      <p:ext uri="{BB962C8B-B14F-4D97-AF65-F5344CB8AC3E}">
        <p14:creationId xmlns:p14="http://schemas.microsoft.com/office/powerpoint/2010/main" val="1520722978"/>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a:t>
            </a:r>
            <a:r>
              <a:rPr lang="en-US" dirty="0" smtClean="0"/>
              <a:t>Environment for project</a:t>
            </a:r>
            <a:endParaRPr lang="en-US" dirty="0"/>
          </a:p>
        </p:txBody>
      </p:sp>
      <p:sp>
        <p:nvSpPr>
          <p:cNvPr id="3" name="Text Placeholder 2"/>
          <p:cNvSpPr>
            <a:spLocks noGrp="1"/>
          </p:cNvSpPr>
          <p:nvPr>
            <p:ph type="body" sz="quarter" idx="10"/>
          </p:nvPr>
        </p:nvSpPr>
        <p:spPr>
          <a:xfrm>
            <a:off x="197942" y="682950"/>
            <a:ext cx="8246147" cy="862614"/>
          </a:xfrm>
        </p:spPr>
        <p:txBody>
          <a:bodyPr/>
          <a:lstStyle/>
          <a:p>
            <a:pPr algn="just"/>
            <a:r>
              <a:rPr lang="en-US" dirty="0" smtClean="0">
                <a:solidFill>
                  <a:srgbClr val="002060"/>
                </a:solidFill>
              </a:rPr>
              <a:t>We need to configure </a:t>
            </a:r>
            <a:r>
              <a:rPr lang="en-US" dirty="0" err="1" smtClean="0">
                <a:solidFill>
                  <a:srgbClr val="002060"/>
                </a:solidFill>
              </a:rPr>
              <a:t>Classpath</a:t>
            </a:r>
            <a:r>
              <a:rPr lang="en-US" dirty="0" smtClean="0">
                <a:solidFill>
                  <a:srgbClr val="002060"/>
                </a:solidFill>
              </a:rPr>
              <a:t> which makes APIs </a:t>
            </a:r>
            <a:r>
              <a:rPr lang="en-US" dirty="0">
                <a:solidFill>
                  <a:srgbClr val="002060"/>
                </a:solidFill>
              </a:rPr>
              <a:t>available </a:t>
            </a:r>
          </a:p>
          <a:p>
            <a:pPr algn="just"/>
            <a:r>
              <a:rPr lang="en-US" dirty="0">
                <a:solidFill>
                  <a:srgbClr val="002060"/>
                </a:solidFill>
              </a:rPr>
              <a:t>Right Click on Created java project -&gt; Select “Build Path” -&gt; Configure Build </a:t>
            </a:r>
            <a:r>
              <a:rPr lang="en-US" dirty="0" smtClean="0">
                <a:solidFill>
                  <a:srgbClr val="002060"/>
                </a:solidFill>
              </a:rPr>
              <a:t>Path -&gt; Libraries -&gt; Add External Jars. </a:t>
            </a:r>
            <a:endParaRPr lang="en-US" dirty="0">
              <a:solidFill>
                <a:srgbClr val="002060"/>
              </a:solidFill>
            </a:endParaRPr>
          </a:p>
        </p:txBody>
      </p:sp>
      <p:sp>
        <p:nvSpPr>
          <p:cNvPr id="4" name="Slide Number Placeholder 3"/>
          <p:cNvSpPr>
            <a:spLocks noGrp="1"/>
          </p:cNvSpPr>
          <p:nvPr>
            <p:ph type="sldNum" sz="quarter" idx="2"/>
          </p:nvPr>
        </p:nvSpPr>
        <p:spPr/>
        <p:txBody>
          <a:bodyPr/>
          <a:lstStyle/>
          <a:p>
            <a:fld id="{86CB4B4D-7CA3-9044-876B-883B54F8677D}" type="slidenum">
              <a:rPr lang="en-US" smtClean="0"/>
              <a:pPr/>
              <a:t>7</a:t>
            </a:fld>
            <a:endParaRPr lang="en-US" dirty="0"/>
          </a:p>
        </p:txBody>
      </p:sp>
      <p:pic>
        <p:nvPicPr>
          <p:cNvPr id="5" name="Picture 4"/>
          <p:cNvPicPr>
            <a:picLocks noChangeAspect="1"/>
          </p:cNvPicPr>
          <p:nvPr/>
        </p:nvPicPr>
        <p:blipFill>
          <a:blip r:embed="rId2"/>
          <a:stretch>
            <a:fillRect/>
          </a:stretch>
        </p:blipFill>
        <p:spPr>
          <a:xfrm>
            <a:off x="586786" y="1625265"/>
            <a:ext cx="2931656" cy="3406398"/>
          </a:xfrm>
          <a:prstGeom prst="rect">
            <a:avLst/>
          </a:prstGeom>
          <a:ln>
            <a:solidFill>
              <a:schemeClr val="tx1"/>
            </a:solidFill>
          </a:ln>
        </p:spPr>
      </p:pic>
      <p:pic>
        <p:nvPicPr>
          <p:cNvPr id="7" name="Picture 6"/>
          <p:cNvPicPr>
            <a:picLocks noChangeAspect="1"/>
          </p:cNvPicPr>
          <p:nvPr/>
        </p:nvPicPr>
        <p:blipFill>
          <a:blip r:embed="rId3"/>
          <a:stretch>
            <a:fillRect/>
          </a:stretch>
        </p:blipFill>
        <p:spPr>
          <a:xfrm>
            <a:off x="3873840" y="1727559"/>
            <a:ext cx="4052770" cy="3201810"/>
          </a:xfrm>
          <a:prstGeom prst="rect">
            <a:avLst/>
          </a:prstGeom>
          <a:ln>
            <a:solidFill>
              <a:schemeClr val="tx1"/>
            </a:solidFill>
          </a:ln>
        </p:spPr>
      </p:pic>
    </p:spTree>
    <p:extLst>
      <p:ext uri="{BB962C8B-B14F-4D97-AF65-F5344CB8AC3E}">
        <p14:creationId xmlns:p14="http://schemas.microsoft.com/office/powerpoint/2010/main" val="3077304466"/>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9849" y="394831"/>
            <a:ext cx="4051521" cy="1781313"/>
          </a:xfrm>
        </p:spPr>
        <p:txBody>
          <a:bodyPr/>
          <a:lstStyle/>
          <a:p>
            <a:r>
              <a:rPr lang="en-US" dirty="0">
                <a:solidFill>
                  <a:srgbClr val="002060"/>
                </a:solidFill>
              </a:rPr>
              <a:t>Navigate to the folder where you have added all the jars and add all the jars</a:t>
            </a:r>
            <a:r>
              <a:rPr lang="en-US" dirty="0" smtClean="0">
                <a:solidFill>
                  <a:srgbClr val="002060"/>
                </a:solidFill>
              </a:rPr>
              <a:t>. </a:t>
            </a:r>
          </a:p>
          <a:p>
            <a:endParaRPr lang="en-US" dirty="0" smtClean="0">
              <a:solidFill>
                <a:srgbClr val="002060"/>
              </a:solidFill>
            </a:endParaRPr>
          </a:p>
          <a:p>
            <a:r>
              <a:rPr lang="en-US" dirty="0">
                <a:solidFill>
                  <a:srgbClr val="002060"/>
                </a:solidFill>
              </a:rPr>
              <a:t>Under Window &gt; Preferences&gt; select Java &gt; Compiler &gt; Building &gt; Output folder </a:t>
            </a:r>
            <a:r>
              <a:rPr lang="en-US" dirty="0" smtClean="0">
                <a:solidFill>
                  <a:srgbClr val="002060"/>
                </a:solidFill>
              </a:rPr>
              <a:t>&gt; Check </a:t>
            </a:r>
            <a:r>
              <a:rPr lang="en-US" dirty="0">
                <a:solidFill>
                  <a:srgbClr val="002060"/>
                </a:solidFill>
              </a:rPr>
              <a:t>Scrub output folders when cleaning projects.</a:t>
            </a:r>
          </a:p>
          <a:p>
            <a:endParaRPr lang="en-US" dirty="0">
              <a:solidFill>
                <a:srgbClr val="002060"/>
              </a:solidFill>
            </a:endParaRPr>
          </a:p>
        </p:txBody>
      </p:sp>
      <p:sp>
        <p:nvSpPr>
          <p:cNvPr id="4" name="Slide Number Placeholder 3"/>
          <p:cNvSpPr>
            <a:spLocks noGrp="1"/>
          </p:cNvSpPr>
          <p:nvPr>
            <p:ph type="sldNum" sz="quarter" idx="2"/>
          </p:nvPr>
        </p:nvSpPr>
        <p:spPr/>
        <p:txBody>
          <a:bodyPr/>
          <a:lstStyle/>
          <a:p>
            <a:fld id="{86CB4B4D-7CA3-9044-876B-883B54F8677D}" type="slidenum">
              <a:rPr lang="en-US" smtClean="0"/>
              <a:pPr/>
              <a:t>8</a:t>
            </a:fld>
            <a:endParaRPr lang="en-US" dirty="0"/>
          </a:p>
        </p:txBody>
      </p:sp>
      <p:pic>
        <p:nvPicPr>
          <p:cNvPr id="8" name="Picture 7"/>
          <p:cNvPicPr>
            <a:picLocks noChangeAspect="1"/>
          </p:cNvPicPr>
          <p:nvPr/>
        </p:nvPicPr>
        <p:blipFill>
          <a:blip r:embed="rId2"/>
          <a:stretch>
            <a:fillRect/>
          </a:stretch>
        </p:blipFill>
        <p:spPr>
          <a:xfrm>
            <a:off x="4559468" y="376757"/>
            <a:ext cx="4209144" cy="4077804"/>
          </a:xfrm>
          <a:prstGeom prst="rect">
            <a:avLst/>
          </a:prstGeom>
          <a:ln>
            <a:solidFill>
              <a:schemeClr val="tx1"/>
            </a:solidFill>
          </a:ln>
        </p:spPr>
      </p:pic>
      <p:pic>
        <p:nvPicPr>
          <p:cNvPr id="9" name="Picture 8"/>
          <p:cNvPicPr>
            <a:picLocks noChangeAspect="1"/>
          </p:cNvPicPr>
          <p:nvPr/>
        </p:nvPicPr>
        <p:blipFill>
          <a:blip r:embed="rId3"/>
          <a:stretch>
            <a:fillRect/>
          </a:stretch>
        </p:blipFill>
        <p:spPr>
          <a:xfrm>
            <a:off x="852056" y="2268351"/>
            <a:ext cx="3391216" cy="2637042"/>
          </a:xfrm>
          <a:prstGeom prst="rect">
            <a:avLst/>
          </a:prstGeom>
          <a:ln>
            <a:solidFill>
              <a:schemeClr val="tx1"/>
            </a:solidFill>
          </a:ln>
        </p:spPr>
      </p:pic>
      <p:cxnSp>
        <p:nvCxnSpPr>
          <p:cNvPr id="11" name="Straight Arrow Connector 10"/>
          <p:cNvCxnSpPr/>
          <p:nvPr/>
        </p:nvCxnSpPr>
        <p:spPr>
          <a:xfrm flipH="1">
            <a:off x="3702661" y="4454561"/>
            <a:ext cx="4047968" cy="329597"/>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438578774"/>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For File Sync</a:t>
            </a:r>
          </a:p>
        </p:txBody>
      </p:sp>
      <p:sp>
        <p:nvSpPr>
          <p:cNvPr id="3" name="Text Placeholder 2"/>
          <p:cNvSpPr>
            <a:spLocks noGrp="1"/>
          </p:cNvSpPr>
          <p:nvPr>
            <p:ph type="body" sz="quarter" idx="10"/>
          </p:nvPr>
        </p:nvSpPr>
        <p:spPr>
          <a:xfrm>
            <a:off x="231388" y="848861"/>
            <a:ext cx="3658905" cy="3906271"/>
          </a:xfrm>
        </p:spPr>
        <p:txBody>
          <a:bodyPr/>
          <a:lstStyle/>
          <a:p>
            <a:pPr>
              <a:buClr>
                <a:srgbClr val="002060"/>
              </a:buClr>
              <a:buFont typeface="Arial" panose="020B0604020202020204" pitchFamily="34" charset="0"/>
              <a:buChar char="•"/>
            </a:pPr>
            <a:r>
              <a:rPr lang="en-US" dirty="0">
                <a:solidFill>
                  <a:srgbClr val="002060"/>
                </a:solidFill>
              </a:rPr>
              <a:t>Right Click on Project -&gt; Properties -&gt; File </a:t>
            </a:r>
            <a:r>
              <a:rPr lang="en-US" dirty="0" smtClean="0">
                <a:solidFill>
                  <a:srgbClr val="002060"/>
                </a:solidFill>
              </a:rPr>
              <a:t>Synchronization</a:t>
            </a:r>
          </a:p>
          <a:p>
            <a:pPr>
              <a:buClr>
                <a:srgbClr val="002060"/>
              </a:buClr>
              <a:buFont typeface="Arial" panose="020B0604020202020204" pitchFamily="34" charset="0"/>
              <a:buChar char="•"/>
            </a:pPr>
            <a:endParaRPr lang="en-US" sz="700" dirty="0" smtClean="0">
              <a:solidFill>
                <a:srgbClr val="002060"/>
              </a:solidFill>
            </a:endParaRPr>
          </a:p>
          <a:p>
            <a:pPr>
              <a:buClr>
                <a:srgbClr val="002060"/>
              </a:buClr>
              <a:buFont typeface="Arial" panose="020B0604020202020204" pitchFamily="34" charset="0"/>
              <a:buChar char="•"/>
            </a:pPr>
            <a:r>
              <a:rPr lang="en-US" dirty="0">
                <a:solidFill>
                  <a:srgbClr val="002060"/>
                </a:solidFill>
              </a:rPr>
              <a:t>This configuration will be effect when you created new modeling within annotation, system will synchronize automatically to </a:t>
            </a:r>
            <a:r>
              <a:rPr lang="en-US" dirty="0" err="1">
                <a:solidFill>
                  <a:srgbClr val="002060"/>
                </a:solidFill>
              </a:rPr>
              <a:t>Windchill</a:t>
            </a:r>
            <a:r>
              <a:rPr lang="en-US" dirty="0" smtClean="0">
                <a:solidFill>
                  <a:srgbClr val="002060"/>
                </a:solidFill>
              </a:rPr>
              <a:t>.</a:t>
            </a:r>
          </a:p>
          <a:p>
            <a:pPr>
              <a:buClr>
                <a:srgbClr val="002060"/>
              </a:buClr>
              <a:buFont typeface="Arial" panose="020B0604020202020204" pitchFamily="34" charset="0"/>
              <a:buChar char="•"/>
            </a:pPr>
            <a:endParaRPr lang="en-US" sz="700" dirty="0">
              <a:solidFill>
                <a:srgbClr val="002060"/>
              </a:solidFill>
            </a:endParaRPr>
          </a:p>
          <a:p>
            <a:pPr>
              <a:buClr>
                <a:srgbClr val="002060"/>
              </a:buClr>
              <a:buFont typeface="Arial" panose="020B0604020202020204" pitchFamily="34" charset="0"/>
              <a:buChar char="•"/>
            </a:pPr>
            <a:r>
              <a:rPr lang="en-US" dirty="0">
                <a:solidFill>
                  <a:srgbClr val="002060"/>
                </a:solidFill>
              </a:rPr>
              <a:t>Set “Enable </a:t>
            </a:r>
            <a:r>
              <a:rPr lang="en-US" dirty="0" err="1">
                <a:solidFill>
                  <a:srgbClr val="002060"/>
                </a:solidFill>
              </a:rPr>
              <a:t>FileSync</a:t>
            </a:r>
            <a:r>
              <a:rPr lang="en-US" dirty="0">
                <a:solidFill>
                  <a:srgbClr val="002060"/>
                </a:solidFill>
              </a:rPr>
              <a:t> build for project” </a:t>
            </a:r>
            <a:endParaRPr lang="en-US" dirty="0" smtClean="0">
              <a:solidFill>
                <a:srgbClr val="002060"/>
              </a:solidFill>
            </a:endParaRPr>
          </a:p>
          <a:p>
            <a:pPr>
              <a:buClr>
                <a:srgbClr val="002060"/>
              </a:buClr>
              <a:buFont typeface="Arial" panose="020B0604020202020204" pitchFamily="34" charset="0"/>
              <a:buChar char="•"/>
            </a:pPr>
            <a:endParaRPr lang="en-US" sz="700" dirty="0" smtClean="0">
              <a:solidFill>
                <a:srgbClr val="002060"/>
              </a:solidFill>
            </a:endParaRPr>
          </a:p>
          <a:p>
            <a:pPr>
              <a:buClr>
                <a:srgbClr val="002060"/>
              </a:buClr>
              <a:buFont typeface="Arial" panose="020B0604020202020204" pitchFamily="34" charset="0"/>
              <a:buChar char="•"/>
            </a:pPr>
            <a:r>
              <a:rPr lang="en-US" dirty="0" smtClean="0">
                <a:solidFill>
                  <a:srgbClr val="002060"/>
                </a:solidFill>
              </a:rPr>
              <a:t>Click Add Folder</a:t>
            </a:r>
          </a:p>
          <a:p>
            <a:pPr>
              <a:buClr>
                <a:srgbClr val="002060"/>
              </a:buClr>
              <a:buFont typeface="Arial" panose="020B0604020202020204" pitchFamily="34" charset="0"/>
              <a:buChar char="•"/>
            </a:pPr>
            <a:endParaRPr lang="en-US" sz="700" dirty="0">
              <a:solidFill>
                <a:srgbClr val="002060"/>
              </a:solidFill>
            </a:endParaRPr>
          </a:p>
          <a:p>
            <a:pPr>
              <a:buClr>
                <a:srgbClr val="002060"/>
              </a:buClr>
              <a:buFont typeface="Arial" panose="020B0604020202020204" pitchFamily="34" charset="0"/>
              <a:buChar char="•"/>
            </a:pPr>
            <a:r>
              <a:rPr lang="en-US" dirty="0">
                <a:solidFill>
                  <a:srgbClr val="002060"/>
                </a:solidFill>
              </a:rPr>
              <a:t>Select Bin folder under </a:t>
            </a:r>
            <a:r>
              <a:rPr lang="en-US" dirty="0" err="1" smtClean="0">
                <a:solidFill>
                  <a:srgbClr val="002060"/>
                </a:solidFill>
              </a:rPr>
              <a:t>TrainingProject</a:t>
            </a:r>
            <a:endParaRPr lang="en-US" dirty="0" smtClean="0">
              <a:solidFill>
                <a:srgbClr val="002060"/>
              </a:solidFill>
            </a:endParaRPr>
          </a:p>
          <a:p>
            <a:pPr>
              <a:buClr>
                <a:srgbClr val="002060"/>
              </a:buClr>
              <a:buFont typeface="Arial" panose="020B0604020202020204" pitchFamily="34" charset="0"/>
              <a:buChar char="•"/>
            </a:pPr>
            <a:endParaRPr lang="en-US" sz="700" dirty="0">
              <a:solidFill>
                <a:srgbClr val="002060"/>
              </a:solidFill>
            </a:endParaRPr>
          </a:p>
          <a:p>
            <a:pPr>
              <a:buClr>
                <a:srgbClr val="002060"/>
              </a:buClr>
              <a:buFont typeface="Arial" panose="020B0604020202020204" pitchFamily="34" charset="0"/>
              <a:buChar char="•"/>
            </a:pPr>
            <a:r>
              <a:rPr lang="en-US" dirty="0">
                <a:solidFill>
                  <a:srgbClr val="002060"/>
                </a:solidFill>
              </a:rPr>
              <a:t>Set “Default target folder” as </a:t>
            </a:r>
            <a:r>
              <a:rPr lang="en-US" dirty="0" err="1">
                <a:solidFill>
                  <a:srgbClr val="002060"/>
                </a:solidFill>
              </a:rPr>
              <a:t>Windchill</a:t>
            </a:r>
            <a:r>
              <a:rPr lang="en-US" dirty="0">
                <a:solidFill>
                  <a:srgbClr val="002060"/>
                </a:solidFill>
              </a:rPr>
              <a:t> codebase location.</a:t>
            </a:r>
          </a:p>
          <a:p>
            <a:pPr>
              <a:buClr>
                <a:srgbClr val="002060"/>
              </a:buClr>
              <a:buFont typeface="Arial" panose="020B0604020202020204" pitchFamily="34" charset="0"/>
              <a:buChar char="•"/>
            </a:pPr>
            <a:endParaRPr lang="en-US" dirty="0">
              <a:solidFill>
                <a:srgbClr val="002060"/>
              </a:solidFill>
            </a:endParaRPr>
          </a:p>
        </p:txBody>
      </p:sp>
      <p:sp>
        <p:nvSpPr>
          <p:cNvPr id="4" name="Slide Number Placeholder 3"/>
          <p:cNvSpPr>
            <a:spLocks noGrp="1"/>
          </p:cNvSpPr>
          <p:nvPr>
            <p:ph type="sldNum" sz="quarter" idx="2"/>
          </p:nvPr>
        </p:nvSpPr>
        <p:spPr/>
        <p:txBody>
          <a:bodyPr/>
          <a:lstStyle/>
          <a:p>
            <a:fld id="{86CB4B4D-7CA3-9044-876B-883B54F8677D}" type="slidenum">
              <a:rPr lang="en-US" smtClean="0"/>
              <a:pPr/>
              <a:t>9</a:t>
            </a:fld>
            <a:endParaRPr lang="en-US" dirty="0"/>
          </a:p>
        </p:txBody>
      </p:sp>
      <p:pic>
        <p:nvPicPr>
          <p:cNvPr id="5" name="Picture 4"/>
          <p:cNvPicPr>
            <a:picLocks noChangeAspect="1"/>
          </p:cNvPicPr>
          <p:nvPr/>
        </p:nvPicPr>
        <p:blipFill>
          <a:blip r:embed="rId2"/>
          <a:stretch>
            <a:fillRect/>
          </a:stretch>
        </p:blipFill>
        <p:spPr>
          <a:xfrm>
            <a:off x="4015165" y="524434"/>
            <a:ext cx="4905828" cy="3985086"/>
          </a:xfrm>
          <a:prstGeom prst="rect">
            <a:avLst/>
          </a:prstGeom>
          <a:ln>
            <a:solidFill>
              <a:schemeClr val="tx1"/>
            </a:solidFill>
          </a:ln>
        </p:spPr>
      </p:pic>
    </p:spTree>
    <p:extLst>
      <p:ext uri="{BB962C8B-B14F-4D97-AF65-F5344CB8AC3E}">
        <p14:creationId xmlns:p14="http://schemas.microsoft.com/office/powerpoint/2010/main" val="530964945"/>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A3C6E64AE8F741A9D7BBECF2FE2658" ma:contentTypeVersion="2" ma:contentTypeDescription="Create a new document." ma:contentTypeScope="" ma:versionID="3cdd54f881a784138406d654da81e3e4">
  <xsd:schema xmlns:xsd="http://www.w3.org/2001/XMLSchema" xmlns:xs="http://www.w3.org/2001/XMLSchema" xmlns:p="http://schemas.microsoft.com/office/2006/metadata/properties" xmlns:ns2="71030e62-896e-4e49-88d6-f674f71bb0b0" targetNamespace="http://schemas.microsoft.com/office/2006/metadata/properties" ma:root="true" ma:fieldsID="4989deb5382fb36a9c23a348b948b770" ns2:_="">
    <xsd:import namespace="71030e62-896e-4e49-88d6-f674f71bb0b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030e62-896e-4e49-88d6-f674f71bb0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7687C0-CD2A-453D-A68F-E520A86851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030e62-896e-4e49-88d6-f674f71bb0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69E742-72C1-4B0A-BF52-CD8DE02CB44E}">
  <ds:schemaRefs>
    <ds:schemaRef ds:uri="http://schemas.microsoft.com/sharepoint/v3/contenttype/forms"/>
  </ds:schemaRefs>
</ds:datastoreItem>
</file>

<file path=customXml/itemProps3.xml><?xml version="1.0" encoding="utf-8"?>
<ds:datastoreItem xmlns:ds="http://schemas.openxmlformats.org/officeDocument/2006/customXml" ds:itemID="{B3347E17-D1B1-45BD-88F0-A1A35A623200}">
  <ds:schemaRefs>
    <ds:schemaRef ds:uri="http://schemas.openxmlformats.org/package/2006/metadata/core-properties"/>
    <ds:schemaRef ds:uri="http://purl.org/dc/terms/"/>
    <ds:schemaRef ds:uri="http://purl.org/dc/dcmitype/"/>
    <ds:schemaRef ds:uri="http://purl.org/dc/elements/1.1/"/>
    <ds:schemaRef ds:uri="http://schemas.microsoft.com/office/2006/metadata/properties"/>
    <ds:schemaRef ds:uri="http://www.w3.org/XML/1998/namespace"/>
    <ds:schemaRef ds:uri="d768b405-841b-420b-b0aa-47003f6b43f0"/>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 Boardroom</Template>
  <TotalTime>681404</TotalTime>
  <Words>563</Words>
  <Application>Microsoft Office PowerPoint</Application>
  <PresentationFormat>On-screen Show (16:9)</PresentationFormat>
  <Paragraphs>107</Paragraphs>
  <Slides>13</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7" baseType="lpstr">
      <vt:lpstr>Arial</vt:lpstr>
      <vt:lpstr>Calibri</vt:lpstr>
      <vt:lpstr>Infosys Template 1</vt:lpstr>
      <vt:lpstr>Packager Shell Object</vt:lpstr>
      <vt:lpstr>Objectives</vt:lpstr>
      <vt:lpstr>Download Eclipse</vt:lpstr>
      <vt:lpstr>Install plugin</vt:lpstr>
      <vt:lpstr>Create a Java Project</vt:lpstr>
      <vt:lpstr>PowerPoint Presentation</vt:lpstr>
      <vt:lpstr>Copying jars to a location</vt:lpstr>
      <vt:lpstr>Set Environment for project</vt:lpstr>
      <vt:lpstr>PowerPoint Presentation</vt:lpstr>
      <vt:lpstr>Set For File Sync</vt:lpstr>
      <vt:lpstr>Annotation Processing </vt:lpstr>
      <vt:lpstr>Set Factory path </vt:lpstr>
      <vt:lpstr>Testing FileSync</vt:lpstr>
      <vt:lpstr>Configuring Decompiler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dc:creator>
  <cp:lastModifiedBy>vaibhav</cp:lastModifiedBy>
  <cp:revision>428</cp:revision>
  <dcterms:modified xsi:type="dcterms:W3CDTF">2021-05-05T12:00:01Z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MSIP_Label_be4b3411-284d-4d31-bd4f-bc13ef7f1fd6_Enabled">
    <vt:lpwstr>True</vt:lpwstr>
  </property>
  <property fmtid="{D5CDD505-2E9C-101B-9397-08002B2CF9AE}" pid="6" name="MSIP_Label_be4b3411-284d-4d31-bd4f-bc13ef7f1fd6_SiteId">
    <vt:lpwstr>63ce7d59-2f3e-42cd-a8cc-be764cff5eb6</vt:lpwstr>
  </property>
  <property fmtid="{D5CDD505-2E9C-101B-9397-08002B2CF9AE}" pid="7" name="MSIP_Label_be4b3411-284d-4d31-bd4f-bc13ef7f1fd6_Owner">
    <vt:lpwstr>gaurav.bharara@ad.infosys.com</vt:lpwstr>
  </property>
  <property fmtid="{D5CDD505-2E9C-101B-9397-08002B2CF9AE}" pid="8" name="MSIP_Label_be4b3411-284d-4d31-bd4f-bc13ef7f1fd6_SetDate">
    <vt:lpwstr>2018-10-11T07:11:38.3176227Z</vt:lpwstr>
  </property>
  <property fmtid="{D5CDD505-2E9C-101B-9397-08002B2CF9AE}" pid="9" name="MSIP_Label_be4b3411-284d-4d31-bd4f-bc13ef7f1fd6_Name">
    <vt:lpwstr>Internal</vt:lpwstr>
  </property>
  <property fmtid="{D5CDD505-2E9C-101B-9397-08002B2CF9AE}" pid="10" name="MSIP_Label_be4b3411-284d-4d31-bd4f-bc13ef7f1fd6_Application">
    <vt:lpwstr>Microsoft Azure Information Protection</vt:lpwstr>
  </property>
  <property fmtid="{D5CDD505-2E9C-101B-9397-08002B2CF9AE}" pid="11" name="MSIP_Label_be4b3411-284d-4d31-bd4f-bc13ef7f1fd6_Extended_MSFT_Method">
    <vt:lpwstr>Automatic</vt:lpwstr>
  </property>
  <property fmtid="{D5CDD505-2E9C-101B-9397-08002B2CF9AE}" pid="12" name="MSIP_Label_a0819fa7-4367-4500-ba88-dd630d977609_Enabled">
    <vt:lpwstr>True</vt:lpwstr>
  </property>
  <property fmtid="{D5CDD505-2E9C-101B-9397-08002B2CF9AE}" pid="13" name="MSIP_Label_a0819fa7-4367-4500-ba88-dd630d977609_SiteId">
    <vt:lpwstr>63ce7d59-2f3e-42cd-a8cc-be764cff5eb6</vt:lpwstr>
  </property>
  <property fmtid="{D5CDD505-2E9C-101B-9397-08002B2CF9AE}" pid="14" name="MSIP_Label_a0819fa7-4367-4500-ba88-dd630d977609_Owner">
    <vt:lpwstr>gaurav.bharara@ad.infosys.com</vt:lpwstr>
  </property>
  <property fmtid="{D5CDD505-2E9C-101B-9397-08002B2CF9AE}" pid="15" name="MSIP_Label_a0819fa7-4367-4500-ba88-dd630d977609_SetDate">
    <vt:lpwstr>2018-10-11T07:11:38.3176227Z</vt:lpwstr>
  </property>
  <property fmtid="{D5CDD505-2E9C-101B-9397-08002B2CF9AE}" pid="16" name="MSIP_Label_a0819fa7-4367-4500-ba88-dd630d977609_Name">
    <vt:lpwstr>Companywide usage</vt:lpwstr>
  </property>
  <property fmtid="{D5CDD505-2E9C-101B-9397-08002B2CF9AE}" pid="17" name="MSIP_Label_a0819fa7-4367-4500-ba88-dd630d977609_Application">
    <vt:lpwstr>Microsoft Azure Information Protection</vt:lpwstr>
  </property>
  <property fmtid="{D5CDD505-2E9C-101B-9397-08002B2CF9AE}" pid="18" name="MSIP_Label_a0819fa7-4367-4500-ba88-dd630d977609_Parent">
    <vt:lpwstr>be4b3411-284d-4d31-bd4f-bc13ef7f1fd6</vt:lpwstr>
  </property>
  <property fmtid="{D5CDD505-2E9C-101B-9397-08002B2CF9AE}" pid="19" name="MSIP_Label_a0819fa7-4367-4500-ba88-dd630d977609_Extended_MSFT_Method">
    <vt:lpwstr>Automatic</vt:lpwstr>
  </property>
  <property fmtid="{D5CDD505-2E9C-101B-9397-08002B2CF9AE}" pid="20" name="Sensitivity">
    <vt:lpwstr>Internal Companywide usage</vt:lpwstr>
  </property>
  <property fmtid="{D5CDD505-2E9C-101B-9397-08002B2CF9AE}" pid="21" name="ContentTypeId">
    <vt:lpwstr>0x0101007CA3C6E64AE8F741A9D7BBECF2FE2658</vt:lpwstr>
  </property>
</Properties>
</file>