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1"/>
  </p:notesMasterIdLst>
  <p:sldIdLst>
    <p:sldId id="256" r:id="rId2"/>
    <p:sldId id="259" r:id="rId3"/>
    <p:sldId id="258" r:id="rId4"/>
    <p:sldId id="269" r:id="rId5"/>
    <p:sldId id="270" r:id="rId6"/>
    <p:sldId id="264" r:id="rId7"/>
    <p:sldId id="266" r:id="rId8"/>
    <p:sldId id="272" r:id="rId9"/>
    <p:sldId id="271" r:id="rId10"/>
    <p:sldId id="263" r:id="rId11"/>
    <p:sldId id="273" r:id="rId12"/>
    <p:sldId id="274" r:id="rId13"/>
    <p:sldId id="262" r:id="rId14"/>
    <p:sldId id="257" r:id="rId15"/>
    <p:sldId id="268" r:id="rId16"/>
    <p:sldId id="275" r:id="rId17"/>
    <p:sldId id="277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image" Target="../media/image15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E71B7-891D-4094-994E-81D7EC892750}" type="doc">
      <dgm:prSet loTypeId="urn:microsoft.com/office/officeart/2005/8/layout/lProcess2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7386B5C6-1720-4CAB-B6B5-781E6FA01EBB}">
      <dgm:prSet phldrT="[Text]"/>
      <dgm:spPr/>
      <dgm:t>
        <a:bodyPr/>
        <a:lstStyle/>
        <a:p>
          <a:r>
            <a:rPr lang="en-US" dirty="0" smtClean="0"/>
            <a:t>Telemetry</a:t>
          </a:r>
          <a:endParaRPr lang="en-US" dirty="0"/>
        </a:p>
      </dgm:t>
    </dgm:pt>
    <dgm:pt modelId="{2513EE84-1165-4AFA-9AF2-7501E53E0CE0}" type="parTrans" cxnId="{496E879F-3B20-4E45-AE6E-68CB609A97D4}">
      <dgm:prSet/>
      <dgm:spPr/>
      <dgm:t>
        <a:bodyPr/>
        <a:lstStyle/>
        <a:p>
          <a:endParaRPr lang="en-US"/>
        </a:p>
      </dgm:t>
    </dgm:pt>
    <dgm:pt modelId="{0F251151-8B51-4C46-9940-4AB793490EB1}" type="sibTrans" cxnId="{496E879F-3B20-4E45-AE6E-68CB609A97D4}">
      <dgm:prSet/>
      <dgm:spPr/>
      <dgm:t>
        <a:bodyPr/>
        <a:lstStyle/>
        <a:p>
          <a:endParaRPr lang="en-US"/>
        </a:p>
      </dgm:t>
    </dgm:pt>
    <dgm:pt modelId="{4044CA99-FF93-47FC-A66D-A96D774ED96F}">
      <dgm:prSet phldrT="[Text]"/>
      <dgm:spPr/>
      <dgm:t>
        <a:bodyPr/>
        <a:lstStyle/>
        <a:p>
          <a:r>
            <a:rPr lang="en-US" dirty="0" smtClean="0"/>
            <a:t>Telemetry via Streaming</a:t>
          </a:r>
          <a:endParaRPr lang="en-US" dirty="0"/>
        </a:p>
      </dgm:t>
    </dgm:pt>
    <dgm:pt modelId="{488C07D1-99BC-4B16-B13B-2D920F7DAFDC}" type="parTrans" cxnId="{81D62D7D-AEBC-45C5-918F-C8CEADF07819}">
      <dgm:prSet/>
      <dgm:spPr/>
      <dgm:t>
        <a:bodyPr/>
        <a:lstStyle/>
        <a:p>
          <a:endParaRPr lang="en-US"/>
        </a:p>
      </dgm:t>
    </dgm:pt>
    <dgm:pt modelId="{34DCB114-A9E8-4A43-BF8E-4294FFC77DC9}" type="sibTrans" cxnId="{81D62D7D-AEBC-45C5-918F-C8CEADF07819}">
      <dgm:prSet/>
      <dgm:spPr/>
      <dgm:t>
        <a:bodyPr/>
        <a:lstStyle/>
        <a:p>
          <a:endParaRPr lang="en-US"/>
        </a:p>
      </dgm:t>
    </dgm:pt>
    <dgm:pt modelId="{F828E78F-7A3C-4B9C-ACCB-3D3298E5125B}">
      <dgm:prSet phldrT="[Text]"/>
      <dgm:spPr/>
      <dgm:t>
        <a:bodyPr/>
        <a:lstStyle/>
        <a:p>
          <a:r>
            <a:rPr lang="en-US" dirty="0" smtClean="0"/>
            <a:t>New protocols – </a:t>
          </a:r>
          <a:r>
            <a:rPr lang="en-US" dirty="0" err="1" smtClean="0"/>
            <a:t>gRPC</a:t>
          </a:r>
          <a:r>
            <a:rPr lang="en-US" dirty="0" smtClean="0"/>
            <a:t>; New technique – Yang Push.</a:t>
          </a:r>
          <a:endParaRPr lang="en-US" dirty="0"/>
        </a:p>
      </dgm:t>
    </dgm:pt>
    <dgm:pt modelId="{BCC4C385-0683-401F-BD96-6CDB3213F40A}" type="parTrans" cxnId="{17E24E1D-EF44-4026-B25A-C3CEF4C42C9D}">
      <dgm:prSet/>
      <dgm:spPr/>
      <dgm:t>
        <a:bodyPr/>
        <a:lstStyle/>
        <a:p>
          <a:endParaRPr lang="en-US"/>
        </a:p>
      </dgm:t>
    </dgm:pt>
    <dgm:pt modelId="{6F1AE353-6E62-48FB-B9B4-F1554FA7D945}" type="sibTrans" cxnId="{17E24E1D-EF44-4026-B25A-C3CEF4C42C9D}">
      <dgm:prSet/>
      <dgm:spPr/>
      <dgm:t>
        <a:bodyPr/>
        <a:lstStyle/>
        <a:p>
          <a:endParaRPr lang="en-US"/>
        </a:p>
      </dgm:t>
    </dgm:pt>
    <dgm:pt modelId="{A48AD360-8B71-47B3-BDAC-0C1E3EB859E5}">
      <dgm:prSet phldrT="[Text]"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40E856C9-7EDD-4020-BEFE-63C37E1ED785}" type="parTrans" cxnId="{4F49346E-87C8-4E64-B18B-B4CC8200EE04}">
      <dgm:prSet/>
      <dgm:spPr/>
      <dgm:t>
        <a:bodyPr/>
        <a:lstStyle/>
        <a:p>
          <a:endParaRPr lang="en-US"/>
        </a:p>
      </dgm:t>
    </dgm:pt>
    <dgm:pt modelId="{2D8CBEDA-1128-4B45-9AD7-231830D95E9C}" type="sibTrans" cxnId="{4F49346E-87C8-4E64-B18B-B4CC8200EE04}">
      <dgm:prSet/>
      <dgm:spPr/>
      <dgm:t>
        <a:bodyPr/>
        <a:lstStyle/>
        <a:p>
          <a:endParaRPr lang="en-US"/>
        </a:p>
      </dgm:t>
    </dgm:pt>
    <dgm:pt modelId="{0CAA5C0D-C92C-4EBB-A8DA-CC14202F5F02}">
      <dgm:prSet phldrT="[Text]"/>
      <dgm:spPr/>
      <dgm:t>
        <a:bodyPr/>
        <a:lstStyle/>
        <a:p>
          <a:r>
            <a:rPr lang="en-US" dirty="0" smtClean="0"/>
            <a:t>Actionable Analytics by SDN, Orchestrator</a:t>
          </a:r>
          <a:endParaRPr lang="en-US" dirty="0"/>
        </a:p>
      </dgm:t>
    </dgm:pt>
    <dgm:pt modelId="{8BF5151D-11B3-41AD-97A9-63978BEDFFB5}" type="parTrans" cxnId="{B6308A0E-76E4-4E9F-9268-B527F93B8CCB}">
      <dgm:prSet/>
      <dgm:spPr/>
      <dgm:t>
        <a:bodyPr/>
        <a:lstStyle/>
        <a:p>
          <a:endParaRPr lang="en-US"/>
        </a:p>
      </dgm:t>
    </dgm:pt>
    <dgm:pt modelId="{0780BF20-8202-41E3-9511-11E9127CB719}" type="sibTrans" cxnId="{B6308A0E-76E4-4E9F-9268-B527F93B8CCB}">
      <dgm:prSet/>
      <dgm:spPr/>
      <dgm:t>
        <a:bodyPr/>
        <a:lstStyle/>
        <a:p>
          <a:endParaRPr lang="en-US"/>
        </a:p>
      </dgm:t>
    </dgm:pt>
    <dgm:pt modelId="{EE0C060E-7E67-4DBD-B254-102A96BA92FB}">
      <dgm:prSet phldrT="[Text]"/>
      <dgm:spPr/>
      <dgm:t>
        <a:bodyPr/>
        <a:lstStyle/>
        <a:p>
          <a:r>
            <a:rPr lang="en-US" dirty="0" smtClean="0"/>
            <a:t>Messaging Middleware – DDS, Kafka </a:t>
          </a:r>
          <a:r>
            <a:rPr lang="en-US" dirty="0" err="1" smtClean="0"/>
            <a:t>etc</a:t>
          </a:r>
          <a:endParaRPr lang="en-US" dirty="0"/>
        </a:p>
      </dgm:t>
    </dgm:pt>
    <dgm:pt modelId="{5770ADEC-D952-4DF0-95D3-6CC443198049}" type="parTrans" cxnId="{4577B8D2-BF7F-463A-A0EC-5438D9F4BE2B}">
      <dgm:prSet/>
      <dgm:spPr/>
      <dgm:t>
        <a:bodyPr/>
        <a:lstStyle/>
        <a:p>
          <a:endParaRPr lang="en-US"/>
        </a:p>
      </dgm:t>
    </dgm:pt>
    <dgm:pt modelId="{21119EE8-0F8D-42CA-9BED-58B3E253950A}" type="sibTrans" cxnId="{4577B8D2-BF7F-463A-A0EC-5438D9F4BE2B}">
      <dgm:prSet/>
      <dgm:spPr/>
      <dgm:t>
        <a:bodyPr/>
        <a:lstStyle/>
        <a:p>
          <a:endParaRPr lang="en-US"/>
        </a:p>
      </dgm:t>
    </dgm:pt>
    <dgm:pt modelId="{76BABC7C-EE15-4458-9362-C8CCCA43548F}">
      <dgm:prSet phldrT="[Text]"/>
      <dgm:spPr/>
      <dgm:t>
        <a:bodyPr/>
        <a:lstStyle/>
        <a:p>
          <a:r>
            <a:rPr lang="en-US" dirty="0" smtClean="0"/>
            <a:t>New techniques – In-Situ-OAM</a:t>
          </a:r>
          <a:endParaRPr lang="en-US" dirty="0"/>
        </a:p>
      </dgm:t>
    </dgm:pt>
    <dgm:pt modelId="{F9A64C84-8AF2-4ECB-93E9-DC05B29B2C35}" type="parTrans" cxnId="{22DC9C19-C15B-4B82-9719-AC19C653C881}">
      <dgm:prSet/>
      <dgm:spPr/>
      <dgm:t>
        <a:bodyPr/>
        <a:lstStyle/>
        <a:p>
          <a:endParaRPr lang="en-US"/>
        </a:p>
      </dgm:t>
    </dgm:pt>
    <dgm:pt modelId="{6C2AD0FE-0890-4A24-9496-77ADFCA88EBC}" type="sibTrans" cxnId="{22DC9C19-C15B-4B82-9719-AC19C653C881}">
      <dgm:prSet/>
      <dgm:spPr/>
      <dgm:t>
        <a:bodyPr/>
        <a:lstStyle/>
        <a:p>
          <a:endParaRPr lang="en-US"/>
        </a:p>
      </dgm:t>
    </dgm:pt>
    <dgm:pt modelId="{67F549F7-9AAE-40FC-AF80-4D8110A38144}">
      <dgm:prSet phldrT="[Text]"/>
      <dgm:spPr/>
      <dgm:t>
        <a:bodyPr/>
        <a:lstStyle/>
        <a:p>
          <a:r>
            <a:rPr lang="en-US" dirty="0" smtClean="0"/>
            <a:t>Closed Loop</a:t>
          </a:r>
          <a:endParaRPr lang="en-US" dirty="0"/>
        </a:p>
      </dgm:t>
    </dgm:pt>
    <dgm:pt modelId="{9B2F368D-02B3-4E4D-AF59-2EDDE2842E7A}" type="parTrans" cxnId="{117C2B53-D710-4ACC-B46C-628487DBBE64}">
      <dgm:prSet/>
      <dgm:spPr/>
      <dgm:t>
        <a:bodyPr/>
        <a:lstStyle/>
        <a:p>
          <a:endParaRPr lang="en-US"/>
        </a:p>
      </dgm:t>
    </dgm:pt>
    <dgm:pt modelId="{7420DA99-DBC5-47E8-87FE-C4D3892FF512}" type="sibTrans" cxnId="{117C2B53-D710-4ACC-B46C-628487DBBE64}">
      <dgm:prSet/>
      <dgm:spPr/>
      <dgm:t>
        <a:bodyPr/>
        <a:lstStyle/>
        <a:p>
          <a:endParaRPr lang="en-US"/>
        </a:p>
      </dgm:t>
    </dgm:pt>
    <dgm:pt modelId="{8C28B83B-04E3-4AF2-9B51-BBCA3B479185}">
      <dgm:prSet phldrT="[Text]"/>
      <dgm:spPr/>
      <dgm:t>
        <a:bodyPr/>
        <a:lstStyle/>
        <a:p>
          <a:r>
            <a:rPr lang="en-US" dirty="0" smtClean="0"/>
            <a:t>Real-time mechanism to handle streaming data </a:t>
          </a:r>
          <a:endParaRPr lang="en-US" dirty="0"/>
        </a:p>
      </dgm:t>
    </dgm:pt>
    <dgm:pt modelId="{EF757DC4-D999-48AF-85E8-47AD45766586}" type="parTrans" cxnId="{690FCD9B-D6AF-4B55-A1B8-F3989BD663D3}">
      <dgm:prSet/>
      <dgm:spPr/>
      <dgm:t>
        <a:bodyPr/>
        <a:lstStyle/>
        <a:p>
          <a:endParaRPr lang="en-US"/>
        </a:p>
      </dgm:t>
    </dgm:pt>
    <dgm:pt modelId="{44AB19A7-AD76-4DDE-A52D-DE616F32E137}" type="sibTrans" cxnId="{690FCD9B-D6AF-4B55-A1B8-F3989BD663D3}">
      <dgm:prSet/>
      <dgm:spPr/>
      <dgm:t>
        <a:bodyPr/>
        <a:lstStyle/>
        <a:p>
          <a:endParaRPr lang="en-US"/>
        </a:p>
      </dgm:t>
    </dgm:pt>
    <dgm:pt modelId="{7E26E17E-A1EC-449F-8BD4-254F1BD0C3B4}">
      <dgm:prSet phldrT="[Text]"/>
      <dgm:spPr/>
      <dgm:t>
        <a:bodyPr/>
        <a:lstStyle/>
        <a:p>
          <a:r>
            <a:rPr lang="en-US" dirty="0" smtClean="0"/>
            <a:t>Big Data techniques to store telemetry</a:t>
          </a:r>
          <a:endParaRPr lang="en-US" dirty="0"/>
        </a:p>
      </dgm:t>
    </dgm:pt>
    <dgm:pt modelId="{42FADA64-A126-4574-9505-0DFE279B6AA4}" type="parTrans" cxnId="{F88BFBA9-CA91-4E0E-9C2A-2D4154D98822}">
      <dgm:prSet/>
      <dgm:spPr/>
      <dgm:t>
        <a:bodyPr/>
        <a:lstStyle/>
        <a:p>
          <a:endParaRPr lang="en-US"/>
        </a:p>
      </dgm:t>
    </dgm:pt>
    <dgm:pt modelId="{D183B622-45E0-4FC5-92DC-EB0505149042}" type="sibTrans" cxnId="{F88BFBA9-CA91-4E0E-9C2A-2D4154D98822}">
      <dgm:prSet/>
      <dgm:spPr/>
      <dgm:t>
        <a:bodyPr/>
        <a:lstStyle/>
        <a:p>
          <a:endParaRPr lang="en-US"/>
        </a:p>
      </dgm:t>
    </dgm:pt>
    <dgm:pt modelId="{F2A466D1-513B-466D-9DD7-8001132511E1}">
      <dgm:prSet phldrT="[Text]"/>
      <dgm:spPr/>
      <dgm:t>
        <a:bodyPr/>
        <a:lstStyle/>
        <a:p>
          <a:r>
            <a:rPr lang="en-US" dirty="0" smtClean="0"/>
            <a:t>AI/ML techniques for analysis</a:t>
          </a:r>
          <a:endParaRPr lang="en-US" dirty="0"/>
        </a:p>
      </dgm:t>
    </dgm:pt>
    <dgm:pt modelId="{FAB0DD3C-6EB3-45C9-821E-6BB7049756AD}" type="parTrans" cxnId="{3B871C33-C341-4666-852A-85CFB33CDE23}">
      <dgm:prSet/>
      <dgm:spPr/>
      <dgm:t>
        <a:bodyPr/>
        <a:lstStyle/>
        <a:p>
          <a:endParaRPr lang="en-US"/>
        </a:p>
      </dgm:t>
    </dgm:pt>
    <dgm:pt modelId="{B895DD10-F451-4E03-B901-C148BE75306A}" type="sibTrans" cxnId="{3B871C33-C341-4666-852A-85CFB33CDE23}">
      <dgm:prSet/>
      <dgm:spPr/>
      <dgm:t>
        <a:bodyPr/>
        <a:lstStyle/>
        <a:p>
          <a:endParaRPr lang="en-US"/>
        </a:p>
      </dgm:t>
    </dgm:pt>
    <dgm:pt modelId="{09DF3208-F367-4F5B-91FF-E6581D61C22D}">
      <dgm:prSet phldrT="[Text]"/>
      <dgm:spPr/>
      <dgm:t>
        <a:bodyPr/>
        <a:lstStyle/>
        <a:p>
          <a:r>
            <a:rPr lang="en-US" dirty="0" smtClean="0"/>
            <a:t>Continuous Feedback and improvements</a:t>
          </a:r>
          <a:endParaRPr lang="en-US" dirty="0"/>
        </a:p>
      </dgm:t>
    </dgm:pt>
    <dgm:pt modelId="{749BE990-D7FB-408F-9BB6-F70F3E703C6A}" type="parTrans" cxnId="{33CFACE6-0668-49E1-BF41-4816C0A40D50}">
      <dgm:prSet/>
      <dgm:spPr/>
      <dgm:t>
        <a:bodyPr/>
        <a:lstStyle/>
        <a:p>
          <a:endParaRPr lang="en-US"/>
        </a:p>
      </dgm:t>
    </dgm:pt>
    <dgm:pt modelId="{4A1AF1FE-B8F4-4588-8AEE-C9018663EB64}" type="sibTrans" cxnId="{33CFACE6-0668-49E1-BF41-4816C0A40D50}">
      <dgm:prSet/>
      <dgm:spPr/>
      <dgm:t>
        <a:bodyPr/>
        <a:lstStyle/>
        <a:p>
          <a:endParaRPr lang="en-US"/>
        </a:p>
      </dgm:t>
    </dgm:pt>
    <dgm:pt modelId="{A493884C-FBDF-481A-BD7A-D6294E20FBFE}">
      <dgm:prSet phldrT="[Text]"/>
      <dgm:spPr/>
      <dgm:t>
        <a:bodyPr/>
        <a:lstStyle/>
        <a:p>
          <a:r>
            <a:rPr lang="en-US" dirty="0" smtClean="0"/>
            <a:t>Loose coupling</a:t>
          </a:r>
          <a:endParaRPr lang="en-US" dirty="0"/>
        </a:p>
      </dgm:t>
    </dgm:pt>
    <dgm:pt modelId="{533997EC-0F5A-4E12-8294-8CC74CA0A0DF}" type="parTrans" cxnId="{1A53DE02-E7CD-47FB-8EC0-68DFA1C601E8}">
      <dgm:prSet/>
      <dgm:spPr/>
      <dgm:t>
        <a:bodyPr/>
        <a:lstStyle/>
        <a:p>
          <a:endParaRPr lang="en-US"/>
        </a:p>
      </dgm:t>
    </dgm:pt>
    <dgm:pt modelId="{1D467B7B-DC3D-48D5-8ED1-255BF35D7660}" type="sibTrans" cxnId="{1A53DE02-E7CD-47FB-8EC0-68DFA1C601E8}">
      <dgm:prSet/>
      <dgm:spPr/>
      <dgm:t>
        <a:bodyPr/>
        <a:lstStyle/>
        <a:p>
          <a:endParaRPr lang="en-US"/>
        </a:p>
      </dgm:t>
    </dgm:pt>
    <dgm:pt modelId="{62A125D5-F28B-45C6-A3E1-49558F319304}">
      <dgm:prSet phldrT="[Text]"/>
      <dgm:spPr/>
      <dgm:t>
        <a:bodyPr/>
        <a:lstStyle/>
        <a:p>
          <a:r>
            <a:rPr lang="en-US" dirty="0" smtClean="0"/>
            <a:t>Networks autonomous through automation and control loops</a:t>
          </a:r>
          <a:endParaRPr lang="en-US" dirty="0"/>
        </a:p>
      </dgm:t>
    </dgm:pt>
    <dgm:pt modelId="{F8972338-4ECD-4EEE-8D6C-F97B58695A24}" type="parTrans" cxnId="{838AF8EF-9A50-43EE-B837-96F92EA9243F}">
      <dgm:prSet/>
      <dgm:spPr/>
      <dgm:t>
        <a:bodyPr/>
        <a:lstStyle/>
        <a:p>
          <a:endParaRPr lang="en-US"/>
        </a:p>
      </dgm:t>
    </dgm:pt>
    <dgm:pt modelId="{F4DB7C9E-76DF-4C47-870B-FF25A8E4EE8C}" type="sibTrans" cxnId="{838AF8EF-9A50-43EE-B837-96F92EA9243F}">
      <dgm:prSet/>
      <dgm:spPr/>
      <dgm:t>
        <a:bodyPr/>
        <a:lstStyle/>
        <a:p>
          <a:endParaRPr lang="en-US"/>
        </a:p>
      </dgm:t>
    </dgm:pt>
    <dgm:pt modelId="{BE27A26E-E5E1-4FAB-B34F-5E04CEDE90E7}">
      <dgm:prSet phldrT="[Text]"/>
      <dgm:spPr/>
      <dgm:t>
        <a:bodyPr/>
        <a:lstStyle/>
        <a:p>
          <a:r>
            <a:rPr lang="en-US" dirty="0" smtClean="0"/>
            <a:t>Use IT tools and techniques - Beam, Flink, </a:t>
          </a:r>
          <a:r>
            <a:rPr lang="en-US" dirty="0" err="1" smtClean="0"/>
            <a:t>InfluxDB</a:t>
          </a:r>
          <a:r>
            <a:rPr lang="en-US" dirty="0" smtClean="0"/>
            <a:t> </a:t>
          </a:r>
          <a:r>
            <a:rPr lang="en-US" dirty="0" err="1" smtClean="0"/>
            <a:t>etc</a:t>
          </a:r>
          <a:endParaRPr lang="en-US" dirty="0"/>
        </a:p>
      </dgm:t>
    </dgm:pt>
    <dgm:pt modelId="{32474485-22B3-488F-BEEA-6D58B236EDF0}" type="parTrans" cxnId="{08065254-2C63-4B80-8D95-CC5A846F7C26}">
      <dgm:prSet/>
      <dgm:spPr/>
      <dgm:t>
        <a:bodyPr/>
        <a:lstStyle/>
        <a:p>
          <a:endParaRPr lang="en-US"/>
        </a:p>
      </dgm:t>
    </dgm:pt>
    <dgm:pt modelId="{E9BAAA2B-7AC8-4D4C-9A0D-1DC8F15E48A0}" type="sibTrans" cxnId="{08065254-2C63-4B80-8D95-CC5A846F7C26}">
      <dgm:prSet/>
      <dgm:spPr/>
      <dgm:t>
        <a:bodyPr/>
        <a:lstStyle/>
        <a:p>
          <a:endParaRPr lang="en-US"/>
        </a:p>
      </dgm:t>
    </dgm:pt>
    <dgm:pt modelId="{A6552845-BCEB-46BD-9177-5F330EB68FD0}" type="pres">
      <dgm:prSet presAssocID="{090E71B7-891D-4094-994E-81D7EC89275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CB198-22F7-488F-9BE7-B7E4A7A6C203}" type="pres">
      <dgm:prSet presAssocID="{7386B5C6-1720-4CAB-B6B5-781E6FA01EBB}" presName="compNode" presStyleCnt="0"/>
      <dgm:spPr/>
    </dgm:pt>
    <dgm:pt modelId="{7D2E1D69-3400-4313-9604-DBD4FD6C3850}" type="pres">
      <dgm:prSet presAssocID="{7386B5C6-1720-4CAB-B6B5-781E6FA01EBB}" presName="aNode" presStyleLbl="bgShp" presStyleIdx="0" presStyleCnt="3"/>
      <dgm:spPr/>
      <dgm:t>
        <a:bodyPr/>
        <a:lstStyle/>
        <a:p>
          <a:endParaRPr lang="en-US"/>
        </a:p>
      </dgm:t>
    </dgm:pt>
    <dgm:pt modelId="{077FE121-96AC-46A0-9ECC-0DA41E1CFAFF}" type="pres">
      <dgm:prSet presAssocID="{7386B5C6-1720-4CAB-B6B5-781E6FA01EBB}" presName="textNode" presStyleLbl="bgShp" presStyleIdx="0" presStyleCnt="3"/>
      <dgm:spPr/>
      <dgm:t>
        <a:bodyPr/>
        <a:lstStyle/>
        <a:p>
          <a:endParaRPr lang="en-US"/>
        </a:p>
      </dgm:t>
    </dgm:pt>
    <dgm:pt modelId="{C4F7CF89-2926-4D0C-ADF8-8DACE01BC438}" type="pres">
      <dgm:prSet presAssocID="{7386B5C6-1720-4CAB-B6B5-781E6FA01EBB}" presName="compChildNode" presStyleCnt="0"/>
      <dgm:spPr/>
    </dgm:pt>
    <dgm:pt modelId="{5A8CD8D5-0117-4174-8B89-B67FB548055B}" type="pres">
      <dgm:prSet presAssocID="{7386B5C6-1720-4CAB-B6B5-781E6FA01EBB}" presName="theInnerList" presStyleCnt="0"/>
      <dgm:spPr/>
    </dgm:pt>
    <dgm:pt modelId="{5A0061A2-42E3-4BB2-816B-E2FE1C2D240D}" type="pres">
      <dgm:prSet presAssocID="{4044CA99-FF93-47FC-A66D-A96D774ED96F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68747-4A60-431B-B9CC-3812603BFE39}" type="pres">
      <dgm:prSet presAssocID="{4044CA99-FF93-47FC-A66D-A96D774ED96F}" presName="aSpace2" presStyleCnt="0"/>
      <dgm:spPr/>
    </dgm:pt>
    <dgm:pt modelId="{E9886420-80E1-49E7-B9D4-2765B18ED628}" type="pres">
      <dgm:prSet presAssocID="{F828E78F-7A3C-4B9C-ACCB-3D3298E5125B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FDF81-33EA-4809-94B3-6C11E61F7904}" type="pres">
      <dgm:prSet presAssocID="{F828E78F-7A3C-4B9C-ACCB-3D3298E5125B}" presName="aSpace2" presStyleCnt="0"/>
      <dgm:spPr/>
    </dgm:pt>
    <dgm:pt modelId="{E7844295-7662-4828-9635-4E7B1DA77F2F}" type="pres">
      <dgm:prSet presAssocID="{76BABC7C-EE15-4458-9362-C8CCCA43548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B4978-18A5-4B2A-9FCD-EC10AE6F45B5}" type="pres">
      <dgm:prSet presAssocID="{76BABC7C-EE15-4458-9362-C8CCCA43548F}" presName="aSpace2" presStyleCnt="0"/>
      <dgm:spPr/>
    </dgm:pt>
    <dgm:pt modelId="{AD221237-4493-4A72-AAA2-5CCF81F04849}" type="pres">
      <dgm:prSet presAssocID="{EE0C060E-7E67-4DBD-B254-102A96BA92FB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7B2A0-A11A-4E4C-AAF1-6795F85D59E9}" type="pres">
      <dgm:prSet presAssocID="{7386B5C6-1720-4CAB-B6B5-781E6FA01EBB}" presName="aSpace" presStyleCnt="0"/>
      <dgm:spPr/>
    </dgm:pt>
    <dgm:pt modelId="{21893BCA-B14F-488E-B5DD-600229FA969A}" type="pres">
      <dgm:prSet presAssocID="{A48AD360-8B71-47B3-BDAC-0C1E3EB859E5}" presName="compNode" presStyleCnt="0"/>
      <dgm:spPr/>
    </dgm:pt>
    <dgm:pt modelId="{CD17A96C-B350-4AD6-A13A-B5B65BE76874}" type="pres">
      <dgm:prSet presAssocID="{A48AD360-8B71-47B3-BDAC-0C1E3EB859E5}" presName="aNode" presStyleLbl="bgShp" presStyleIdx="1" presStyleCnt="3"/>
      <dgm:spPr/>
      <dgm:t>
        <a:bodyPr/>
        <a:lstStyle/>
        <a:p>
          <a:endParaRPr lang="en-US"/>
        </a:p>
      </dgm:t>
    </dgm:pt>
    <dgm:pt modelId="{92C9FF0E-A1EB-41DB-9DFC-6688ABEAE24B}" type="pres">
      <dgm:prSet presAssocID="{A48AD360-8B71-47B3-BDAC-0C1E3EB859E5}" presName="textNode" presStyleLbl="bgShp" presStyleIdx="1" presStyleCnt="3"/>
      <dgm:spPr/>
      <dgm:t>
        <a:bodyPr/>
        <a:lstStyle/>
        <a:p>
          <a:endParaRPr lang="en-US"/>
        </a:p>
      </dgm:t>
    </dgm:pt>
    <dgm:pt modelId="{6D576BCB-4DFB-4097-84E6-AA97540D1515}" type="pres">
      <dgm:prSet presAssocID="{A48AD360-8B71-47B3-BDAC-0C1E3EB859E5}" presName="compChildNode" presStyleCnt="0"/>
      <dgm:spPr/>
    </dgm:pt>
    <dgm:pt modelId="{4E451B00-D13E-4A78-986E-D3853DAEC97F}" type="pres">
      <dgm:prSet presAssocID="{A48AD360-8B71-47B3-BDAC-0C1E3EB859E5}" presName="theInnerList" presStyleCnt="0"/>
      <dgm:spPr/>
    </dgm:pt>
    <dgm:pt modelId="{831B66C2-22C6-4E0B-B38C-F57E1935B68F}" type="pres">
      <dgm:prSet presAssocID="{8C28B83B-04E3-4AF2-9B51-BBCA3B479185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E29F2-BE41-4E0D-BE43-EBAE57326288}" type="pres">
      <dgm:prSet presAssocID="{8C28B83B-04E3-4AF2-9B51-BBCA3B479185}" presName="aSpace2" presStyleCnt="0"/>
      <dgm:spPr/>
    </dgm:pt>
    <dgm:pt modelId="{F9D1097F-F1A0-4952-A2C4-530AC8649E02}" type="pres">
      <dgm:prSet presAssocID="{7E26E17E-A1EC-449F-8BD4-254F1BD0C3B4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16C47-B11C-41AA-9EDC-B84D246B9256}" type="pres">
      <dgm:prSet presAssocID="{7E26E17E-A1EC-449F-8BD4-254F1BD0C3B4}" presName="aSpace2" presStyleCnt="0"/>
      <dgm:spPr/>
    </dgm:pt>
    <dgm:pt modelId="{57A66A43-205B-468A-9670-F02B5581AD36}" type="pres">
      <dgm:prSet presAssocID="{F2A466D1-513B-466D-9DD7-8001132511E1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C2E1-C270-45DE-8083-4E7732105C30}" type="pres">
      <dgm:prSet presAssocID="{F2A466D1-513B-466D-9DD7-8001132511E1}" presName="aSpace2" presStyleCnt="0"/>
      <dgm:spPr/>
    </dgm:pt>
    <dgm:pt modelId="{8D7A4F06-9031-4DA9-9037-FC212C426CEC}" type="pres">
      <dgm:prSet presAssocID="{BE27A26E-E5E1-4FAB-B34F-5E04CEDE90E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28578-B598-4F33-8987-125E946B369A}" type="pres">
      <dgm:prSet presAssocID="{A48AD360-8B71-47B3-BDAC-0C1E3EB859E5}" presName="aSpace" presStyleCnt="0"/>
      <dgm:spPr/>
    </dgm:pt>
    <dgm:pt modelId="{8E3048F4-C6F1-48D0-BAB5-FA40210E470A}" type="pres">
      <dgm:prSet presAssocID="{67F549F7-9AAE-40FC-AF80-4D8110A38144}" presName="compNode" presStyleCnt="0"/>
      <dgm:spPr/>
    </dgm:pt>
    <dgm:pt modelId="{A8CD6942-C706-4904-AD36-7C9537830503}" type="pres">
      <dgm:prSet presAssocID="{67F549F7-9AAE-40FC-AF80-4D8110A38144}" presName="aNode" presStyleLbl="bgShp" presStyleIdx="2" presStyleCnt="3"/>
      <dgm:spPr/>
      <dgm:t>
        <a:bodyPr/>
        <a:lstStyle/>
        <a:p>
          <a:endParaRPr lang="en-US"/>
        </a:p>
      </dgm:t>
    </dgm:pt>
    <dgm:pt modelId="{A443682A-1778-4D7C-9D53-ED695F204774}" type="pres">
      <dgm:prSet presAssocID="{67F549F7-9AAE-40FC-AF80-4D8110A38144}" presName="textNode" presStyleLbl="bgShp" presStyleIdx="2" presStyleCnt="3"/>
      <dgm:spPr/>
      <dgm:t>
        <a:bodyPr/>
        <a:lstStyle/>
        <a:p>
          <a:endParaRPr lang="en-US"/>
        </a:p>
      </dgm:t>
    </dgm:pt>
    <dgm:pt modelId="{E6D1F878-5D8A-4112-9BD8-91F92734D2B5}" type="pres">
      <dgm:prSet presAssocID="{67F549F7-9AAE-40FC-AF80-4D8110A38144}" presName="compChildNode" presStyleCnt="0"/>
      <dgm:spPr/>
    </dgm:pt>
    <dgm:pt modelId="{FAA6B72E-C98A-414D-8AE0-02D14594ED9A}" type="pres">
      <dgm:prSet presAssocID="{67F549F7-9AAE-40FC-AF80-4D8110A38144}" presName="theInnerList" presStyleCnt="0"/>
      <dgm:spPr/>
    </dgm:pt>
    <dgm:pt modelId="{8B78F0C2-6D2A-432D-A14F-0BC47BBA028E}" type="pres">
      <dgm:prSet presAssocID="{62A125D5-F28B-45C6-A3E1-49558F319304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322EE-CD88-44B4-AFB2-77020DAD2344}" type="pres">
      <dgm:prSet presAssocID="{62A125D5-F28B-45C6-A3E1-49558F319304}" presName="aSpace2" presStyleCnt="0"/>
      <dgm:spPr/>
    </dgm:pt>
    <dgm:pt modelId="{877267AF-4F6C-4258-846D-85500954D9C3}" type="pres">
      <dgm:prSet presAssocID="{0CAA5C0D-C92C-4EBB-A8DA-CC14202F5F0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F67C2-1C3F-4FC0-8F20-2A824000A4FF}" type="pres">
      <dgm:prSet presAssocID="{0CAA5C0D-C92C-4EBB-A8DA-CC14202F5F02}" presName="aSpace2" presStyleCnt="0"/>
      <dgm:spPr/>
    </dgm:pt>
    <dgm:pt modelId="{4F1C653C-6F4C-424E-88AA-9E7C0D32B56F}" type="pres">
      <dgm:prSet presAssocID="{09DF3208-F367-4F5B-91FF-E6581D61C22D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61ED1-5673-4986-A31F-25BCA0FC4E64}" type="pres">
      <dgm:prSet presAssocID="{09DF3208-F367-4F5B-91FF-E6581D61C22D}" presName="aSpace2" presStyleCnt="0"/>
      <dgm:spPr/>
    </dgm:pt>
    <dgm:pt modelId="{DDE97A50-C924-4762-A091-1E4A9E4ADC0D}" type="pres">
      <dgm:prSet presAssocID="{A493884C-FBDF-481A-BD7A-D6294E20FBF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1E8DD9-21D3-49C2-ADB6-E975900C73EE}" type="presOf" srcId="{A48AD360-8B71-47B3-BDAC-0C1E3EB859E5}" destId="{92C9FF0E-A1EB-41DB-9DFC-6688ABEAE24B}" srcOrd="1" destOrd="0" presId="urn:microsoft.com/office/officeart/2005/8/layout/lProcess2"/>
    <dgm:cxn modelId="{C95CFED0-0491-4456-8CE4-7BB0A7A6B5CD}" type="presOf" srcId="{7E26E17E-A1EC-449F-8BD4-254F1BD0C3B4}" destId="{F9D1097F-F1A0-4952-A2C4-530AC8649E02}" srcOrd="0" destOrd="0" presId="urn:microsoft.com/office/officeart/2005/8/layout/lProcess2"/>
    <dgm:cxn modelId="{1F601A2C-E312-409C-B390-84EF560816D7}" type="presOf" srcId="{0CAA5C0D-C92C-4EBB-A8DA-CC14202F5F02}" destId="{877267AF-4F6C-4258-846D-85500954D9C3}" srcOrd="0" destOrd="0" presId="urn:microsoft.com/office/officeart/2005/8/layout/lProcess2"/>
    <dgm:cxn modelId="{06052AB2-3639-44FE-BBD8-2EF3C1593F9F}" type="presOf" srcId="{8C28B83B-04E3-4AF2-9B51-BBCA3B479185}" destId="{831B66C2-22C6-4E0B-B38C-F57E1935B68F}" srcOrd="0" destOrd="0" presId="urn:microsoft.com/office/officeart/2005/8/layout/lProcess2"/>
    <dgm:cxn modelId="{8A4BC753-166A-4BAE-8DEA-0058879E5308}" type="presOf" srcId="{09DF3208-F367-4F5B-91FF-E6581D61C22D}" destId="{4F1C653C-6F4C-424E-88AA-9E7C0D32B56F}" srcOrd="0" destOrd="0" presId="urn:microsoft.com/office/officeart/2005/8/layout/lProcess2"/>
    <dgm:cxn modelId="{CCDD7E90-C8F6-4CF7-92A9-7B720BA679A9}" type="presOf" srcId="{76BABC7C-EE15-4458-9362-C8CCCA43548F}" destId="{E7844295-7662-4828-9635-4E7B1DA77F2F}" srcOrd="0" destOrd="0" presId="urn:microsoft.com/office/officeart/2005/8/layout/lProcess2"/>
    <dgm:cxn modelId="{E96198A5-106B-4F42-96A5-CDB8C2CBD2AB}" type="presOf" srcId="{F828E78F-7A3C-4B9C-ACCB-3D3298E5125B}" destId="{E9886420-80E1-49E7-B9D4-2765B18ED628}" srcOrd="0" destOrd="0" presId="urn:microsoft.com/office/officeart/2005/8/layout/lProcess2"/>
    <dgm:cxn modelId="{17E24E1D-EF44-4026-B25A-C3CEF4C42C9D}" srcId="{7386B5C6-1720-4CAB-B6B5-781E6FA01EBB}" destId="{F828E78F-7A3C-4B9C-ACCB-3D3298E5125B}" srcOrd="1" destOrd="0" parTransId="{BCC4C385-0683-401F-BD96-6CDB3213F40A}" sibTransId="{6F1AE353-6E62-48FB-B9B4-F1554FA7D945}"/>
    <dgm:cxn modelId="{6FA7401B-8DDA-407F-9F95-AD7685F9E28E}" type="presOf" srcId="{7386B5C6-1720-4CAB-B6B5-781E6FA01EBB}" destId="{077FE121-96AC-46A0-9ECC-0DA41E1CFAFF}" srcOrd="1" destOrd="0" presId="urn:microsoft.com/office/officeart/2005/8/layout/lProcess2"/>
    <dgm:cxn modelId="{08065254-2C63-4B80-8D95-CC5A846F7C26}" srcId="{A48AD360-8B71-47B3-BDAC-0C1E3EB859E5}" destId="{BE27A26E-E5E1-4FAB-B34F-5E04CEDE90E7}" srcOrd="3" destOrd="0" parTransId="{32474485-22B3-488F-BEEA-6D58B236EDF0}" sibTransId="{E9BAAA2B-7AC8-4D4C-9A0D-1DC8F15E48A0}"/>
    <dgm:cxn modelId="{1A53DE02-E7CD-47FB-8EC0-68DFA1C601E8}" srcId="{67F549F7-9AAE-40FC-AF80-4D8110A38144}" destId="{A493884C-FBDF-481A-BD7A-D6294E20FBFE}" srcOrd="3" destOrd="0" parTransId="{533997EC-0F5A-4E12-8294-8CC74CA0A0DF}" sibTransId="{1D467B7B-DC3D-48D5-8ED1-255BF35D7660}"/>
    <dgm:cxn modelId="{33CFACE6-0668-49E1-BF41-4816C0A40D50}" srcId="{67F549F7-9AAE-40FC-AF80-4D8110A38144}" destId="{09DF3208-F367-4F5B-91FF-E6581D61C22D}" srcOrd="2" destOrd="0" parTransId="{749BE990-D7FB-408F-9BB6-F70F3E703C6A}" sibTransId="{4A1AF1FE-B8F4-4588-8AEE-C9018663EB64}"/>
    <dgm:cxn modelId="{A4F687FA-AAD5-49B6-98D1-0FA125CEED1A}" type="presOf" srcId="{7386B5C6-1720-4CAB-B6B5-781E6FA01EBB}" destId="{7D2E1D69-3400-4313-9604-DBD4FD6C3850}" srcOrd="0" destOrd="0" presId="urn:microsoft.com/office/officeart/2005/8/layout/lProcess2"/>
    <dgm:cxn modelId="{34DB11C5-91F3-496C-AA1D-66451046883D}" type="presOf" srcId="{A493884C-FBDF-481A-BD7A-D6294E20FBFE}" destId="{DDE97A50-C924-4762-A091-1E4A9E4ADC0D}" srcOrd="0" destOrd="0" presId="urn:microsoft.com/office/officeart/2005/8/layout/lProcess2"/>
    <dgm:cxn modelId="{3B871C33-C341-4666-852A-85CFB33CDE23}" srcId="{A48AD360-8B71-47B3-BDAC-0C1E3EB859E5}" destId="{F2A466D1-513B-466D-9DD7-8001132511E1}" srcOrd="2" destOrd="0" parTransId="{FAB0DD3C-6EB3-45C9-821E-6BB7049756AD}" sibTransId="{B895DD10-F451-4E03-B901-C148BE75306A}"/>
    <dgm:cxn modelId="{22DC9C19-C15B-4B82-9719-AC19C653C881}" srcId="{7386B5C6-1720-4CAB-B6B5-781E6FA01EBB}" destId="{76BABC7C-EE15-4458-9362-C8CCCA43548F}" srcOrd="2" destOrd="0" parTransId="{F9A64C84-8AF2-4ECB-93E9-DC05B29B2C35}" sibTransId="{6C2AD0FE-0890-4A24-9496-77ADFCA88EBC}"/>
    <dgm:cxn modelId="{690FCD9B-D6AF-4B55-A1B8-F3989BD663D3}" srcId="{A48AD360-8B71-47B3-BDAC-0C1E3EB859E5}" destId="{8C28B83B-04E3-4AF2-9B51-BBCA3B479185}" srcOrd="0" destOrd="0" parTransId="{EF757DC4-D999-48AF-85E8-47AD45766586}" sibTransId="{44AB19A7-AD76-4DDE-A52D-DE616F32E137}"/>
    <dgm:cxn modelId="{4577B8D2-BF7F-463A-A0EC-5438D9F4BE2B}" srcId="{7386B5C6-1720-4CAB-B6B5-781E6FA01EBB}" destId="{EE0C060E-7E67-4DBD-B254-102A96BA92FB}" srcOrd="3" destOrd="0" parTransId="{5770ADEC-D952-4DF0-95D3-6CC443198049}" sibTransId="{21119EE8-0F8D-42CA-9BED-58B3E253950A}"/>
    <dgm:cxn modelId="{4F49346E-87C8-4E64-B18B-B4CC8200EE04}" srcId="{090E71B7-891D-4094-994E-81D7EC892750}" destId="{A48AD360-8B71-47B3-BDAC-0C1E3EB859E5}" srcOrd="1" destOrd="0" parTransId="{40E856C9-7EDD-4020-BEFE-63C37E1ED785}" sibTransId="{2D8CBEDA-1128-4B45-9AD7-231830D95E9C}"/>
    <dgm:cxn modelId="{16700A70-48EE-45DB-8E15-92D3D5883734}" type="presOf" srcId="{F2A466D1-513B-466D-9DD7-8001132511E1}" destId="{57A66A43-205B-468A-9670-F02B5581AD36}" srcOrd="0" destOrd="0" presId="urn:microsoft.com/office/officeart/2005/8/layout/lProcess2"/>
    <dgm:cxn modelId="{961FF0A1-8584-4352-A15F-0540DACBDF86}" type="presOf" srcId="{BE27A26E-E5E1-4FAB-B34F-5E04CEDE90E7}" destId="{8D7A4F06-9031-4DA9-9037-FC212C426CEC}" srcOrd="0" destOrd="0" presId="urn:microsoft.com/office/officeart/2005/8/layout/lProcess2"/>
    <dgm:cxn modelId="{B6308A0E-76E4-4E9F-9268-B527F93B8CCB}" srcId="{67F549F7-9AAE-40FC-AF80-4D8110A38144}" destId="{0CAA5C0D-C92C-4EBB-A8DA-CC14202F5F02}" srcOrd="1" destOrd="0" parTransId="{8BF5151D-11B3-41AD-97A9-63978BEDFFB5}" sibTransId="{0780BF20-8202-41E3-9511-11E9127CB719}"/>
    <dgm:cxn modelId="{07791CC3-262A-43F0-A449-2838F09C4233}" type="presOf" srcId="{62A125D5-F28B-45C6-A3E1-49558F319304}" destId="{8B78F0C2-6D2A-432D-A14F-0BC47BBA028E}" srcOrd="0" destOrd="0" presId="urn:microsoft.com/office/officeart/2005/8/layout/lProcess2"/>
    <dgm:cxn modelId="{838AF8EF-9A50-43EE-B837-96F92EA9243F}" srcId="{67F549F7-9AAE-40FC-AF80-4D8110A38144}" destId="{62A125D5-F28B-45C6-A3E1-49558F319304}" srcOrd="0" destOrd="0" parTransId="{F8972338-4ECD-4EEE-8D6C-F97B58695A24}" sibTransId="{F4DB7C9E-76DF-4C47-870B-FF25A8E4EE8C}"/>
    <dgm:cxn modelId="{AD99ADE7-4B2A-422C-A331-530D99682B24}" type="presOf" srcId="{A48AD360-8B71-47B3-BDAC-0C1E3EB859E5}" destId="{CD17A96C-B350-4AD6-A13A-B5B65BE76874}" srcOrd="0" destOrd="0" presId="urn:microsoft.com/office/officeart/2005/8/layout/lProcess2"/>
    <dgm:cxn modelId="{57C001E4-961A-41D7-AD4F-8264A3D8742A}" type="presOf" srcId="{090E71B7-891D-4094-994E-81D7EC892750}" destId="{A6552845-BCEB-46BD-9177-5F330EB68FD0}" srcOrd="0" destOrd="0" presId="urn:microsoft.com/office/officeart/2005/8/layout/lProcess2"/>
    <dgm:cxn modelId="{F88BFBA9-CA91-4E0E-9C2A-2D4154D98822}" srcId="{A48AD360-8B71-47B3-BDAC-0C1E3EB859E5}" destId="{7E26E17E-A1EC-449F-8BD4-254F1BD0C3B4}" srcOrd="1" destOrd="0" parTransId="{42FADA64-A126-4574-9505-0DFE279B6AA4}" sibTransId="{D183B622-45E0-4FC5-92DC-EB0505149042}"/>
    <dgm:cxn modelId="{7429D6E5-D1C6-40FE-9005-FBA0E95EC01A}" type="presOf" srcId="{4044CA99-FF93-47FC-A66D-A96D774ED96F}" destId="{5A0061A2-42E3-4BB2-816B-E2FE1C2D240D}" srcOrd="0" destOrd="0" presId="urn:microsoft.com/office/officeart/2005/8/layout/lProcess2"/>
    <dgm:cxn modelId="{698DF63B-B6C9-49F3-AEBD-15D2077CBF75}" type="presOf" srcId="{EE0C060E-7E67-4DBD-B254-102A96BA92FB}" destId="{AD221237-4493-4A72-AAA2-5CCF81F04849}" srcOrd="0" destOrd="0" presId="urn:microsoft.com/office/officeart/2005/8/layout/lProcess2"/>
    <dgm:cxn modelId="{9E214FC4-050C-4605-9685-649206B1E780}" type="presOf" srcId="{67F549F7-9AAE-40FC-AF80-4D8110A38144}" destId="{A8CD6942-C706-4904-AD36-7C9537830503}" srcOrd="0" destOrd="0" presId="urn:microsoft.com/office/officeart/2005/8/layout/lProcess2"/>
    <dgm:cxn modelId="{81D62D7D-AEBC-45C5-918F-C8CEADF07819}" srcId="{7386B5C6-1720-4CAB-B6B5-781E6FA01EBB}" destId="{4044CA99-FF93-47FC-A66D-A96D774ED96F}" srcOrd="0" destOrd="0" parTransId="{488C07D1-99BC-4B16-B13B-2D920F7DAFDC}" sibTransId="{34DCB114-A9E8-4A43-BF8E-4294FFC77DC9}"/>
    <dgm:cxn modelId="{117C2B53-D710-4ACC-B46C-628487DBBE64}" srcId="{090E71B7-891D-4094-994E-81D7EC892750}" destId="{67F549F7-9AAE-40FC-AF80-4D8110A38144}" srcOrd="2" destOrd="0" parTransId="{9B2F368D-02B3-4E4D-AF59-2EDDE2842E7A}" sibTransId="{7420DA99-DBC5-47E8-87FE-C4D3892FF512}"/>
    <dgm:cxn modelId="{496E879F-3B20-4E45-AE6E-68CB609A97D4}" srcId="{090E71B7-891D-4094-994E-81D7EC892750}" destId="{7386B5C6-1720-4CAB-B6B5-781E6FA01EBB}" srcOrd="0" destOrd="0" parTransId="{2513EE84-1165-4AFA-9AF2-7501E53E0CE0}" sibTransId="{0F251151-8B51-4C46-9940-4AB793490EB1}"/>
    <dgm:cxn modelId="{CE485349-EAEA-4A96-A680-28C7BA97BC8C}" type="presOf" srcId="{67F549F7-9AAE-40FC-AF80-4D8110A38144}" destId="{A443682A-1778-4D7C-9D53-ED695F204774}" srcOrd="1" destOrd="0" presId="urn:microsoft.com/office/officeart/2005/8/layout/lProcess2"/>
    <dgm:cxn modelId="{C73652B9-BDA5-4051-829C-BE72FEA50317}" type="presParOf" srcId="{A6552845-BCEB-46BD-9177-5F330EB68FD0}" destId="{77FCB198-22F7-488F-9BE7-B7E4A7A6C203}" srcOrd="0" destOrd="0" presId="urn:microsoft.com/office/officeart/2005/8/layout/lProcess2"/>
    <dgm:cxn modelId="{294D7C27-DA3C-44D2-B82A-B28AD3515867}" type="presParOf" srcId="{77FCB198-22F7-488F-9BE7-B7E4A7A6C203}" destId="{7D2E1D69-3400-4313-9604-DBD4FD6C3850}" srcOrd="0" destOrd="0" presId="urn:microsoft.com/office/officeart/2005/8/layout/lProcess2"/>
    <dgm:cxn modelId="{C5B61501-9C34-4DF9-A40B-88781309ED66}" type="presParOf" srcId="{77FCB198-22F7-488F-9BE7-B7E4A7A6C203}" destId="{077FE121-96AC-46A0-9ECC-0DA41E1CFAFF}" srcOrd="1" destOrd="0" presId="urn:microsoft.com/office/officeart/2005/8/layout/lProcess2"/>
    <dgm:cxn modelId="{E05F1FF6-23E3-49C6-81B3-450E1E095FA3}" type="presParOf" srcId="{77FCB198-22F7-488F-9BE7-B7E4A7A6C203}" destId="{C4F7CF89-2926-4D0C-ADF8-8DACE01BC438}" srcOrd="2" destOrd="0" presId="urn:microsoft.com/office/officeart/2005/8/layout/lProcess2"/>
    <dgm:cxn modelId="{3CC42CF1-650E-4962-B1C6-85D6649D731D}" type="presParOf" srcId="{C4F7CF89-2926-4D0C-ADF8-8DACE01BC438}" destId="{5A8CD8D5-0117-4174-8B89-B67FB548055B}" srcOrd="0" destOrd="0" presId="urn:microsoft.com/office/officeart/2005/8/layout/lProcess2"/>
    <dgm:cxn modelId="{7EB02A9D-6FF9-47EC-88DB-9F5373BE7FD9}" type="presParOf" srcId="{5A8CD8D5-0117-4174-8B89-B67FB548055B}" destId="{5A0061A2-42E3-4BB2-816B-E2FE1C2D240D}" srcOrd="0" destOrd="0" presId="urn:microsoft.com/office/officeart/2005/8/layout/lProcess2"/>
    <dgm:cxn modelId="{0EAEAEEA-2A93-4578-9970-B80B758B4683}" type="presParOf" srcId="{5A8CD8D5-0117-4174-8B89-B67FB548055B}" destId="{9ED68747-4A60-431B-B9CC-3812603BFE39}" srcOrd="1" destOrd="0" presId="urn:microsoft.com/office/officeart/2005/8/layout/lProcess2"/>
    <dgm:cxn modelId="{3EDE95E1-17ED-4719-8E9B-A429AE132173}" type="presParOf" srcId="{5A8CD8D5-0117-4174-8B89-B67FB548055B}" destId="{E9886420-80E1-49E7-B9D4-2765B18ED628}" srcOrd="2" destOrd="0" presId="urn:microsoft.com/office/officeart/2005/8/layout/lProcess2"/>
    <dgm:cxn modelId="{3CF5CBAE-CE88-4963-A9C3-3FACEC8EC29D}" type="presParOf" srcId="{5A8CD8D5-0117-4174-8B89-B67FB548055B}" destId="{9EAFDF81-33EA-4809-94B3-6C11E61F7904}" srcOrd="3" destOrd="0" presId="urn:microsoft.com/office/officeart/2005/8/layout/lProcess2"/>
    <dgm:cxn modelId="{DB6F7E7F-FC2F-4EFF-9DD5-F6AB38BD90F5}" type="presParOf" srcId="{5A8CD8D5-0117-4174-8B89-B67FB548055B}" destId="{E7844295-7662-4828-9635-4E7B1DA77F2F}" srcOrd="4" destOrd="0" presId="urn:microsoft.com/office/officeart/2005/8/layout/lProcess2"/>
    <dgm:cxn modelId="{EBBBFC63-6377-490C-A690-5F56CD44FA24}" type="presParOf" srcId="{5A8CD8D5-0117-4174-8B89-B67FB548055B}" destId="{59DB4978-18A5-4B2A-9FCD-EC10AE6F45B5}" srcOrd="5" destOrd="0" presId="urn:microsoft.com/office/officeart/2005/8/layout/lProcess2"/>
    <dgm:cxn modelId="{FA691450-23EC-4989-9A2A-4CEB00BEFA08}" type="presParOf" srcId="{5A8CD8D5-0117-4174-8B89-B67FB548055B}" destId="{AD221237-4493-4A72-AAA2-5CCF81F04849}" srcOrd="6" destOrd="0" presId="urn:microsoft.com/office/officeart/2005/8/layout/lProcess2"/>
    <dgm:cxn modelId="{8F4D1A04-B471-4F0E-B6A4-F71C8C6D9512}" type="presParOf" srcId="{A6552845-BCEB-46BD-9177-5F330EB68FD0}" destId="{7CC7B2A0-A11A-4E4C-AAF1-6795F85D59E9}" srcOrd="1" destOrd="0" presId="urn:microsoft.com/office/officeart/2005/8/layout/lProcess2"/>
    <dgm:cxn modelId="{ECB27C3F-163B-430C-B045-59E7A2F984AA}" type="presParOf" srcId="{A6552845-BCEB-46BD-9177-5F330EB68FD0}" destId="{21893BCA-B14F-488E-B5DD-600229FA969A}" srcOrd="2" destOrd="0" presId="urn:microsoft.com/office/officeart/2005/8/layout/lProcess2"/>
    <dgm:cxn modelId="{94A40782-8AA8-4C43-A624-23F580B029C9}" type="presParOf" srcId="{21893BCA-B14F-488E-B5DD-600229FA969A}" destId="{CD17A96C-B350-4AD6-A13A-B5B65BE76874}" srcOrd="0" destOrd="0" presId="urn:microsoft.com/office/officeart/2005/8/layout/lProcess2"/>
    <dgm:cxn modelId="{2443C106-E832-46C8-B0BB-346123161AD7}" type="presParOf" srcId="{21893BCA-B14F-488E-B5DD-600229FA969A}" destId="{92C9FF0E-A1EB-41DB-9DFC-6688ABEAE24B}" srcOrd="1" destOrd="0" presId="urn:microsoft.com/office/officeart/2005/8/layout/lProcess2"/>
    <dgm:cxn modelId="{FE6527EF-5A45-4C3D-89BA-5C32943A2368}" type="presParOf" srcId="{21893BCA-B14F-488E-B5DD-600229FA969A}" destId="{6D576BCB-4DFB-4097-84E6-AA97540D1515}" srcOrd="2" destOrd="0" presId="urn:microsoft.com/office/officeart/2005/8/layout/lProcess2"/>
    <dgm:cxn modelId="{BBEFAF3F-5716-4AA4-82AB-A8042E637681}" type="presParOf" srcId="{6D576BCB-4DFB-4097-84E6-AA97540D1515}" destId="{4E451B00-D13E-4A78-986E-D3853DAEC97F}" srcOrd="0" destOrd="0" presId="urn:microsoft.com/office/officeart/2005/8/layout/lProcess2"/>
    <dgm:cxn modelId="{5DF861D3-B63E-45BA-9DC4-8B8A444A844A}" type="presParOf" srcId="{4E451B00-D13E-4A78-986E-D3853DAEC97F}" destId="{831B66C2-22C6-4E0B-B38C-F57E1935B68F}" srcOrd="0" destOrd="0" presId="urn:microsoft.com/office/officeart/2005/8/layout/lProcess2"/>
    <dgm:cxn modelId="{E80F273E-7887-42C5-87E2-59BB6631FF34}" type="presParOf" srcId="{4E451B00-D13E-4A78-986E-D3853DAEC97F}" destId="{7C7E29F2-BE41-4E0D-BE43-EBAE57326288}" srcOrd="1" destOrd="0" presId="urn:microsoft.com/office/officeart/2005/8/layout/lProcess2"/>
    <dgm:cxn modelId="{36119D7D-7E86-47DA-9607-FC1AC3524371}" type="presParOf" srcId="{4E451B00-D13E-4A78-986E-D3853DAEC97F}" destId="{F9D1097F-F1A0-4952-A2C4-530AC8649E02}" srcOrd="2" destOrd="0" presId="urn:microsoft.com/office/officeart/2005/8/layout/lProcess2"/>
    <dgm:cxn modelId="{CADD85ED-2279-4231-8583-CEE4F129A605}" type="presParOf" srcId="{4E451B00-D13E-4A78-986E-D3853DAEC97F}" destId="{A8016C47-B11C-41AA-9EDC-B84D246B9256}" srcOrd="3" destOrd="0" presId="urn:microsoft.com/office/officeart/2005/8/layout/lProcess2"/>
    <dgm:cxn modelId="{BA7B6B55-C85F-4A21-8BC3-02E42844519D}" type="presParOf" srcId="{4E451B00-D13E-4A78-986E-D3853DAEC97F}" destId="{57A66A43-205B-468A-9670-F02B5581AD36}" srcOrd="4" destOrd="0" presId="urn:microsoft.com/office/officeart/2005/8/layout/lProcess2"/>
    <dgm:cxn modelId="{3FB5F9D2-0358-4286-8E37-2C8C6668B296}" type="presParOf" srcId="{4E451B00-D13E-4A78-986E-D3853DAEC97F}" destId="{D61DC2E1-C270-45DE-8083-4E7732105C30}" srcOrd="5" destOrd="0" presId="urn:microsoft.com/office/officeart/2005/8/layout/lProcess2"/>
    <dgm:cxn modelId="{F67CD075-128F-474B-96FB-C19B4C52EEEE}" type="presParOf" srcId="{4E451B00-D13E-4A78-986E-D3853DAEC97F}" destId="{8D7A4F06-9031-4DA9-9037-FC212C426CEC}" srcOrd="6" destOrd="0" presId="urn:microsoft.com/office/officeart/2005/8/layout/lProcess2"/>
    <dgm:cxn modelId="{F064FE06-CB9D-4854-A26F-9F8DD70EF424}" type="presParOf" srcId="{A6552845-BCEB-46BD-9177-5F330EB68FD0}" destId="{94428578-B598-4F33-8987-125E946B369A}" srcOrd="3" destOrd="0" presId="urn:microsoft.com/office/officeart/2005/8/layout/lProcess2"/>
    <dgm:cxn modelId="{662E295E-BC87-46FC-91EF-9246F878CACB}" type="presParOf" srcId="{A6552845-BCEB-46BD-9177-5F330EB68FD0}" destId="{8E3048F4-C6F1-48D0-BAB5-FA40210E470A}" srcOrd="4" destOrd="0" presId="urn:microsoft.com/office/officeart/2005/8/layout/lProcess2"/>
    <dgm:cxn modelId="{15C726C3-884B-41C7-8DF7-BF9C47D23E96}" type="presParOf" srcId="{8E3048F4-C6F1-48D0-BAB5-FA40210E470A}" destId="{A8CD6942-C706-4904-AD36-7C9537830503}" srcOrd="0" destOrd="0" presId="urn:microsoft.com/office/officeart/2005/8/layout/lProcess2"/>
    <dgm:cxn modelId="{665E0F8C-DD89-466B-AB73-6AE63BA13802}" type="presParOf" srcId="{8E3048F4-C6F1-48D0-BAB5-FA40210E470A}" destId="{A443682A-1778-4D7C-9D53-ED695F204774}" srcOrd="1" destOrd="0" presId="urn:microsoft.com/office/officeart/2005/8/layout/lProcess2"/>
    <dgm:cxn modelId="{7384BBDC-A1BA-4942-ABFD-402D8023115A}" type="presParOf" srcId="{8E3048F4-C6F1-48D0-BAB5-FA40210E470A}" destId="{E6D1F878-5D8A-4112-9BD8-91F92734D2B5}" srcOrd="2" destOrd="0" presId="urn:microsoft.com/office/officeart/2005/8/layout/lProcess2"/>
    <dgm:cxn modelId="{E9D9C491-B103-4176-8CA6-2D620EF1EE79}" type="presParOf" srcId="{E6D1F878-5D8A-4112-9BD8-91F92734D2B5}" destId="{FAA6B72E-C98A-414D-8AE0-02D14594ED9A}" srcOrd="0" destOrd="0" presId="urn:microsoft.com/office/officeart/2005/8/layout/lProcess2"/>
    <dgm:cxn modelId="{680550F4-5B67-4567-89C1-C753B96D84AA}" type="presParOf" srcId="{FAA6B72E-C98A-414D-8AE0-02D14594ED9A}" destId="{8B78F0C2-6D2A-432D-A14F-0BC47BBA028E}" srcOrd="0" destOrd="0" presId="urn:microsoft.com/office/officeart/2005/8/layout/lProcess2"/>
    <dgm:cxn modelId="{1BC14A73-522B-4ED1-981E-DDA6A0B05D9A}" type="presParOf" srcId="{FAA6B72E-C98A-414D-8AE0-02D14594ED9A}" destId="{950322EE-CD88-44B4-AFB2-77020DAD2344}" srcOrd="1" destOrd="0" presId="urn:microsoft.com/office/officeart/2005/8/layout/lProcess2"/>
    <dgm:cxn modelId="{1C126F39-81AD-4DE9-A886-03A751DE8CE6}" type="presParOf" srcId="{FAA6B72E-C98A-414D-8AE0-02D14594ED9A}" destId="{877267AF-4F6C-4258-846D-85500954D9C3}" srcOrd="2" destOrd="0" presId="urn:microsoft.com/office/officeart/2005/8/layout/lProcess2"/>
    <dgm:cxn modelId="{2DCF0908-5FD2-42B3-8D80-043175EA3780}" type="presParOf" srcId="{FAA6B72E-C98A-414D-8AE0-02D14594ED9A}" destId="{19EF67C2-1C3F-4FC0-8F20-2A824000A4FF}" srcOrd="3" destOrd="0" presId="urn:microsoft.com/office/officeart/2005/8/layout/lProcess2"/>
    <dgm:cxn modelId="{B73C6FAC-8316-4483-BF51-271CD5CB2AE6}" type="presParOf" srcId="{FAA6B72E-C98A-414D-8AE0-02D14594ED9A}" destId="{4F1C653C-6F4C-424E-88AA-9E7C0D32B56F}" srcOrd="4" destOrd="0" presId="urn:microsoft.com/office/officeart/2005/8/layout/lProcess2"/>
    <dgm:cxn modelId="{D097DB84-9BC7-468C-86D2-B27D6EC041C9}" type="presParOf" srcId="{FAA6B72E-C98A-414D-8AE0-02D14594ED9A}" destId="{48B61ED1-5673-4986-A31F-25BCA0FC4E64}" srcOrd="5" destOrd="0" presId="urn:microsoft.com/office/officeart/2005/8/layout/lProcess2"/>
    <dgm:cxn modelId="{AFBC45C8-9A4D-4A38-AEB8-38D74274E4B9}" type="presParOf" srcId="{FAA6B72E-C98A-414D-8AE0-02D14594ED9A}" destId="{DDE97A50-C924-4762-A091-1E4A9E4ADC0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7C056-232C-4AC6-ADDB-CCE3799B97AB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93295351-F75F-4E26-A6AE-3F4495B002BA}">
      <dgm:prSet phldrT="[Text]"/>
      <dgm:spPr/>
      <dgm:t>
        <a:bodyPr/>
        <a:lstStyle/>
        <a:p>
          <a:r>
            <a:rPr lang="en-US" dirty="0" smtClean="0"/>
            <a:t>What is Telemetry? </a:t>
          </a:r>
          <a:endParaRPr lang="en-US" dirty="0"/>
        </a:p>
      </dgm:t>
    </dgm:pt>
    <dgm:pt modelId="{A53FF422-C000-4A79-92B4-D9BB13E558C6}" type="parTrans" cxnId="{6C9B9333-7FA0-498D-8911-6530BBE61EB0}">
      <dgm:prSet/>
      <dgm:spPr/>
      <dgm:t>
        <a:bodyPr/>
        <a:lstStyle/>
        <a:p>
          <a:endParaRPr lang="en-US"/>
        </a:p>
      </dgm:t>
    </dgm:pt>
    <dgm:pt modelId="{8CE4184A-6BEB-4A0C-9250-827338088529}" type="sibTrans" cxnId="{6C9B9333-7FA0-498D-8911-6530BBE61EB0}">
      <dgm:prSet/>
      <dgm:spPr/>
      <dgm:t>
        <a:bodyPr/>
        <a:lstStyle/>
        <a:p>
          <a:endParaRPr lang="en-US"/>
        </a:p>
      </dgm:t>
    </dgm:pt>
    <dgm:pt modelId="{CF9CADFD-661A-4398-B656-563874500831}">
      <dgm:prSet phldrT="[Text]"/>
      <dgm:spPr/>
      <dgm:t>
        <a:bodyPr/>
        <a:lstStyle/>
        <a:p>
          <a:r>
            <a:rPr lang="en-US" dirty="0" smtClean="0"/>
            <a:t>Telemetry is an automated communications process by which measurements and other data are collected at remote points and transmitted to receiving equipment for monitoring.</a:t>
          </a:r>
          <a:endParaRPr lang="en-US" dirty="0"/>
        </a:p>
      </dgm:t>
    </dgm:pt>
    <dgm:pt modelId="{C80AB2C3-0214-45E5-962A-2ED9450E5ECC}" type="parTrans" cxnId="{D9A6962A-88B2-4F03-AE9A-C815C978C94E}">
      <dgm:prSet/>
      <dgm:spPr/>
      <dgm:t>
        <a:bodyPr/>
        <a:lstStyle/>
        <a:p>
          <a:endParaRPr lang="en-US"/>
        </a:p>
      </dgm:t>
    </dgm:pt>
    <dgm:pt modelId="{874D29B7-6AD0-4162-819B-401543391145}" type="sibTrans" cxnId="{D9A6962A-88B2-4F03-AE9A-C815C978C94E}">
      <dgm:prSet/>
      <dgm:spPr/>
      <dgm:t>
        <a:bodyPr/>
        <a:lstStyle/>
        <a:p>
          <a:endParaRPr lang="en-US"/>
        </a:p>
      </dgm:t>
    </dgm:pt>
    <dgm:pt modelId="{EA5F7E68-DA58-41B0-9D6A-76676109E52C}">
      <dgm:prSet phldrT="[Text]"/>
      <dgm:spPr/>
      <dgm:t>
        <a:bodyPr/>
        <a:lstStyle/>
        <a:p>
          <a:r>
            <a:rPr lang="en-US" dirty="0" smtClean="0"/>
            <a:t>Network Telemetry</a:t>
          </a:r>
          <a:endParaRPr lang="en-US" dirty="0"/>
        </a:p>
      </dgm:t>
    </dgm:pt>
    <dgm:pt modelId="{992B79E7-27B8-432F-9872-A17B24C3F158}" type="parTrans" cxnId="{8F74EC89-980E-4727-A8B4-44501DB25D5C}">
      <dgm:prSet/>
      <dgm:spPr/>
      <dgm:t>
        <a:bodyPr/>
        <a:lstStyle/>
        <a:p>
          <a:endParaRPr lang="en-US"/>
        </a:p>
      </dgm:t>
    </dgm:pt>
    <dgm:pt modelId="{0C9EA191-7571-478B-9A05-C37B5F848DA5}" type="sibTrans" cxnId="{8F74EC89-980E-4727-A8B4-44501DB25D5C}">
      <dgm:prSet/>
      <dgm:spPr/>
      <dgm:t>
        <a:bodyPr/>
        <a:lstStyle/>
        <a:p>
          <a:endParaRPr lang="en-US"/>
        </a:p>
      </dgm:t>
    </dgm:pt>
    <dgm:pt modelId="{FC7C92CE-1782-4E18-A4BB-93B5C075746A}">
      <dgm:prSet phldrT="[Text]"/>
      <dgm:spPr/>
      <dgm:t>
        <a:bodyPr/>
        <a:lstStyle/>
        <a:p>
          <a:r>
            <a:rPr lang="en" dirty="0" smtClean="0"/>
            <a:t>Network Telemetry describes how information from various data sources can be collected using a set of automated communication processes and transmitted to one or more receiving equipment for analysis tasks. </a:t>
          </a:r>
          <a:endParaRPr lang="en-US" dirty="0"/>
        </a:p>
      </dgm:t>
    </dgm:pt>
    <dgm:pt modelId="{D96EB28D-0DF1-4163-9E02-6DEE230A86B4}" type="parTrans" cxnId="{7C783930-83DE-4791-8668-8072EF42641D}">
      <dgm:prSet/>
      <dgm:spPr/>
      <dgm:t>
        <a:bodyPr/>
        <a:lstStyle/>
        <a:p>
          <a:endParaRPr lang="en-US"/>
        </a:p>
      </dgm:t>
    </dgm:pt>
    <dgm:pt modelId="{DCAB958C-461E-4CBE-822E-2DC54353CA02}" type="sibTrans" cxnId="{7C783930-83DE-4791-8668-8072EF42641D}">
      <dgm:prSet/>
      <dgm:spPr/>
      <dgm:t>
        <a:bodyPr/>
        <a:lstStyle/>
        <a:p>
          <a:endParaRPr lang="en-US"/>
        </a:p>
      </dgm:t>
    </dgm:pt>
    <dgm:pt modelId="{F31FE8C7-CE1F-4D38-9144-9FBA900EE2BF}">
      <dgm:prSet phldrT="[Text]"/>
      <dgm:spPr/>
      <dgm:t>
        <a:bodyPr/>
        <a:lstStyle/>
        <a:p>
          <a:r>
            <a:rPr lang="en" dirty="0" smtClean="0"/>
            <a:t>Analysis tasks may include event correlation, anomaly detection, performance monitoring, metric calculation, trend analysis, and other related processes.</a:t>
          </a:r>
          <a:endParaRPr lang="en-US" dirty="0"/>
        </a:p>
      </dgm:t>
    </dgm:pt>
    <dgm:pt modelId="{2262819E-B2ED-4AE6-8CC3-993F2BDD1CF7}" type="parTrans" cxnId="{AAF1B15B-BF9D-4FE5-99B5-8382A5F235DB}">
      <dgm:prSet/>
      <dgm:spPr/>
      <dgm:t>
        <a:bodyPr/>
        <a:lstStyle/>
        <a:p>
          <a:endParaRPr lang="en-US"/>
        </a:p>
      </dgm:t>
    </dgm:pt>
    <dgm:pt modelId="{B9F519DE-BE56-4C08-8723-AAA89C15C81C}" type="sibTrans" cxnId="{AAF1B15B-BF9D-4FE5-99B5-8382A5F235DB}">
      <dgm:prSet/>
      <dgm:spPr/>
      <dgm:t>
        <a:bodyPr/>
        <a:lstStyle/>
        <a:p>
          <a:endParaRPr lang="en-US"/>
        </a:p>
      </dgm:t>
    </dgm:pt>
    <dgm:pt modelId="{B1A69A01-A5B6-4E3B-AED1-B13B54BDA191}" type="pres">
      <dgm:prSet presAssocID="{4FD7C056-232C-4AC6-ADDB-CCE3799B97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B9AAF-9796-464A-AFF2-5E1690616906}" type="pres">
      <dgm:prSet presAssocID="{93295351-F75F-4E26-A6AE-3F4495B002BA}" presName="parentLin" presStyleCnt="0"/>
      <dgm:spPr/>
    </dgm:pt>
    <dgm:pt modelId="{26D71BB2-E463-4D06-8CDA-4C395E8D7933}" type="pres">
      <dgm:prSet presAssocID="{93295351-F75F-4E26-A6AE-3F4495B002B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A0F0C69-D31C-4309-81C3-C6DD2BFD579A}" type="pres">
      <dgm:prSet presAssocID="{93295351-F75F-4E26-A6AE-3F4495B002B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30FD-D577-48BF-B238-457CA6797418}" type="pres">
      <dgm:prSet presAssocID="{93295351-F75F-4E26-A6AE-3F4495B002BA}" presName="negativeSpace" presStyleCnt="0"/>
      <dgm:spPr/>
    </dgm:pt>
    <dgm:pt modelId="{6C74D7D9-4969-4101-8BFE-E9299BD44A67}" type="pres">
      <dgm:prSet presAssocID="{93295351-F75F-4E26-A6AE-3F4495B002B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1BBC5-1F73-495E-BAB2-6A6831DC4D20}" type="pres">
      <dgm:prSet presAssocID="{8CE4184A-6BEB-4A0C-9250-827338088529}" presName="spaceBetweenRectangles" presStyleCnt="0"/>
      <dgm:spPr/>
    </dgm:pt>
    <dgm:pt modelId="{B7ABE336-E339-4CC7-BDD9-B92851C30B4B}" type="pres">
      <dgm:prSet presAssocID="{EA5F7E68-DA58-41B0-9D6A-76676109E52C}" presName="parentLin" presStyleCnt="0"/>
      <dgm:spPr/>
    </dgm:pt>
    <dgm:pt modelId="{F12D7A8B-2C38-4D4F-9B44-C031AD5A958F}" type="pres">
      <dgm:prSet presAssocID="{EA5F7E68-DA58-41B0-9D6A-76676109E52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63A5074-4368-4010-BF64-DB3806CA930B}" type="pres">
      <dgm:prSet presAssocID="{EA5F7E68-DA58-41B0-9D6A-76676109E52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1E751-2A22-4913-BD7B-99D82D8FD4B2}" type="pres">
      <dgm:prSet presAssocID="{EA5F7E68-DA58-41B0-9D6A-76676109E52C}" presName="negativeSpace" presStyleCnt="0"/>
      <dgm:spPr/>
    </dgm:pt>
    <dgm:pt modelId="{605D92FC-9D9B-409B-A673-5C5CBD0CF565}" type="pres">
      <dgm:prSet presAssocID="{EA5F7E68-DA58-41B0-9D6A-76676109E52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A6962A-88B2-4F03-AE9A-C815C978C94E}" srcId="{93295351-F75F-4E26-A6AE-3F4495B002BA}" destId="{CF9CADFD-661A-4398-B656-563874500831}" srcOrd="0" destOrd="0" parTransId="{C80AB2C3-0214-45E5-962A-2ED9450E5ECC}" sibTransId="{874D29B7-6AD0-4162-819B-401543391145}"/>
    <dgm:cxn modelId="{5B56005A-D9AA-4D43-845B-0A2AE0C08EC8}" type="presOf" srcId="{93295351-F75F-4E26-A6AE-3F4495B002BA}" destId="{26D71BB2-E463-4D06-8CDA-4C395E8D7933}" srcOrd="0" destOrd="0" presId="urn:microsoft.com/office/officeart/2005/8/layout/list1"/>
    <dgm:cxn modelId="{22C5C20D-D6B5-4B66-83E9-6ADABDD896F6}" type="presOf" srcId="{CF9CADFD-661A-4398-B656-563874500831}" destId="{6C74D7D9-4969-4101-8BFE-E9299BD44A67}" srcOrd="0" destOrd="0" presId="urn:microsoft.com/office/officeart/2005/8/layout/list1"/>
    <dgm:cxn modelId="{88BA1308-8ADA-4BFD-A371-84626771AEEB}" type="presOf" srcId="{F31FE8C7-CE1F-4D38-9144-9FBA900EE2BF}" destId="{605D92FC-9D9B-409B-A673-5C5CBD0CF565}" srcOrd="0" destOrd="1" presId="urn:microsoft.com/office/officeart/2005/8/layout/list1"/>
    <dgm:cxn modelId="{BC0F5DE3-A18B-4F5D-B2A3-32A7F2E247F2}" type="presOf" srcId="{EA5F7E68-DA58-41B0-9D6A-76676109E52C}" destId="{063A5074-4368-4010-BF64-DB3806CA930B}" srcOrd="1" destOrd="0" presId="urn:microsoft.com/office/officeart/2005/8/layout/list1"/>
    <dgm:cxn modelId="{8F74EC89-980E-4727-A8B4-44501DB25D5C}" srcId="{4FD7C056-232C-4AC6-ADDB-CCE3799B97AB}" destId="{EA5F7E68-DA58-41B0-9D6A-76676109E52C}" srcOrd="1" destOrd="0" parTransId="{992B79E7-27B8-432F-9872-A17B24C3F158}" sibTransId="{0C9EA191-7571-478B-9A05-C37B5F848DA5}"/>
    <dgm:cxn modelId="{FD761E56-0264-4F51-9FEB-38A96DAA20C5}" type="presOf" srcId="{EA5F7E68-DA58-41B0-9D6A-76676109E52C}" destId="{F12D7A8B-2C38-4D4F-9B44-C031AD5A958F}" srcOrd="0" destOrd="0" presId="urn:microsoft.com/office/officeart/2005/8/layout/list1"/>
    <dgm:cxn modelId="{7C783930-83DE-4791-8668-8072EF42641D}" srcId="{EA5F7E68-DA58-41B0-9D6A-76676109E52C}" destId="{FC7C92CE-1782-4E18-A4BB-93B5C075746A}" srcOrd="0" destOrd="0" parTransId="{D96EB28D-0DF1-4163-9E02-6DEE230A86B4}" sibTransId="{DCAB958C-461E-4CBE-822E-2DC54353CA02}"/>
    <dgm:cxn modelId="{3E06C8A6-2F8C-44FF-860B-8139BCCA2098}" type="presOf" srcId="{93295351-F75F-4E26-A6AE-3F4495B002BA}" destId="{9A0F0C69-D31C-4309-81C3-C6DD2BFD579A}" srcOrd="1" destOrd="0" presId="urn:microsoft.com/office/officeart/2005/8/layout/list1"/>
    <dgm:cxn modelId="{C073FE15-6A95-4C81-B0A1-415FDA2E5D94}" type="presOf" srcId="{4FD7C056-232C-4AC6-ADDB-CCE3799B97AB}" destId="{B1A69A01-A5B6-4E3B-AED1-B13B54BDA191}" srcOrd="0" destOrd="0" presId="urn:microsoft.com/office/officeart/2005/8/layout/list1"/>
    <dgm:cxn modelId="{6C9B9333-7FA0-498D-8911-6530BBE61EB0}" srcId="{4FD7C056-232C-4AC6-ADDB-CCE3799B97AB}" destId="{93295351-F75F-4E26-A6AE-3F4495B002BA}" srcOrd="0" destOrd="0" parTransId="{A53FF422-C000-4A79-92B4-D9BB13E558C6}" sibTransId="{8CE4184A-6BEB-4A0C-9250-827338088529}"/>
    <dgm:cxn modelId="{AAF1B15B-BF9D-4FE5-99B5-8382A5F235DB}" srcId="{EA5F7E68-DA58-41B0-9D6A-76676109E52C}" destId="{F31FE8C7-CE1F-4D38-9144-9FBA900EE2BF}" srcOrd="1" destOrd="0" parTransId="{2262819E-B2ED-4AE6-8CC3-993F2BDD1CF7}" sibTransId="{B9F519DE-BE56-4C08-8723-AAA89C15C81C}"/>
    <dgm:cxn modelId="{29F3CA5C-1786-4270-9FDA-7FF6CC657711}" type="presOf" srcId="{FC7C92CE-1782-4E18-A4BB-93B5C075746A}" destId="{605D92FC-9D9B-409B-A673-5C5CBD0CF565}" srcOrd="0" destOrd="0" presId="urn:microsoft.com/office/officeart/2005/8/layout/list1"/>
    <dgm:cxn modelId="{DA675B8D-884E-4024-9E79-0EDE7C506D9E}" type="presParOf" srcId="{B1A69A01-A5B6-4E3B-AED1-B13B54BDA191}" destId="{D52B9AAF-9796-464A-AFF2-5E1690616906}" srcOrd="0" destOrd="0" presId="urn:microsoft.com/office/officeart/2005/8/layout/list1"/>
    <dgm:cxn modelId="{71C9185C-04B8-4D5F-84F6-0ED81F7EC9C3}" type="presParOf" srcId="{D52B9AAF-9796-464A-AFF2-5E1690616906}" destId="{26D71BB2-E463-4D06-8CDA-4C395E8D7933}" srcOrd="0" destOrd="0" presId="urn:microsoft.com/office/officeart/2005/8/layout/list1"/>
    <dgm:cxn modelId="{6458AB5F-455E-4DCF-9543-EC0654D21429}" type="presParOf" srcId="{D52B9AAF-9796-464A-AFF2-5E1690616906}" destId="{9A0F0C69-D31C-4309-81C3-C6DD2BFD579A}" srcOrd="1" destOrd="0" presId="urn:microsoft.com/office/officeart/2005/8/layout/list1"/>
    <dgm:cxn modelId="{F47BAE32-F342-4639-9722-AF089903B229}" type="presParOf" srcId="{B1A69A01-A5B6-4E3B-AED1-B13B54BDA191}" destId="{90CD30FD-D577-48BF-B238-457CA6797418}" srcOrd="1" destOrd="0" presId="urn:microsoft.com/office/officeart/2005/8/layout/list1"/>
    <dgm:cxn modelId="{0DB27EE1-1B98-48E5-A827-91E2C8CB6AC5}" type="presParOf" srcId="{B1A69A01-A5B6-4E3B-AED1-B13B54BDA191}" destId="{6C74D7D9-4969-4101-8BFE-E9299BD44A67}" srcOrd="2" destOrd="0" presId="urn:microsoft.com/office/officeart/2005/8/layout/list1"/>
    <dgm:cxn modelId="{7C56C22A-942F-41FF-9116-D7BA9C16269C}" type="presParOf" srcId="{B1A69A01-A5B6-4E3B-AED1-B13B54BDA191}" destId="{C8B1BBC5-1F73-495E-BAB2-6A6831DC4D20}" srcOrd="3" destOrd="0" presId="urn:microsoft.com/office/officeart/2005/8/layout/list1"/>
    <dgm:cxn modelId="{6AC20E38-457A-403B-AD44-0482D4B729C6}" type="presParOf" srcId="{B1A69A01-A5B6-4E3B-AED1-B13B54BDA191}" destId="{B7ABE336-E339-4CC7-BDD9-B92851C30B4B}" srcOrd="4" destOrd="0" presId="urn:microsoft.com/office/officeart/2005/8/layout/list1"/>
    <dgm:cxn modelId="{56039AC4-D3B2-481A-A3C3-CE5AEFE179EC}" type="presParOf" srcId="{B7ABE336-E339-4CC7-BDD9-B92851C30B4B}" destId="{F12D7A8B-2C38-4D4F-9B44-C031AD5A958F}" srcOrd="0" destOrd="0" presId="urn:microsoft.com/office/officeart/2005/8/layout/list1"/>
    <dgm:cxn modelId="{675A763D-551D-4AD4-A51E-FDA6F3D73C15}" type="presParOf" srcId="{B7ABE336-E339-4CC7-BDD9-B92851C30B4B}" destId="{063A5074-4368-4010-BF64-DB3806CA930B}" srcOrd="1" destOrd="0" presId="urn:microsoft.com/office/officeart/2005/8/layout/list1"/>
    <dgm:cxn modelId="{FB54276F-6EFA-4612-BF24-D78F24E24EE2}" type="presParOf" srcId="{B1A69A01-A5B6-4E3B-AED1-B13B54BDA191}" destId="{BE61E751-2A22-4913-BD7B-99D82D8FD4B2}" srcOrd="5" destOrd="0" presId="urn:microsoft.com/office/officeart/2005/8/layout/list1"/>
    <dgm:cxn modelId="{FAD0AE9F-4737-479B-9EC0-E5C578F3580A}" type="presParOf" srcId="{B1A69A01-A5B6-4E3B-AED1-B13B54BDA191}" destId="{605D92FC-9D9B-409B-A673-5C5CBD0CF5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B56A9-B591-46A7-BB06-4E64BECC11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0DDD-8840-499C-A8A8-038A73CEB94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Query based</a:t>
          </a:r>
          <a:endParaRPr lang="en-US" dirty="0"/>
        </a:p>
      </dgm:t>
    </dgm:pt>
    <dgm:pt modelId="{2E442EFC-0955-4C1C-9AFA-8B6ECAEA014C}" type="parTrans" cxnId="{EA15B2B1-DF5E-48C2-97B5-AB74ED519672}">
      <dgm:prSet/>
      <dgm:spPr/>
      <dgm:t>
        <a:bodyPr/>
        <a:lstStyle/>
        <a:p>
          <a:endParaRPr lang="en-US"/>
        </a:p>
      </dgm:t>
    </dgm:pt>
    <dgm:pt modelId="{C007C015-A822-400C-8CD3-5F4D8155EDD1}" type="sibTrans" cxnId="{EA15B2B1-DF5E-48C2-97B5-AB74ED519672}">
      <dgm:prSet/>
      <dgm:spPr/>
      <dgm:t>
        <a:bodyPr/>
        <a:lstStyle/>
        <a:p>
          <a:endParaRPr lang="en-US"/>
        </a:p>
      </dgm:t>
    </dgm:pt>
    <dgm:pt modelId="{A5DFC40C-65FE-4278-819F-79B4FAFC387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Trap support</a:t>
          </a:r>
          <a:endParaRPr lang="en-US" dirty="0"/>
        </a:p>
      </dgm:t>
    </dgm:pt>
    <dgm:pt modelId="{CB0CC66A-2299-4E01-BF0D-150A4249B7DE}" type="parTrans" cxnId="{73513298-8B48-44A5-B103-9393DC5C9318}">
      <dgm:prSet/>
      <dgm:spPr/>
      <dgm:t>
        <a:bodyPr/>
        <a:lstStyle/>
        <a:p>
          <a:endParaRPr lang="en-US"/>
        </a:p>
      </dgm:t>
    </dgm:pt>
    <dgm:pt modelId="{E03077BD-9793-4095-9C5E-741B457EE9A3}" type="sibTrans" cxnId="{73513298-8B48-44A5-B103-9393DC5C9318}">
      <dgm:prSet/>
      <dgm:spPr/>
      <dgm:t>
        <a:bodyPr/>
        <a:lstStyle/>
        <a:p>
          <a:endParaRPr lang="en-US"/>
        </a:p>
      </dgm:t>
    </dgm:pt>
    <dgm:pt modelId="{DDE2D1DF-B63A-44EA-B005-3DF1D9D1C88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Limited data</a:t>
          </a:r>
          <a:endParaRPr lang="en-US" dirty="0"/>
        </a:p>
      </dgm:t>
    </dgm:pt>
    <dgm:pt modelId="{9F706C1A-EF2F-43F6-8B79-6A854AA05BBC}" type="parTrans" cxnId="{ADA6EFEF-7F58-407E-B594-449839C37B80}">
      <dgm:prSet/>
      <dgm:spPr/>
      <dgm:t>
        <a:bodyPr/>
        <a:lstStyle/>
        <a:p>
          <a:endParaRPr lang="en-US"/>
        </a:p>
      </dgm:t>
    </dgm:pt>
    <dgm:pt modelId="{2EE3EBB7-4048-49EE-9AB8-354FBC664EF1}" type="sibTrans" cxnId="{ADA6EFEF-7F58-407E-B594-449839C37B80}">
      <dgm:prSet/>
      <dgm:spPr/>
      <dgm:t>
        <a:bodyPr/>
        <a:lstStyle/>
        <a:p>
          <a:endParaRPr lang="en-US"/>
        </a:p>
      </dgm:t>
    </dgm:pt>
    <dgm:pt modelId="{947FBAF7-877F-4FB2-9FA0-87C23C7819A1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Non streaming</a:t>
          </a:r>
          <a:endParaRPr lang="en-US" dirty="0"/>
        </a:p>
      </dgm:t>
    </dgm:pt>
    <dgm:pt modelId="{B5BB98D5-8F3B-4941-A236-BC6DED22DF65}" type="parTrans" cxnId="{AFB4C769-6774-4B71-8754-841AEB1BD42A}">
      <dgm:prSet/>
      <dgm:spPr/>
      <dgm:t>
        <a:bodyPr/>
        <a:lstStyle/>
        <a:p>
          <a:endParaRPr lang="en-US"/>
        </a:p>
      </dgm:t>
    </dgm:pt>
    <dgm:pt modelId="{9F410AFA-FFA1-415F-86A3-1D52E0B3FD98}" type="sibTrans" cxnId="{AFB4C769-6774-4B71-8754-841AEB1BD42A}">
      <dgm:prSet/>
      <dgm:spPr/>
      <dgm:t>
        <a:bodyPr/>
        <a:lstStyle/>
        <a:p>
          <a:endParaRPr lang="en-US"/>
        </a:p>
      </dgm:t>
    </dgm:pt>
    <dgm:pt modelId="{202B2375-3A54-4FA5-839B-1B340E90EA53}" type="pres">
      <dgm:prSet presAssocID="{904B56A9-B591-46A7-BB06-4E64BECC11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30C04-67EA-4697-BCFD-40F592684F92}" type="pres">
      <dgm:prSet presAssocID="{D6970DDD-8840-499C-A8A8-038A73CEB9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E571D-87CA-44F6-A392-8360D5A780BB}" type="pres">
      <dgm:prSet presAssocID="{C007C015-A822-400C-8CD3-5F4D8155EDD1}" presName="sibTrans" presStyleCnt="0"/>
      <dgm:spPr/>
    </dgm:pt>
    <dgm:pt modelId="{9C82D1A8-57C6-4B1D-988A-54C6580D5592}" type="pres">
      <dgm:prSet presAssocID="{A5DFC40C-65FE-4278-819F-79B4FAFC38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3E793-84DB-4F18-842C-4058C55ACBBE}" type="pres">
      <dgm:prSet presAssocID="{E03077BD-9793-4095-9C5E-741B457EE9A3}" presName="sibTrans" presStyleCnt="0"/>
      <dgm:spPr/>
    </dgm:pt>
    <dgm:pt modelId="{3CD55E8E-DC25-4C76-84A2-49859CCE3000}" type="pres">
      <dgm:prSet presAssocID="{DDE2D1DF-B63A-44EA-B005-3DF1D9D1C8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2B308-2E8C-4A03-BD1D-1E9501AC9DBC}" type="pres">
      <dgm:prSet presAssocID="{2EE3EBB7-4048-49EE-9AB8-354FBC664EF1}" presName="sibTrans" presStyleCnt="0"/>
      <dgm:spPr/>
    </dgm:pt>
    <dgm:pt modelId="{C9A861AA-66B5-4D81-9146-1B5DAEE53C2F}" type="pres">
      <dgm:prSet presAssocID="{947FBAF7-877F-4FB2-9FA0-87C23C7819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CA3A39-01CE-4BBC-AD49-6461E1864028}" type="presOf" srcId="{DDE2D1DF-B63A-44EA-B005-3DF1D9D1C882}" destId="{3CD55E8E-DC25-4C76-84A2-49859CCE3000}" srcOrd="0" destOrd="0" presId="urn:microsoft.com/office/officeart/2005/8/layout/default"/>
    <dgm:cxn modelId="{AFB4C769-6774-4B71-8754-841AEB1BD42A}" srcId="{904B56A9-B591-46A7-BB06-4E64BECC1151}" destId="{947FBAF7-877F-4FB2-9FA0-87C23C7819A1}" srcOrd="3" destOrd="0" parTransId="{B5BB98D5-8F3B-4941-A236-BC6DED22DF65}" sibTransId="{9F410AFA-FFA1-415F-86A3-1D52E0B3FD98}"/>
    <dgm:cxn modelId="{F17039D8-7D0E-44A4-88A3-CD335502B0B5}" type="presOf" srcId="{947FBAF7-877F-4FB2-9FA0-87C23C7819A1}" destId="{C9A861AA-66B5-4D81-9146-1B5DAEE53C2F}" srcOrd="0" destOrd="0" presId="urn:microsoft.com/office/officeart/2005/8/layout/default"/>
    <dgm:cxn modelId="{ADA6EFEF-7F58-407E-B594-449839C37B80}" srcId="{904B56A9-B591-46A7-BB06-4E64BECC1151}" destId="{DDE2D1DF-B63A-44EA-B005-3DF1D9D1C882}" srcOrd="2" destOrd="0" parTransId="{9F706C1A-EF2F-43F6-8B79-6A854AA05BBC}" sibTransId="{2EE3EBB7-4048-49EE-9AB8-354FBC664EF1}"/>
    <dgm:cxn modelId="{8F19F1AD-0FB1-4125-839D-276CFF76F733}" type="presOf" srcId="{D6970DDD-8840-499C-A8A8-038A73CEB942}" destId="{64130C04-67EA-4697-BCFD-40F592684F92}" srcOrd="0" destOrd="0" presId="urn:microsoft.com/office/officeart/2005/8/layout/default"/>
    <dgm:cxn modelId="{44144F96-C213-4D8F-837B-43CD7F26CEF1}" type="presOf" srcId="{A5DFC40C-65FE-4278-819F-79B4FAFC3877}" destId="{9C82D1A8-57C6-4B1D-988A-54C6580D5592}" srcOrd="0" destOrd="0" presId="urn:microsoft.com/office/officeart/2005/8/layout/default"/>
    <dgm:cxn modelId="{4DA2D897-BBA6-4B45-BB13-AC614203126A}" type="presOf" srcId="{904B56A9-B591-46A7-BB06-4E64BECC1151}" destId="{202B2375-3A54-4FA5-839B-1B340E90EA53}" srcOrd="0" destOrd="0" presId="urn:microsoft.com/office/officeart/2005/8/layout/default"/>
    <dgm:cxn modelId="{73513298-8B48-44A5-B103-9393DC5C9318}" srcId="{904B56A9-B591-46A7-BB06-4E64BECC1151}" destId="{A5DFC40C-65FE-4278-819F-79B4FAFC3877}" srcOrd="1" destOrd="0" parTransId="{CB0CC66A-2299-4E01-BF0D-150A4249B7DE}" sibTransId="{E03077BD-9793-4095-9C5E-741B457EE9A3}"/>
    <dgm:cxn modelId="{EA15B2B1-DF5E-48C2-97B5-AB74ED519672}" srcId="{904B56A9-B591-46A7-BB06-4E64BECC1151}" destId="{D6970DDD-8840-499C-A8A8-038A73CEB942}" srcOrd="0" destOrd="0" parTransId="{2E442EFC-0955-4C1C-9AFA-8B6ECAEA014C}" sibTransId="{C007C015-A822-400C-8CD3-5F4D8155EDD1}"/>
    <dgm:cxn modelId="{C031EA22-83E5-4B00-988A-0A8643F87552}" type="presParOf" srcId="{202B2375-3A54-4FA5-839B-1B340E90EA53}" destId="{64130C04-67EA-4697-BCFD-40F592684F92}" srcOrd="0" destOrd="0" presId="urn:microsoft.com/office/officeart/2005/8/layout/default"/>
    <dgm:cxn modelId="{EC5902C9-FC48-4DCD-B5FB-3F16E98E7484}" type="presParOf" srcId="{202B2375-3A54-4FA5-839B-1B340E90EA53}" destId="{888E571D-87CA-44F6-A392-8360D5A780BB}" srcOrd="1" destOrd="0" presId="urn:microsoft.com/office/officeart/2005/8/layout/default"/>
    <dgm:cxn modelId="{E1AE6508-36A0-45C2-AFC6-DBB3B65FC864}" type="presParOf" srcId="{202B2375-3A54-4FA5-839B-1B340E90EA53}" destId="{9C82D1A8-57C6-4B1D-988A-54C6580D5592}" srcOrd="2" destOrd="0" presId="urn:microsoft.com/office/officeart/2005/8/layout/default"/>
    <dgm:cxn modelId="{4B7B51D0-3BD1-4969-9FFC-011A54D2DF96}" type="presParOf" srcId="{202B2375-3A54-4FA5-839B-1B340E90EA53}" destId="{FE03E793-84DB-4F18-842C-4058C55ACBBE}" srcOrd="3" destOrd="0" presId="urn:microsoft.com/office/officeart/2005/8/layout/default"/>
    <dgm:cxn modelId="{2094183F-2746-4EDF-9C50-CD338FF51A2F}" type="presParOf" srcId="{202B2375-3A54-4FA5-839B-1B340E90EA53}" destId="{3CD55E8E-DC25-4C76-84A2-49859CCE3000}" srcOrd="4" destOrd="0" presId="urn:microsoft.com/office/officeart/2005/8/layout/default"/>
    <dgm:cxn modelId="{0275F0DB-86CB-4131-BA7A-0562E45CF803}" type="presParOf" srcId="{202B2375-3A54-4FA5-839B-1B340E90EA53}" destId="{C2D2B308-2E8C-4A03-BD1D-1E9501AC9DBC}" srcOrd="5" destOrd="0" presId="urn:microsoft.com/office/officeart/2005/8/layout/default"/>
    <dgm:cxn modelId="{E5471453-A501-4489-B95E-ADAD12BCFF40}" type="presParOf" srcId="{202B2375-3A54-4FA5-839B-1B340E90EA53}" destId="{C9A861AA-66B5-4D81-9146-1B5DAEE53C2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B56A9-B591-46A7-BB06-4E64BECC11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0DDD-8840-499C-A8A8-038A73CEB94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Streaming</a:t>
          </a:r>
          <a:endParaRPr lang="en-US" dirty="0"/>
        </a:p>
      </dgm:t>
    </dgm:pt>
    <dgm:pt modelId="{2E442EFC-0955-4C1C-9AFA-8B6ECAEA014C}" type="parTrans" cxnId="{EA15B2B1-DF5E-48C2-97B5-AB74ED519672}">
      <dgm:prSet/>
      <dgm:spPr/>
      <dgm:t>
        <a:bodyPr/>
        <a:lstStyle/>
        <a:p>
          <a:endParaRPr lang="en-US"/>
        </a:p>
      </dgm:t>
    </dgm:pt>
    <dgm:pt modelId="{C007C015-A822-400C-8CD3-5F4D8155EDD1}" type="sibTrans" cxnId="{EA15B2B1-DF5E-48C2-97B5-AB74ED519672}">
      <dgm:prSet/>
      <dgm:spPr/>
      <dgm:t>
        <a:bodyPr/>
        <a:lstStyle/>
        <a:p>
          <a:endParaRPr lang="en-US"/>
        </a:p>
      </dgm:t>
    </dgm:pt>
    <dgm:pt modelId="{A5DFC40C-65FE-4278-819F-79B4FAFC387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Netconf</a:t>
          </a:r>
          <a:r>
            <a:rPr lang="en-US" dirty="0" smtClean="0"/>
            <a:t> </a:t>
          </a:r>
          <a:r>
            <a:rPr lang="en-US" dirty="0" err="1" smtClean="0"/>
            <a:t>Restconf</a:t>
          </a:r>
          <a:r>
            <a:rPr lang="en-US" dirty="0" smtClean="0"/>
            <a:t> YANG</a:t>
          </a:r>
          <a:endParaRPr lang="en-US" dirty="0"/>
        </a:p>
      </dgm:t>
    </dgm:pt>
    <dgm:pt modelId="{CB0CC66A-2299-4E01-BF0D-150A4249B7DE}" type="parTrans" cxnId="{73513298-8B48-44A5-B103-9393DC5C9318}">
      <dgm:prSet/>
      <dgm:spPr/>
      <dgm:t>
        <a:bodyPr/>
        <a:lstStyle/>
        <a:p>
          <a:endParaRPr lang="en-US"/>
        </a:p>
      </dgm:t>
    </dgm:pt>
    <dgm:pt modelId="{E03077BD-9793-4095-9C5E-741B457EE9A3}" type="sibTrans" cxnId="{73513298-8B48-44A5-B103-9393DC5C9318}">
      <dgm:prSet/>
      <dgm:spPr/>
      <dgm:t>
        <a:bodyPr/>
        <a:lstStyle/>
        <a:p>
          <a:endParaRPr lang="en-US"/>
        </a:p>
      </dgm:t>
    </dgm:pt>
    <dgm:pt modelId="{DDE2D1DF-B63A-44EA-B005-3DF1D9D1C88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Yang push, </a:t>
          </a:r>
          <a:r>
            <a:rPr lang="en-US" dirty="0" err="1" smtClean="0"/>
            <a:t>gRPC</a:t>
          </a:r>
          <a:endParaRPr lang="en-US" dirty="0"/>
        </a:p>
      </dgm:t>
    </dgm:pt>
    <dgm:pt modelId="{9F706C1A-EF2F-43F6-8B79-6A854AA05BBC}" type="parTrans" cxnId="{ADA6EFEF-7F58-407E-B594-449839C37B80}">
      <dgm:prSet/>
      <dgm:spPr/>
      <dgm:t>
        <a:bodyPr/>
        <a:lstStyle/>
        <a:p>
          <a:endParaRPr lang="en-US"/>
        </a:p>
      </dgm:t>
    </dgm:pt>
    <dgm:pt modelId="{2EE3EBB7-4048-49EE-9AB8-354FBC664EF1}" type="sibTrans" cxnId="{ADA6EFEF-7F58-407E-B594-449839C37B80}">
      <dgm:prSet/>
      <dgm:spPr/>
      <dgm:t>
        <a:bodyPr/>
        <a:lstStyle/>
        <a:p>
          <a:endParaRPr lang="en-US"/>
        </a:p>
      </dgm:t>
    </dgm:pt>
    <dgm:pt modelId="{947FBAF7-877F-4FB2-9FA0-87C23C7819A1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Publish subscribe</a:t>
          </a:r>
          <a:endParaRPr lang="en-US" dirty="0"/>
        </a:p>
      </dgm:t>
    </dgm:pt>
    <dgm:pt modelId="{B5BB98D5-8F3B-4941-A236-BC6DED22DF65}" type="parTrans" cxnId="{AFB4C769-6774-4B71-8754-841AEB1BD42A}">
      <dgm:prSet/>
      <dgm:spPr/>
      <dgm:t>
        <a:bodyPr/>
        <a:lstStyle/>
        <a:p>
          <a:endParaRPr lang="en-US"/>
        </a:p>
      </dgm:t>
    </dgm:pt>
    <dgm:pt modelId="{9F410AFA-FFA1-415F-86A3-1D52E0B3FD98}" type="sibTrans" cxnId="{AFB4C769-6774-4B71-8754-841AEB1BD42A}">
      <dgm:prSet/>
      <dgm:spPr/>
      <dgm:t>
        <a:bodyPr/>
        <a:lstStyle/>
        <a:p>
          <a:endParaRPr lang="en-US"/>
        </a:p>
      </dgm:t>
    </dgm:pt>
    <dgm:pt modelId="{202B2375-3A54-4FA5-839B-1B340E90EA53}" type="pres">
      <dgm:prSet presAssocID="{904B56A9-B591-46A7-BB06-4E64BECC11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30C04-67EA-4697-BCFD-40F592684F92}" type="pres">
      <dgm:prSet presAssocID="{D6970DDD-8840-499C-A8A8-038A73CEB9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E571D-87CA-44F6-A392-8360D5A780BB}" type="pres">
      <dgm:prSet presAssocID="{C007C015-A822-400C-8CD3-5F4D8155EDD1}" presName="sibTrans" presStyleCnt="0"/>
      <dgm:spPr/>
    </dgm:pt>
    <dgm:pt modelId="{9C82D1A8-57C6-4B1D-988A-54C6580D5592}" type="pres">
      <dgm:prSet presAssocID="{A5DFC40C-65FE-4278-819F-79B4FAFC38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3E793-84DB-4F18-842C-4058C55ACBBE}" type="pres">
      <dgm:prSet presAssocID="{E03077BD-9793-4095-9C5E-741B457EE9A3}" presName="sibTrans" presStyleCnt="0"/>
      <dgm:spPr/>
    </dgm:pt>
    <dgm:pt modelId="{3CD55E8E-DC25-4C76-84A2-49859CCE3000}" type="pres">
      <dgm:prSet presAssocID="{DDE2D1DF-B63A-44EA-B005-3DF1D9D1C8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2B308-2E8C-4A03-BD1D-1E9501AC9DBC}" type="pres">
      <dgm:prSet presAssocID="{2EE3EBB7-4048-49EE-9AB8-354FBC664EF1}" presName="sibTrans" presStyleCnt="0"/>
      <dgm:spPr/>
    </dgm:pt>
    <dgm:pt modelId="{C9A861AA-66B5-4D81-9146-1B5DAEE53C2F}" type="pres">
      <dgm:prSet presAssocID="{947FBAF7-877F-4FB2-9FA0-87C23C7819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4C769-6774-4B71-8754-841AEB1BD42A}" srcId="{904B56A9-B591-46A7-BB06-4E64BECC1151}" destId="{947FBAF7-877F-4FB2-9FA0-87C23C7819A1}" srcOrd="3" destOrd="0" parTransId="{B5BB98D5-8F3B-4941-A236-BC6DED22DF65}" sibTransId="{9F410AFA-FFA1-415F-86A3-1D52E0B3FD98}"/>
    <dgm:cxn modelId="{ADA6EFEF-7F58-407E-B594-449839C37B80}" srcId="{904B56A9-B591-46A7-BB06-4E64BECC1151}" destId="{DDE2D1DF-B63A-44EA-B005-3DF1D9D1C882}" srcOrd="2" destOrd="0" parTransId="{9F706C1A-EF2F-43F6-8B79-6A854AA05BBC}" sibTransId="{2EE3EBB7-4048-49EE-9AB8-354FBC664EF1}"/>
    <dgm:cxn modelId="{F7D7880C-123F-404C-8A95-3ECB7AA98844}" type="presOf" srcId="{D6970DDD-8840-499C-A8A8-038A73CEB942}" destId="{64130C04-67EA-4697-BCFD-40F592684F92}" srcOrd="0" destOrd="0" presId="urn:microsoft.com/office/officeart/2005/8/layout/default"/>
    <dgm:cxn modelId="{B3913FEB-7D86-4B13-B1F5-C9C10E4A6084}" type="presOf" srcId="{904B56A9-B591-46A7-BB06-4E64BECC1151}" destId="{202B2375-3A54-4FA5-839B-1B340E90EA53}" srcOrd="0" destOrd="0" presId="urn:microsoft.com/office/officeart/2005/8/layout/default"/>
    <dgm:cxn modelId="{73513298-8B48-44A5-B103-9393DC5C9318}" srcId="{904B56A9-B591-46A7-BB06-4E64BECC1151}" destId="{A5DFC40C-65FE-4278-819F-79B4FAFC3877}" srcOrd="1" destOrd="0" parTransId="{CB0CC66A-2299-4E01-BF0D-150A4249B7DE}" sibTransId="{E03077BD-9793-4095-9C5E-741B457EE9A3}"/>
    <dgm:cxn modelId="{2AD28E09-3F30-4D16-9B04-1F6F7BFE1C8E}" type="presOf" srcId="{DDE2D1DF-B63A-44EA-B005-3DF1D9D1C882}" destId="{3CD55E8E-DC25-4C76-84A2-49859CCE3000}" srcOrd="0" destOrd="0" presId="urn:microsoft.com/office/officeart/2005/8/layout/default"/>
    <dgm:cxn modelId="{62A4BD2C-2ED3-4C8B-A6B8-8911D68441E3}" type="presOf" srcId="{947FBAF7-877F-4FB2-9FA0-87C23C7819A1}" destId="{C9A861AA-66B5-4D81-9146-1B5DAEE53C2F}" srcOrd="0" destOrd="0" presId="urn:microsoft.com/office/officeart/2005/8/layout/default"/>
    <dgm:cxn modelId="{EA15B2B1-DF5E-48C2-97B5-AB74ED519672}" srcId="{904B56A9-B591-46A7-BB06-4E64BECC1151}" destId="{D6970DDD-8840-499C-A8A8-038A73CEB942}" srcOrd="0" destOrd="0" parTransId="{2E442EFC-0955-4C1C-9AFA-8B6ECAEA014C}" sibTransId="{C007C015-A822-400C-8CD3-5F4D8155EDD1}"/>
    <dgm:cxn modelId="{605C2E45-7F53-4954-8446-FB9E308E246E}" type="presOf" srcId="{A5DFC40C-65FE-4278-819F-79B4FAFC3877}" destId="{9C82D1A8-57C6-4B1D-988A-54C6580D5592}" srcOrd="0" destOrd="0" presId="urn:microsoft.com/office/officeart/2005/8/layout/default"/>
    <dgm:cxn modelId="{C10CE394-3415-4713-85FD-A3A625208591}" type="presParOf" srcId="{202B2375-3A54-4FA5-839B-1B340E90EA53}" destId="{64130C04-67EA-4697-BCFD-40F592684F92}" srcOrd="0" destOrd="0" presId="urn:microsoft.com/office/officeart/2005/8/layout/default"/>
    <dgm:cxn modelId="{138C0F6E-11AE-4F53-8338-74CBAB1E3A15}" type="presParOf" srcId="{202B2375-3A54-4FA5-839B-1B340E90EA53}" destId="{888E571D-87CA-44F6-A392-8360D5A780BB}" srcOrd="1" destOrd="0" presId="urn:microsoft.com/office/officeart/2005/8/layout/default"/>
    <dgm:cxn modelId="{B4D528B0-533F-4F32-937B-751DE121AA45}" type="presParOf" srcId="{202B2375-3A54-4FA5-839B-1B340E90EA53}" destId="{9C82D1A8-57C6-4B1D-988A-54C6580D5592}" srcOrd="2" destOrd="0" presId="urn:microsoft.com/office/officeart/2005/8/layout/default"/>
    <dgm:cxn modelId="{CA66B184-7BAF-4BBC-B551-4ED5C7DC15C6}" type="presParOf" srcId="{202B2375-3A54-4FA5-839B-1B340E90EA53}" destId="{FE03E793-84DB-4F18-842C-4058C55ACBBE}" srcOrd="3" destOrd="0" presId="urn:microsoft.com/office/officeart/2005/8/layout/default"/>
    <dgm:cxn modelId="{853B300A-7F03-41B4-AD53-D0C8A2421B9A}" type="presParOf" srcId="{202B2375-3A54-4FA5-839B-1B340E90EA53}" destId="{3CD55E8E-DC25-4C76-84A2-49859CCE3000}" srcOrd="4" destOrd="0" presId="urn:microsoft.com/office/officeart/2005/8/layout/default"/>
    <dgm:cxn modelId="{35974DC2-2B3A-4C82-8535-0442DFC6CFCB}" type="presParOf" srcId="{202B2375-3A54-4FA5-839B-1B340E90EA53}" destId="{C2D2B308-2E8C-4A03-BD1D-1E9501AC9DBC}" srcOrd="5" destOrd="0" presId="urn:microsoft.com/office/officeart/2005/8/layout/default"/>
    <dgm:cxn modelId="{2BD31FB8-C6D8-4767-953C-6313B71224CA}" type="presParOf" srcId="{202B2375-3A54-4FA5-839B-1B340E90EA53}" destId="{C9A861AA-66B5-4D81-9146-1B5DAEE53C2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4B56A9-B591-46A7-BB06-4E64BECC11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0DDD-8840-499C-A8A8-038A73CEB94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Batch use cases</a:t>
          </a:r>
          <a:endParaRPr lang="en-US" dirty="0"/>
        </a:p>
      </dgm:t>
    </dgm:pt>
    <dgm:pt modelId="{2E442EFC-0955-4C1C-9AFA-8B6ECAEA014C}" type="parTrans" cxnId="{EA15B2B1-DF5E-48C2-97B5-AB74ED519672}">
      <dgm:prSet/>
      <dgm:spPr/>
      <dgm:t>
        <a:bodyPr/>
        <a:lstStyle/>
        <a:p>
          <a:endParaRPr lang="en-US"/>
        </a:p>
      </dgm:t>
    </dgm:pt>
    <dgm:pt modelId="{C007C015-A822-400C-8CD3-5F4D8155EDD1}" type="sibTrans" cxnId="{EA15B2B1-DF5E-48C2-97B5-AB74ED519672}">
      <dgm:prSet/>
      <dgm:spPr/>
      <dgm:t>
        <a:bodyPr/>
        <a:lstStyle/>
        <a:p>
          <a:endParaRPr lang="en-US"/>
        </a:p>
      </dgm:t>
    </dgm:pt>
    <dgm:pt modelId="{A5DFC40C-65FE-4278-819F-79B4FAFC387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Write twice</a:t>
          </a:r>
          <a:endParaRPr lang="en-US" dirty="0"/>
        </a:p>
      </dgm:t>
    </dgm:pt>
    <dgm:pt modelId="{CB0CC66A-2299-4E01-BF0D-150A4249B7DE}" type="parTrans" cxnId="{73513298-8B48-44A5-B103-9393DC5C9318}">
      <dgm:prSet/>
      <dgm:spPr/>
      <dgm:t>
        <a:bodyPr/>
        <a:lstStyle/>
        <a:p>
          <a:endParaRPr lang="en-US"/>
        </a:p>
      </dgm:t>
    </dgm:pt>
    <dgm:pt modelId="{E03077BD-9793-4095-9C5E-741B457EE9A3}" type="sibTrans" cxnId="{73513298-8B48-44A5-B103-9393DC5C9318}">
      <dgm:prSet/>
      <dgm:spPr/>
      <dgm:t>
        <a:bodyPr/>
        <a:lstStyle/>
        <a:p>
          <a:endParaRPr lang="en-US"/>
        </a:p>
      </dgm:t>
    </dgm:pt>
    <dgm:pt modelId="{DDE2D1DF-B63A-44EA-B005-3DF1D9D1C88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duplication</a:t>
          </a:r>
          <a:endParaRPr lang="en-US" dirty="0"/>
        </a:p>
      </dgm:t>
    </dgm:pt>
    <dgm:pt modelId="{9F706C1A-EF2F-43F6-8B79-6A854AA05BBC}" type="parTrans" cxnId="{ADA6EFEF-7F58-407E-B594-449839C37B80}">
      <dgm:prSet/>
      <dgm:spPr/>
      <dgm:t>
        <a:bodyPr/>
        <a:lstStyle/>
        <a:p>
          <a:endParaRPr lang="en-US"/>
        </a:p>
      </dgm:t>
    </dgm:pt>
    <dgm:pt modelId="{2EE3EBB7-4048-49EE-9AB8-354FBC664EF1}" type="sibTrans" cxnId="{ADA6EFEF-7F58-407E-B594-449839C37B80}">
      <dgm:prSet/>
      <dgm:spPr/>
      <dgm:t>
        <a:bodyPr/>
        <a:lstStyle/>
        <a:p>
          <a:endParaRPr lang="en-US"/>
        </a:p>
      </dgm:t>
    </dgm:pt>
    <dgm:pt modelId="{947FBAF7-877F-4FB2-9FA0-87C23C7819A1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Late events</a:t>
          </a:r>
          <a:endParaRPr lang="en-US" dirty="0"/>
        </a:p>
      </dgm:t>
    </dgm:pt>
    <dgm:pt modelId="{B5BB98D5-8F3B-4941-A236-BC6DED22DF65}" type="parTrans" cxnId="{AFB4C769-6774-4B71-8754-841AEB1BD42A}">
      <dgm:prSet/>
      <dgm:spPr/>
      <dgm:t>
        <a:bodyPr/>
        <a:lstStyle/>
        <a:p>
          <a:endParaRPr lang="en-US"/>
        </a:p>
      </dgm:t>
    </dgm:pt>
    <dgm:pt modelId="{9F410AFA-FFA1-415F-86A3-1D52E0B3FD98}" type="sibTrans" cxnId="{AFB4C769-6774-4B71-8754-841AEB1BD42A}">
      <dgm:prSet/>
      <dgm:spPr/>
      <dgm:t>
        <a:bodyPr/>
        <a:lstStyle/>
        <a:p>
          <a:endParaRPr lang="en-US"/>
        </a:p>
      </dgm:t>
    </dgm:pt>
    <dgm:pt modelId="{202B2375-3A54-4FA5-839B-1B340E90EA53}" type="pres">
      <dgm:prSet presAssocID="{904B56A9-B591-46A7-BB06-4E64BECC11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30C04-67EA-4697-BCFD-40F592684F92}" type="pres">
      <dgm:prSet presAssocID="{D6970DDD-8840-499C-A8A8-038A73CEB9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E571D-87CA-44F6-A392-8360D5A780BB}" type="pres">
      <dgm:prSet presAssocID="{C007C015-A822-400C-8CD3-5F4D8155EDD1}" presName="sibTrans" presStyleCnt="0"/>
      <dgm:spPr/>
    </dgm:pt>
    <dgm:pt modelId="{9C82D1A8-57C6-4B1D-988A-54C6580D5592}" type="pres">
      <dgm:prSet presAssocID="{A5DFC40C-65FE-4278-819F-79B4FAFC38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3E793-84DB-4F18-842C-4058C55ACBBE}" type="pres">
      <dgm:prSet presAssocID="{E03077BD-9793-4095-9C5E-741B457EE9A3}" presName="sibTrans" presStyleCnt="0"/>
      <dgm:spPr/>
    </dgm:pt>
    <dgm:pt modelId="{3CD55E8E-DC25-4C76-84A2-49859CCE3000}" type="pres">
      <dgm:prSet presAssocID="{DDE2D1DF-B63A-44EA-B005-3DF1D9D1C8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2B308-2E8C-4A03-BD1D-1E9501AC9DBC}" type="pres">
      <dgm:prSet presAssocID="{2EE3EBB7-4048-49EE-9AB8-354FBC664EF1}" presName="sibTrans" presStyleCnt="0"/>
      <dgm:spPr/>
    </dgm:pt>
    <dgm:pt modelId="{C9A861AA-66B5-4D81-9146-1B5DAEE53C2F}" type="pres">
      <dgm:prSet presAssocID="{947FBAF7-877F-4FB2-9FA0-87C23C7819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4C769-6774-4B71-8754-841AEB1BD42A}" srcId="{904B56A9-B591-46A7-BB06-4E64BECC1151}" destId="{947FBAF7-877F-4FB2-9FA0-87C23C7819A1}" srcOrd="3" destOrd="0" parTransId="{B5BB98D5-8F3B-4941-A236-BC6DED22DF65}" sibTransId="{9F410AFA-FFA1-415F-86A3-1D52E0B3FD98}"/>
    <dgm:cxn modelId="{C14CBAE3-E90D-438B-B26A-A6F5788B00BD}" type="presOf" srcId="{947FBAF7-877F-4FB2-9FA0-87C23C7819A1}" destId="{C9A861AA-66B5-4D81-9146-1B5DAEE53C2F}" srcOrd="0" destOrd="0" presId="urn:microsoft.com/office/officeart/2005/8/layout/default"/>
    <dgm:cxn modelId="{76E7B040-3464-4442-9D4F-83DE74D15646}" type="presOf" srcId="{904B56A9-B591-46A7-BB06-4E64BECC1151}" destId="{202B2375-3A54-4FA5-839B-1B340E90EA53}" srcOrd="0" destOrd="0" presId="urn:microsoft.com/office/officeart/2005/8/layout/default"/>
    <dgm:cxn modelId="{ADA6EFEF-7F58-407E-B594-449839C37B80}" srcId="{904B56A9-B591-46A7-BB06-4E64BECC1151}" destId="{DDE2D1DF-B63A-44EA-B005-3DF1D9D1C882}" srcOrd="2" destOrd="0" parTransId="{9F706C1A-EF2F-43F6-8B79-6A854AA05BBC}" sibTransId="{2EE3EBB7-4048-49EE-9AB8-354FBC664EF1}"/>
    <dgm:cxn modelId="{009F2983-829D-48BF-B845-B129B39C8DC4}" type="presOf" srcId="{A5DFC40C-65FE-4278-819F-79B4FAFC3877}" destId="{9C82D1A8-57C6-4B1D-988A-54C6580D5592}" srcOrd="0" destOrd="0" presId="urn:microsoft.com/office/officeart/2005/8/layout/default"/>
    <dgm:cxn modelId="{73513298-8B48-44A5-B103-9393DC5C9318}" srcId="{904B56A9-B591-46A7-BB06-4E64BECC1151}" destId="{A5DFC40C-65FE-4278-819F-79B4FAFC3877}" srcOrd="1" destOrd="0" parTransId="{CB0CC66A-2299-4E01-BF0D-150A4249B7DE}" sibTransId="{E03077BD-9793-4095-9C5E-741B457EE9A3}"/>
    <dgm:cxn modelId="{3215C938-8841-4947-9404-6AFC5B1813A7}" type="presOf" srcId="{D6970DDD-8840-499C-A8A8-038A73CEB942}" destId="{64130C04-67EA-4697-BCFD-40F592684F92}" srcOrd="0" destOrd="0" presId="urn:microsoft.com/office/officeart/2005/8/layout/default"/>
    <dgm:cxn modelId="{EA15B2B1-DF5E-48C2-97B5-AB74ED519672}" srcId="{904B56A9-B591-46A7-BB06-4E64BECC1151}" destId="{D6970DDD-8840-499C-A8A8-038A73CEB942}" srcOrd="0" destOrd="0" parTransId="{2E442EFC-0955-4C1C-9AFA-8B6ECAEA014C}" sibTransId="{C007C015-A822-400C-8CD3-5F4D8155EDD1}"/>
    <dgm:cxn modelId="{81528711-A232-4175-ACDB-0B9F8CD84296}" type="presOf" srcId="{DDE2D1DF-B63A-44EA-B005-3DF1D9D1C882}" destId="{3CD55E8E-DC25-4C76-84A2-49859CCE3000}" srcOrd="0" destOrd="0" presId="urn:microsoft.com/office/officeart/2005/8/layout/default"/>
    <dgm:cxn modelId="{867F7068-95AC-4475-B126-16D026401E59}" type="presParOf" srcId="{202B2375-3A54-4FA5-839B-1B340E90EA53}" destId="{64130C04-67EA-4697-BCFD-40F592684F92}" srcOrd="0" destOrd="0" presId="urn:microsoft.com/office/officeart/2005/8/layout/default"/>
    <dgm:cxn modelId="{7C620328-067C-4C3B-85FD-AFAF21E7F492}" type="presParOf" srcId="{202B2375-3A54-4FA5-839B-1B340E90EA53}" destId="{888E571D-87CA-44F6-A392-8360D5A780BB}" srcOrd="1" destOrd="0" presId="urn:microsoft.com/office/officeart/2005/8/layout/default"/>
    <dgm:cxn modelId="{D40598AD-BD4E-4D1A-BC2F-B59EA7FA7CCB}" type="presParOf" srcId="{202B2375-3A54-4FA5-839B-1B340E90EA53}" destId="{9C82D1A8-57C6-4B1D-988A-54C6580D5592}" srcOrd="2" destOrd="0" presId="urn:microsoft.com/office/officeart/2005/8/layout/default"/>
    <dgm:cxn modelId="{C76DC397-E393-4E1F-8016-36B407E97243}" type="presParOf" srcId="{202B2375-3A54-4FA5-839B-1B340E90EA53}" destId="{FE03E793-84DB-4F18-842C-4058C55ACBBE}" srcOrd="3" destOrd="0" presId="urn:microsoft.com/office/officeart/2005/8/layout/default"/>
    <dgm:cxn modelId="{0C35B752-08FD-4A72-9658-0988FEEF422B}" type="presParOf" srcId="{202B2375-3A54-4FA5-839B-1B340E90EA53}" destId="{3CD55E8E-DC25-4C76-84A2-49859CCE3000}" srcOrd="4" destOrd="0" presId="urn:microsoft.com/office/officeart/2005/8/layout/default"/>
    <dgm:cxn modelId="{CBC40443-67F4-46FA-8404-3EE1489B315E}" type="presParOf" srcId="{202B2375-3A54-4FA5-839B-1B340E90EA53}" destId="{C2D2B308-2E8C-4A03-BD1D-1E9501AC9DBC}" srcOrd="5" destOrd="0" presId="urn:microsoft.com/office/officeart/2005/8/layout/default"/>
    <dgm:cxn modelId="{CE1F5E53-DDF5-4D6C-BBE0-465AE2F1E2CB}" type="presParOf" srcId="{202B2375-3A54-4FA5-839B-1B340E90EA53}" destId="{C9A861AA-66B5-4D81-9146-1B5DAEE53C2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4B56A9-B591-46A7-BB06-4E64BECC11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0DDD-8840-499C-A8A8-038A73CEB94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Continuous Processing for Unbounded Datasets</a:t>
          </a:r>
          <a:endParaRPr lang="en-US" dirty="0"/>
        </a:p>
      </dgm:t>
    </dgm:pt>
    <dgm:pt modelId="{2E442EFC-0955-4C1C-9AFA-8B6ECAEA014C}" type="parTrans" cxnId="{EA15B2B1-DF5E-48C2-97B5-AB74ED519672}">
      <dgm:prSet/>
      <dgm:spPr/>
      <dgm:t>
        <a:bodyPr/>
        <a:lstStyle/>
        <a:p>
          <a:endParaRPr lang="en-US"/>
        </a:p>
      </dgm:t>
    </dgm:pt>
    <dgm:pt modelId="{C007C015-A822-400C-8CD3-5F4D8155EDD1}" type="sibTrans" cxnId="{EA15B2B1-DF5E-48C2-97B5-AB74ED519672}">
      <dgm:prSet/>
      <dgm:spPr/>
      <dgm:t>
        <a:bodyPr/>
        <a:lstStyle/>
        <a:p>
          <a:endParaRPr lang="en-US"/>
        </a:p>
      </dgm:t>
    </dgm:pt>
    <dgm:pt modelId="{A5DFC40C-65FE-4278-819F-79B4FAFC387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accurate, even in case of out-of-order or late-arriving data</a:t>
          </a:r>
          <a:endParaRPr lang="en-US" dirty="0"/>
        </a:p>
      </dgm:t>
    </dgm:pt>
    <dgm:pt modelId="{CB0CC66A-2299-4E01-BF0D-150A4249B7DE}" type="parTrans" cxnId="{73513298-8B48-44A5-B103-9393DC5C9318}">
      <dgm:prSet/>
      <dgm:spPr/>
      <dgm:t>
        <a:bodyPr/>
        <a:lstStyle/>
        <a:p>
          <a:endParaRPr lang="en-US"/>
        </a:p>
      </dgm:t>
    </dgm:pt>
    <dgm:pt modelId="{E03077BD-9793-4095-9C5E-741B457EE9A3}" type="sibTrans" cxnId="{73513298-8B48-44A5-B103-9393DC5C9318}">
      <dgm:prSet/>
      <dgm:spPr/>
      <dgm:t>
        <a:bodyPr/>
        <a:lstStyle/>
        <a:p>
          <a:endParaRPr lang="en-US"/>
        </a:p>
      </dgm:t>
    </dgm:pt>
    <dgm:pt modelId="{DDE2D1DF-B63A-44EA-B005-3DF1D9D1C88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i="0" dirty="0" err="1" smtClean="0"/>
            <a:t>stateful</a:t>
          </a:r>
          <a:r>
            <a:rPr lang="en-US" b="1" i="0" dirty="0" smtClean="0"/>
            <a:t> and fault-tolerant</a:t>
          </a:r>
          <a:r>
            <a:rPr lang="en-US" b="0" i="0" dirty="0" smtClean="0"/>
            <a:t> </a:t>
          </a:r>
          <a:endParaRPr lang="en-US" dirty="0"/>
        </a:p>
      </dgm:t>
    </dgm:pt>
    <dgm:pt modelId="{9F706C1A-EF2F-43F6-8B79-6A854AA05BBC}" type="parTrans" cxnId="{ADA6EFEF-7F58-407E-B594-449839C37B80}">
      <dgm:prSet/>
      <dgm:spPr/>
      <dgm:t>
        <a:bodyPr/>
        <a:lstStyle/>
        <a:p>
          <a:endParaRPr lang="en-US"/>
        </a:p>
      </dgm:t>
    </dgm:pt>
    <dgm:pt modelId="{2EE3EBB7-4048-49EE-9AB8-354FBC664EF1}" type="sibTrans" cxnId="{ADA6EFEF-7F58-407E-B594-449839C37B80}">
      <dgm:prSet/>
      <dgm:spPr/>
      <dgm:t>
        <a:bodyPr/>
        <a:lstStyle/>
        <a:p>
          <a:endParaRPr lang="en-US"/>
        </a:p>
      </dgm:t>
    </dgm:pt>
    <dgm:pt modelId="{947FBAF7-877F-4FB2-9FA0-87C23C7819A1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Performs at </a:t>
          </a:r>
          <a:r>
            <a:rPr lang="en-US" b="1" i="0" dirty="0" smtClean="0"/>
            <a:t>large scale</a:t>
          </a:r>
          <a:endParaRPr lang="en-US" dirty="0"/>
        </a:p>
      </dgm:t>
    </dgm:pt>
    <dgm:pt modelId="{B5BB98D5-8F3B-4941-A236-BC6DED22DF65}" type="parTrans" cxnId="{AFB4C769-6774-4B71-8754-841AEB1BD42A}">
      <dgm:prSet/>
      <dgm:spPr/>
      <dgm:t>
        <a:bodyPr/>
        <a:lstStyle/>
        <a:p>
          <a:endParaRPr lang="en-US"/>
        </a:p>
      </dgm:t>
    </dgm:pt>
    <dgm:pt modelId="{9F410AFA-FFA1-415F-86A3-1D52E0B3FD98}" type="sibTrans" cxnId="{AFB4C769-6774-4B71-8754-841AEB1BD42A}">
      <dgm:prSet/>
      <dgm:spPr/>
      <dgm:t>
        <a:bodyPr/>
        <a:lstStyle/>
        <a:p>
          <a:endParaRPr lang="en-US"/>
        </a:p>
      </dgm:t>
    </dgm:pt>
    <dgm:pt modelId="{202B2375-3A54-4FA5-839B-1B340E90EA53}" type="pres">
      <dgm:prSet presAssocID="{904B56A9-B591-46A7-BB06-4E64BECC11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30C04-67EA-4697-BCFD-40F592684F92}" type="pres">
      <dgm:prSet presAssocID="{D6970DDD-8840-499C-A8A8-038A73CEB9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E571D-87CA-44F6-A392-8360D5A780BB}" type="pres">
      <dgm:prSet presAssocID="{C007C015-A822-400C-8CD3-5F4D8155EDD1}" presName="sibTrans" presStyleCnt="0"/>
      <dgm:spPr/>
    </dgm:pt>
    <dgm:pt modelId="{9C82D1A8-57C6-4B1D-988A-54C6580D5592}" type="pres">
      <dgm:prSet presAssocID="{A5DFC40C-65FE-4278-819F-79B4FAFC38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3E793-84DB-4F18-842C-4058C55ACBBE}" type="pres">
      <dgm:prSet presAssocID="{E03077BD-9793-4095-9C5E-741B457EE9A3}" presName="sibTrans" presStyleCnt="0"/>
      <dgm:spPr/>
    </dgm:pt>
    <dgm:pt modelId="{3CD55E8E-DC25-4C76-84A2-49859CCE3000}" type="pres">
      <dgm:prSet presAssocID="{DDE2D1DF-B63A-44EA-B005-3DF1D9D1C8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2B308-2E8C-4A03-BD1D-1E9501AC9DBC}" type="pres">
      <dgm:prSet presAssocID="{2EE3EBB7-4048-49EE-9AB8-354FBC664EF1}" presName="sibTrans" presStyleCnt="0"/>
      <dgm:spPr/>
    </dgm:pt>
    <dgm:pt modelId="{C9A861AA-66B5-4D81-9146-1B5DAEE53C2F}" type="pres">
      <dgm:prSet presAssocID="{947FBAF7-877F-4FB2-9FA0-87C23C7819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BF5FD-8310-4024-8ABA-8085D248445A}" type="presOf" srcId="{DDE2D1DF-B63A-44EA-B005-3DF1D9D1C882}" destId="{3CD55E8E-DC25-4C76-84A2-49859CCE3000}" srcOrd="0" destOrd="0" presId="urn:microsoft.com/office/officeart/2005/8/layout/default"/>
    <dgm:cxn modelId="{AFB4C769-6774-4B71-8754-841AEB1BD42A}" srcId="{904B56A9-B591-46A7-BB06-4E64BECC1151}" destId="{947FBAF7-877F-4FB2-9FA0-87C23C7819A1}" srcOrd="3" destOrd="0" parTransId="{B5BB98D5-8F3B-4941-A236-BC6DED22DF65}" sibTransId="{9F410AFA-FFA1-415F-86A3-1D52E0B3FD98}"/>
    <dgm:cxn modelId="{76FFBB27-0B01-4F80-8DEA-B7B32A2710DB}" type="presOf" srcId="{904B56A9-B591-46A7-BB06-4E64BECC1151}" destId="{202B2375-3A54-4FA5-839B-1B340E90EA53}" srcOrd="0" destOrd="0" presId="urn:microsoft.com/office/officeart/2005/8/layout/default"/>
    <dgm:cxn modelId="{ADA6EFEF-7F58-407E-B594-449839C37B80}" srcId="{904B56A9-B591-46A7-BB06-4E64BECC1151}" destId="{DDE2D1DF-B63A-44EA-B005-3DF1D9D1C882}" srcOrd="2" destOrd="0" parTransId="{9F706C1A-EF2F-43F6-8B79-6A854AA05BBC}" sibTransId="{2EE3EBB7-4048-49EE-9AB8-354FBC664EF1}"/>
    <dgm:cxn modelId="{0A1D3B16-0462-4DB3-97CB-67F4D7B53041}" type="presOf" srcId="{947FBAF7-877F-4FB2-9FA0-87C23C7819A1}" destId="{C9A861AA-66B5-4D81-9146-1B5DAEE53C2F}" srcOrd="0" destOrd="0" presId="urn:microsoft.com/office/officeart/2005/8/layout/default"/>
    <dgm:cxn modelId="{C475C2CA-C92D-4731-B1BB-E03241F196B0}" type="presOf" srcId="{D6970DDD-8840-499C-A8A8-038A73CEB942}" destId="{64130C04-67EA-4697-BCFD-40F592684F92}" srcOrd="0" destOrd="0" presId="urn:microsoft.com/office/officeart/2005/8/layout/default"/>
    <dgm:cxn modelId="{73513298-8B48-44A5-B103-9393DC5C9318}" srcId="{904B56A9-B591-46A7-BB06-4E64BECC1151}" destId="{A5DFC40C-65FE-4278-819F-79B4FAFC3877}" srcOrd="1" destOrd="0" parTransId="{CB0CC66A-2299-4E01-BF0D-150A4249B7DE}" sibTransId="{E03077BD-9793-4095-9C5E-741B457EE9A3}"/>
    <dgm:cxn modelId="{103B9139-4568-438D-A6A9-5EA4B27724B8}" type="presOf" srcId="{A5DFC40C-65FE-4278-819F-79B4FAFC3877}" destId="{9C82D1A8-57C6-4B1D-988A-54C6580D5592}" srcOrd="0" destOrd="0" presId="urn:microsoft.com/office/officeart/2005/8/layout/default"/>
    <dgm:cxn modelId="{EA15B2B1-DF5E-48C2-97B5-AB74ED519672}" srcId="{904B56A9-B591-46A7-BB06-4E64BECC1151}" destId="{D6970DDD-8840-499C-A8A8-038A73CEB942}" srcOrd="0" destOrd="0" parTransId="{2E442EFC-0955-4C1C-9AFA-8B6ECAEA014C}" sibTransId="{C007C015-A822-400C-8CD3-5F4D8155EDD1}"/>
    <dgm:cxn modelId="{7CF6C013-04D7-4922-8716-BFA137762338}" type="presParOf" srcId="{202B2375-3A54-4FA5-839B-1B340E90EA53}" destId="{64130C04-67EA-4697-BCFD-40F592684F92}" srcOrd="0" destOrd="0" presId="urn:microsoft.com/office/officeart/2005/8/layout/default"/>
    <dgm:cxn modelId="{860E19DA-442F-404F-AD31-39DE69853E2F}" type="presParOf" srcId="{202B2375-3A54-4FA5-839B-1B340E90EA53}" destId="{888E571D-87CA-44F6-A392-8360D5A780BB}" srcOrd="1" destOrd="0" presId="urn:microsoft.com/office/officeart/2005/8/layout/default"/>
    <dgm:cxn modelId="{1137156F-36E5-4B8C-AD22-0B0A49766DB9}" type="presParOf" srcId="{202B2375-3A54-4FA5-839B-1B340E90EA53}" destId="{9C82D1A8-57C6-4B1D-988A-54C6580D5592}" srcOrd="2" destOrd="0" presId="urn:microsoft.com/office/officeart/2005/8/layout/default"/>
    <dgm:cxn modelId="{FDFD65E0-0810-4430-A377-54A833DE4C70}" type="presParOf" srcId="{202B2375-3A54-4FA5-839B-1B340E90EA53}" destId="{FE03E793-84DB-4F18-842C-4058C55ACBBE}" srcOrd="3" destOrd="0" presId="urn:microsoft.com/office/officeart/2005/8/layout/default"/>
    <dgm:cxn modelId="{65E1AFAC-6FDC-4D90-A84F-1324225615B7}" type="presParOf" srcId="{202B2375-3A54-4FA5-839B-1B340E90EA53}" destId="{3CD55E8E-DC25-4C76-84A2-49859CCE3000}" srcOrd="4" destOrd="0" presId="urn:microsoft.com/office/officeart/2005/8/layout/default"/>
    <dgm:cxn modelId="{AEEF4E0A-6885-4A9F-9172-671BBC344DC8}" type="presParOf" srcId="{202B2375-3A54-4FA5-839B-1B340E90EA53}" destId="{C2D2B308-2E8C-4A03-BD1D-1E9501AC9DBC}" srcOrd="5" destOrd="0" presId="urn:microsoft.com/office/officeart/2005/8/layout/default"/>
    <dgm:cxn modelId="{1CBCE8FC-5738-47DA-90ED-D5A0EA03F034}" type="presParOf" srcId="{202B2375-3A54-4FA5-839B-1B340E90EA53}" destId="{C9A861AA-66B5-4D81-9146-1B5DAEE53C2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4B56A9-B591-46A7-BB06-4E64BECC11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0DDD-8840-499C-A8A8-038A73CEB94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batch and streaming data processing </a:t>
          </a:r>
          <a:endParaRPr lang="en-US" dirty="0"/>
        </a:p>
      </dgm:t>
    </dgm:pt>
    <dgm:pt modelId="{2E442EFC-0955-4C1C-9AFA-8B6ECAEA014C}" type="parTrans" cxnId="{EA15B2B1-DF5E-48C2-97B5-AB74ED519672}">
      <dgm:prSet/>
      <dgm:spPr/>
      <dgm:t>
        <a:bodyPr/>
        <a:lstStyle/>
        <a:p>
          <a:endParaRPr lang="en-US"/>
        </a:p>
      </dgm:t>
    </dgm:pt>
    <dgm:pt modelId="{C007C015-A822-400C-8CD3-5F4D8155EDD1}" type="sibTrans" cxnId="{EA15B2B1-DF5E-48C2-97B5-AB74ED519672}">
      <dgm:prSet/>
      <dgm:spPr/>
      <dgm:t>
        <a:bodyPr/>
        <a:lstStyle/>
        <a:p>
          <a:endParaRPr lang="en-US"/>
        </a:p>
      </dgm:t>
    </dgm:pt>
    <dgm:pt modelId="{A5DFC40C-65FE-4278-819F-79B4FAFC387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run on any execution engine</a:t>
          </a:r>
          <a:endParaRPr lang="en-US" dirty="0"/>
        </a:p>
      </dgm:t>
    </dgm:pt>
    <dgm:pt modelId="{CB0CC66A-2299-4E01-BF0D-150A4249B7DE}" type="parTrans" cxnId="{73513298-8B48-44A5-B103-9393DC5C9318}">
      <dgm:prSet/>
      <dgm:spPr/>
      <dgm:t>
        <a:bodyPr/>
        <a:lstStyle/>
        <a:p>
          <a:endParaRPr lang="en-US"/>
        </a:p>
      </dgm:t>
    </dgm:pt>
    <dgm:pt modelId="{E03077BD-9793-4095-9C5E-741B457EE9A3}" type="sibTrans" cxnId="{73513298-8B48-44A5-B103-9393DC5C9318}">
      <dgm:prSet/>
      <dgm:spPr/>
      <dgm:t>
        <a:bodyPr/>
        <a:lstStyle/>
        <a:p>
          <a:endParaRPr lang="en-US"/>
        </a:p>
      </dgm:t>
    </dgm:pt>
    <dgm:pt modelId="{DDE2D1DF-B63A-44EA-B005-3DF1D9D1C882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multi language support</a:t>
          </a:r>
          <a:endParaRPr lang="en-US" dirty="0"/>
        </a:p>
      </dgm:t>
    </dgm:pt>
    <dgm:pt modelId="{9F706C1A-EF2F-43F6-8B79-6A854AA05BBC}" type="parTrans" cxnId="{ADA6EFEF-7F58-407E-B594-449839C37B80}">
      <dgm:prSet/>
      <dgm:spPr/>
      <dgm:t>
        <a:bodyPr/>
        <a:lstStyle/>
        <a:p>
          <a:endParaRPr lang="en-US"/>
        </a:p>
      </dgm:t>
    </dgm:pt>
    <dgm:pt modelId="{2EE3EBB7-4048-49EE-9AB8-354FBC664EF1}" type="sibTrans" cxnId="{ADA6EFEF-7F58-407E-B594-449839C37B80}">
      <dgm:prSet/>
      <dgm:spPr/>
      <dgm:t>
        <a:bodyPr/>
        <a:lstStyle/>
        <a:p>
          <a:endParaRPr lang="en-US"/>
        </a:p>
      </dgm:t>
    </dgm:pt>
    <dgm:pt modelId="{1A221488-2BAD-4D44-9112-FA8152F2C068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smtClean="0"/>
            <a:t>unified programming model</a:t>
          </a:r>
          <a:endParaRPr lang="en-US" dirty="0"/>
        </a:p>
      </dgm:t>
    </dgm:pt>
    <dgm:pt modelId="{579C9B34-74FA-4400-975D-3C59722F7B1B}" type="parTrans" cxnId="{C0DB2D22-1C4E-4481-A59C-1E1939127842}">
      <dgm:prSet/>
      <dgm:spPr/>
      <dgm:t>
        <a:bodyPr/>
        <a:lstStyle/>
        <a:p>
          <a:endParaRPr lang="en-US"/>
        </a:p>
      </dgm:t>
    </dgm:pt>
    <dgm:pt modelId="{54EFED51-B7E4-4342-88CE-1B7191E01543}" type="sibTrans" cxnId="{C0DB2D22-1C4E-4481-A59C-1E1939127842}">
      <dgm:prSet/>
      <dgm:spPr/>
      <dgm:t>
        <a:bodyPr/>
        <a:lstStyle/>
        <a:p>
          <a:endParaRPr lang="en-US"/>
        </a:p>
      </dgm:t>
    </dgm:pt>
    <dgm:pt modelId="{202B2375-3A54-4FA5-839B-1B340E90EA53}" type="pres">
      <dgm:prSet presAssocID="{904B56A9-B591-46A7-BB06-4E64BECC11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59B917-FD1C-47CD-89B7-2B2719D9F4E0}" type="pres">
      <dgm:prSet presAssocID="{1A221488-2BAD-4D44-9112-FA8152F2C06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9450C-648E-4866-854A-A625621376E3}" type="pres">
      <dgm:prSet presAssocID="{54EFED51-B7E4-4342-88CE-1B7191E01543}" presName="sibTrans" presStyleCnt="0"/>
      <dgm:spPr/>
    </dgm:pt>
    <dgm:pt modelId="{64130C04-67EA-4697-BCFD-40F592684F92}" type="pres">
      <dgm:prSet presAssocID="{D6970DDD-8840-499C-A8A8-038A73CEB9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E571D-87CA-44F6-A392-8360D5A780BB}" type="pres">
      <dgm:prSet presAssocID="{C007C015-A822-400C-8CD3-5F4D8155EDD1}" presName="sibTrans" presStyleCnt="0"/>
      <dgm:spPr/>
    </dgm:pt>
    <dgm:pt modelId="{9C82D1A8-57C6-4B1D-988A-54C6580D5592}" type="pres">
      <dgm:prSet presAssocID="{A5DFC40C-65FE-4278-819F-79B4FAFC38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3E793-84DB-4F18-842C-4058C55ACBBE}" type="pres">
      <dgm:prSet presAssocID="{E03077BD-9793-4095-9C5E-741B457EE9A3}" presName="sibTrans" presStyleCnt="0"/>
      <dgm:spPr/>
    </dgm:pt>
    <dgm:pt modelId="{3CD55E8E-DC25-4C76-84A2-49859CCE3000}" type="pres">
      <dgm:prSet presAssocID="{DDE2D1DF-B63A-44EA-B005-3DF1D9D1C8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AF73E-F315-4DF2-AA46-38AB4FB30E1E}" type="presOf" srcId="{D6970DDD-8840-499C-A8A8-038A73CEB942}" destId="{64130C04-67EA-4697-BCFD-40F592684F92}" srcOrd="0" destOrd="0" presId="urn:microsoft.com/office/officeart/2005/8/layout/default"/>
    <dgm:cxn modelId="{B469D301-8318-41CB-ACEF-98A7615D67F3}" type="presOf" srcId="{A5DFC40C-65FE-4278-819F-79B4FAFC3877}" destId="{9C82D1A8-57C6-4B1D-988A-54C6580D5592}" srcOrd="0" destOrd="0" presId="urn:microsoft.com/office/officeart/2005/8/layout/default"/>
    <dgm:cxn modelId="{ADA6EFEF-7F58-407E-B594-449839C37B80}" srcId="{904B56A9-B591-46A7-BB06-4E64BECC1151}" destId="{DDE2D1DF-B63A-44EA-B005-3DF1D9D1C882}" srcOrd="3" destOrd="0" parTransId="{9F706C1A-EF2F-43F6-8B79-6A854AA05BBC}" sibTransId="{2EE3EBB7-4048-49EE-9AB8-354FBC664EF1}"/>
    <dgm:cxn modelId="{590D5201-6882-445C-8832-D3D34CC6C20A}" type="presOf" srcId="{1A221488-2BAD-4D44-9112-FA8152F2C068}" destId="{9159B917-FD1C-47CD-89B7-2B2719D9F4E0}" srcOrd="0" destOrd="0" presId="urn:microsoft.com/office/officeart/2005/8/layout/default"/>
    <dgm:cxn modelId="{F3005ED0-9C03-4A4E-A36F-C59B38A8CE7A}" type="presOf" srcId="{904B56A9-B591-46A7-BB06-4E64BECC1151}" destId="{202B2375-3A54-4FA5-839B-1B340E90EA53}" srcOrd="0" destOrd="0" presId="urn:microsoft.com/office/officeart/2005/8/layout/default"/>
    <dgm:cxn modelId="{C0DB2D22-1C4E-4481-A59C-1E1939127842}" srcId="{904B56A9-B591-46A7-BB06-4E64BECC1151}" destId="{1A221488-2BAD-4D44-9112-FA8152F2C068}" srcOrd="0" destOrd="0" parTransId="{579C9B34-74FA-4400-975D-3C59722F7B1B}" sibTransId="{54EFED51-B7E4-4342-88CE-1B7191E01543}"/>
    <dgm:cxn modelId="{BA6DC1A7-8EF6-4E23-9E34-02843ADE4AA2}" type="presOf" srcId="{DDE2D1DF-B63A-44EA-B005-3DF1D9D1C882}" destId="{3CD55E8E-DC25-4C76-84A2-49859CCE3000}" srcOrd="0" destOrd="0" presId="urn:microsoft.com/office/officeart/2005/8/layout/default"/>
    <dgm:cxn modelId="{73513298-8B48-44A5-B103-9393DC5C9318}" srcId="{904B56A9-B591-46A7-BB06-4E64BECC1151}" destId="{A5DFC40C-65FE-4278-819F-79B4FAFC3877}" srcOrd="2" destOrd="0" parTransId="{CB0CC66A-2299-4E01-BF0D-150A4249B7DE}" sibTransId="{E03077BD-9793-4095-9C5E-741B457EE9A3}"/>
    <dgm:cxn modelId="{EA15B2B1-DF5E-48C2-97B5-AB74ED519672}" srcId="{904B56A9-B591-46A7-BB06-4E64BECC1151}" destId="{D6970DDD-8840-499C-A8A8-038A73CEB942}" srcOrd="1" destOrd="0" parTransId="{2E442EFC-0955-4C1C-9AFA-8B6ECAEA014C}" sibTransId="{C007C015-A822-400C-8CD3-5F4D8155EDD1}"/>
    <dgm:cxn modelId="{9AE47EA4-8248-4587-8E74-26B7627FB8FA}" type="presParOf" srcId="{202B2375-3A54-4FA5-839B-1B340E90EA53}" destId="{9159B917-FD1C-47CD-89B7-2B2719D9F4E0}" srcOrd="0" destOrd="0" presId="urn:microsoft.com/office/officeart/2005/8/layout/default"/>
    <dgm:cxn modelId="{54EF4F64-BAF4-4E0F-A0F9-717240D0DC50}" type="presParOf" srcId="{202B2375-3A54-4FA5-839B-1B340E90EA53}" destId="{7969450C-648E-4866-854A-A625621376E3}" srcOrd="1" destOrd="0" presId="urn:microsoft.com/office/officeart/2005/8/layout/default"/>
    <dgm:cxn modelId="{1B8CFC57-B7A6-47F7-B701-326400A5C772}" type="presParOf" srcId="{202B2375-3A54-4FA5-839B-1B340E90EA53}" destId="{64130C04-67EA-4697-BCFD-40F592684F92}" srcOrd="2" destOrd="0" presId="urn:microsoft.com/office/officeart/2005/8/layout/default"/>
    <dgm:cxn modelId="{6A110395-527E-4103-9493-EE1A975AD520}" type="presParOf" srcId="{202B2375-3A54-4FA5-839B-1B340E90EA53}" destId="{888E571D-87CA-44F6-A392-8360D5A780BB}" srcOrd="3" destOrd="0" presId="urn:microsoft.com/office/officeart/2005/8/layout/default"/>
    <dgm:cxn modelId="{3FB734F4-3B7E-41A1-88A6-9ECD82290DFF}" type="presParOf" srcId="{202B2375-3A54-4FA5-839B-1B340E90EA53}" destId="{9C82D1A8-57C6-4B1D-988A-54C6580D5592}" srcOrd="4" destOrd="0" presId="urn:microsoft.com/office/officeart/2005/8/layout/default"/>
    <dgm:cxn modelId="{F63BDA42-1397-40F5-902E-56ACCF32B04A}" type="presParOf" srcId="{202B2375-3A54-4FA5-839B-1B340E90EA53}" destId="{FE03E793-84DB-4F18-842C-4058C55ACBBE}" srcOrd="5" destOrd="0" presId="urn:microsoft.com/office/officeart/2005/8/layout/default"/>
    <dgm:cxn modelId="{79BC0745-F15D-44FA-A4DE-CE282E8B5E40}" type="presParOf" srcId="{202B2375-3A54-4FA5-839B-1B340E90EA53}" destId="{3CD55E8E-DC25-4C76-84A2-49859CCE30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A9B78C-384B-4CE5-BAAB-273455D5F4DD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1FA338-7660-4640-BD06-F1ECDDEE548E}">
      <dgm:prSet phldrT="[Text]"/>
      <dgm:spPr/>
      <dgm:t>
        <a:bodyPr/>
        <a:lstStyle/>
        <a:p>
          <a:r>
            <a:rPr lang="en-US" dirty="0" smtClean="0"/>
            <a:t>Different Telemetry protocols and Mechanism</a:t>
          </a:r>
          <a:endParaRPr lang="en-US" dirty="0"/>
        </a:p>
      </dgm:t>
    </dgm:pt>
    <dgm:pt modelId="{D4BCE31A-02CC-4599-8795-15945A394919}" type="parTrans" cxnId="{B868365D-D9A3-429F-B200-F208589AEA2E}">
      <dgm:prSet/>
      <dgm:spPr/>
      <dgm:t>
        <a:bodyPr/>
        <a:lstStyle/>
        <a:p>
          <a:endParaRPr lang="en-US"/>
        </a:p>
      </dgm:t>
    </dgm:pt>
    <dgm:pt modelId="{294FD180-4D67-4A96-9D07-87F602A37A0D}" type="sibTrans" cxnId="{B868365D-D9A3-429F-B200-F208589AEA2E}">
      <dgm:prSet/>
      <dgm:spPr/>
      <dgm:t>
        <a:bodyPr/>
        <a:lstStyle/>
        <a:p>
          <a:endParaRPr lang="en-US"/>
        </a:p>
      </dgm:t>
    </dgm:pt>
    <dgm:pt modelId="{7B65BF56-87D2-4D4F-A197-2D3373B25A7F}">
      <dgm:prSet phldrT="[Text]"/>
      <dgm:spPr/>
      <dgm:t>
        <a:bodyPr/>
        <a:lstStyle/>
        <a:p>
          <a:r>
            <a:rPr lang="en-US" dirty="0" smtClean="0"/>
            <a:t>Realize different use cases quickly by reusing “NTA platform”</a:t>
          </a:r>
          <a:endParaRPr lang="en-US" dirty="0"/>
        </a:p>
      </dgm:t>
    </dgm:pt>
    <dgm:pt modelId="{AAD4627D-9C95-4B22-9461-48E16637DFE3}" type="parTrans" cxnId="{4680D9D4-216A-47F2-961F-800B528B03DF}">
      <dgm:prSet/>
      <dgm:spPr/>
      <dgm:t>
        <a:bodyPr/>
        <a:lstStyle/>
        <a:p>
          <a:endParaRPr lang="en-US"/>
        </a:p>
      </dgm:t>
    </dgm:pt>
    <dgm:pt modelId="{4CAEEE35-A0C2-4F2E-8F82-468F130B62C4}" type="sibTrans" cxnId="{4680D9D4-216A-47F2-961F-800B528B03DF}">
      <dgm:prSet/>
      <dgm:spPr/>
      <dgm:t>
        <a:bodyPr/>
        <a:lstStyle/>
        <a:p>
          <a:endParaRPr lang="en-US"/>
        </a:p>
      </dgm:t>
    </dgm:pt>
    <dgm:pt modelId="{E1EA64C7-9600-44BB-9A83-895E26CCA733}">
      <dgm:prSet phldrT="[Text]"/>
      <dgm:spPr/>
      <dgm:t>
        <a:bodyPr/>
        <a:lstStyle/>
        <a:p>
          <a:r>
            <a:rPr lang="en-US" dirty="0" smtClean="0"/>
            <a:t>Speed and Scale</a:t>
          </a:r>
          <a:endParaRPr lang="en-US" dirty="0"/>
        </a:p>
      </dgm:t>
    </dgm:pt>
    <dgm:pt modelId="{3C640641-0EDB-4F6D-9F97-C7C90385C73F}" type="parTrans" cxnId="{1DDA55E7-1A82-4B04-92BD-19FED38852F4}">
      <dgm:prSet/>
      <dgm:spPr/>
      <dgm:t>
        <a:bodyPr/>
        <a:lstStyle/>
        <a:p>
          <a:endParaRPr lang="en-US"/>
        </a:p>
      </dgm:t>
    </dgm:pt>
    <dgm:pt modelId="{F406EA22-0B02-4E5E-8C6F-486BEFDC4875}" type="sibTrans" cxnId="{1DDA55E7-1A82-4B04-92BD-19FED38852F4}">
      <dgm:prSet/>
      <dgm:spPr/>
      <dgm:t>
        <a:bodyPr/>
        <a:lstStyle/>
        <a:p>
          <a:endParaRPr lang="en-US"/>
        </a:p>
      </dgm:t>
    </dgm:pt>
    <dgm:pt modelId="{1E99DF80-3907-4672-A934-D4D67F6D9B4F}">
      <dgm:prSet phldrT="[Text]"/>
      <dgm:spPr/>
      <dgm:t>
        <a:bodyPr/>
        <a:lstStyle/>
        <a:p>
          <a:r>
            <a:rPr lang="en-US" dirty="0" err="1" smtClean="0"/>
            <a:t>gRPC</a:t>
          </a:r>
          <a:r>
            <a:rPr lang="en-US" dirty="0" smtClean="0"/>
            <a:t>, BMP, Syslog </a:t>
          </a:r>
          <a:r>
            <a:rPr lang="en-US" dirty="0" err="1" smtClean="0"/>
            <a:t>etc</a:t>
          </a:r>
          <a:endParaRPr lang="en-US" dirty="0"/>
        </a:p>
      </dgm:t>
    </dgm:pt>
    <dgm:pt modelId="{1EAB57BC-5F88-4ECF-BCFC-A9E0E1B33E7B}" type="parTrans" cxnId="{A4A51388-30B5-45BA-B31B-BFC367D729F3}">
      <dgm:prSet/>
      <dgm:spPr/>
      <dgm:t>
        <a:bodyPr/>
        <a:lstStyle/>
        <a:p>
          <a:endParaRPr lang="en-US"/>
        </a:p>
      </dgm:t>
    </dgm:pt>
    <dgm:pt modelId="{F256C297-7EBD-4B02-98DD-3223CBCEB1A0}" type="sibTrans" cxnId="{A4A51388-30B5-45BA-B31B-BFC367D729F3}">
      <dgm:prSet/>
      <dgm:spPr/>
      <dgm:t>
        <a:bodyPr/>
        <a:lstStyle/>
        <a:p>
          <a:endParaRPr lang="en-US"/>
        </a:p>
      </dgm:t>
    </dgm:pt>
    <dgm:pt modelId="{D9D7D096-F47A-4A46-BFA1-61B31CD6C8B2}">
      <dgm:prSet phldrT="[Text]"/>
      <dgm:spPr/>
      <dgm:t>
        <a:bodyPr/>
        <a:lstStyle/>
        <a:p>
          <a:r>
            <a:rPr lang="en-US" dirty="0" smtClean="0"/>
            <a:t>Massive scale of network telemetry</a:t>
          </a:r>
          <a:endParaRPr lang="en-US" dirty="0"/>
        </a:p>
      </dgm:t>
    </dgm:pt>
    <dgm:pt modelId="{9BF78208-2EBB-4177-9DD5-FEEF5CC14121}" type="parTrans" cxnId="{2AF812A8-41C9-48B6-9A23-55903233E9ED}">
      <dgm:prSet/>
      <dgm:spPr/>
      <dgm:t>
        <a:bodyPr/>
        <a:lstStyle/>
        <a:p>
          <a:endParaRPr lang="en-US"/>
        </a:p>
      </dgm:t>
    </dgm:pt>
    <dgm:pt modelId="{EAF8DD1D-E09E-44F3-A4F2-5D527418469E}" type="sibTrans" cxnId="{2AF812A8-41C9-48B6-9A23-55903233E9ED}">
      <dgm:prSet/>
      <dgm:spPr/>
      <dgm:t>
        <a:bodyPr/>
        <a:lstStyle/>
        <a:p>
          <a:endParaRPr lang="en-US"/>
        </a:p>
      </dgm:t>
    </dgm:pt>
    <dgm:pt modelId="{80079D14-D0C1-46DA-9D47-EBA43EF6C5E6}">
      <dgm:prSet phldrT="[Text]"/>
      <dgm:spPr/>
      <dgm:t>
        <a:bodyPr/>
        <a:lstStyle/>
        <a:p>
          <a:r>
            <a:rPr lang="en-US" dirty="0" smtClean="0"/>
            <a:t>Focus on business logic</a:t>
          </a:r>
          <a:endParaRPr lang="en-US" dirty="0"/>
        </a:p>
      </dgm:t>
    </dgm:pt>
    <dgm:pt modelId="{CC1F4DE8-5377-4916-86E7-7E490C727117}" type="parTrans" cxnId="{F9A3CA69-BEE0-462D-A095-CCCF54A3AFC9}">
      <dgm:prSet/>
      <dgm:spPr/>
      <dgm:t>
        <a:bodyPr/>
        <a:lstStyle/>
        <a:p>
          <a:endParaRPr lang="en-US"/>
        </a:p>
      </dgm:t>
    </dgm:pt>
    <dgm:pt modelId="{06731BFA-6DE2-4C02-B6D2-C93BFA64067B}" type="sibTrans" cxnId="{F9A3CA69-BEE0-462D-A095-CCCF54A3AFC9}">
      <dgm:prSet/>
      <dgm:spPr/>
      <dgm:t>
        <a:bodyPr/>
        <a:lstStyle/>
        <a:p>
          <a:endParaRPr lang="en-US"/>
        </a:p>
      </dgm:t>
    </dgm:pt>
    <dgm:pt modelId="{7F268FD7-77E2-478B-AA6D-5A393B143E56}">
      <dgm:prSet phldrT="[Text]"/>
      <dgm:spPr/>
      <dgm:t>
        <a:bodyPr/>
        <a:lstStyle/>
        <a:p>
          <a:r>
            <a:rPr lang="en-US" dirty="0" smtClean="0"/>
            <a:t>Hide the internal mechanisms</a:t>
          </a:r>
          <a:endParaRPr lang="en-US" dirty="0"/>
        </a:p>
      </dgm:t>
    </dgm:pt>
    <dgm:pt modelId="{E9336A0D-C9E9-4057-825E-F7A39708A6B9}" type="parTrans" cxnId="{92843442-2113-46DE-9DAF-C43EE8068F6F}">
      <dgm:prSet/>
      <dgm:spPr/>
      <dgm:t>
        <a:bodyPr/>
        <a:lstStyle/>
        <a:p>
          <a:endParaRPr lang="en-US"/>
        </a:p>
      </dgm:t>
    </dgm:pt>
    <dgm:pt modelId="{83037FBD-ED59-4344-A4B1-9AA02ED32728}" type="sibTrans" cxnId="{92843442-2113-46DE-9DAF-C43EE8068F6F}">
      <dgm:prSet/>
      <dgm:spPr/>
      <dgm:t>
        <a:bodyPr/>
        <a:lstStyle/>
        <a:p>
          <a:endParaRPr lang="en-US"/>
        </a:p>
      </dgm:t>
    </dgm:pt>
    <dgm:pt modelId="{E3B9EBA8-3320-4B1E-8702-2D7D3F957C77}">
      <dgm:prSet phldrT="[Text]"/>
      <dgm:spPr/>
      <dgm:t>
        <a:bodyPr/>
        <a:lstStyle/>
        <a:p>
          <a:r>
            <a:rPr lang="en-US" dirty="0" smtClean="0"/>
            <a:t>Ease of adding new telemetry data</a:t>
          </a:r>
          <a:endParaRPr lang="en-US" dirty="0"/>
        </a:p>
      </dgm:t>
    </dgm:pt>
    <dgm:pt modelId="{6A5CE81E-9555-4B58-8A93-34700EA5BC83}" type="parTrans" cxnId="{04D1EF43-9C7E-4372-9453-2267D328A771}">
      <dgm:prSet/>
      <dgm:spPr/>
      <dgm:t>
        <a:bodyPr/>
        <a:lstStyle/>
        <a:p>
          <a:endParaRPr lang="en-US"/>
        </a:p>
      </dgm:t>
    </dgm:pt>
    <dgm:pt modelId="{DF13E423-6258-4BF9-8B75-C776A6C39E69}" type="sibTrans" cxnId="{04D1EF43-9C7E-4372-9453-2267D328A771}">
      <dgm:prSet/>
      <dgm:spPr/>
      <dgm:t>
        <a:bodyPr/>
        <a:lstStyle/>
        <a:p>
          <a:endParaRPr lang="en-US"/>
        </a:p>
      </dgm:t>
    </dgm:pt>
    <dgm:pt modelId="{13F9CBF4-FA7B-4A5C-A261-5F935DD95811}">
      <dgm:prSet phldrT="[Text]"/>
      <dgm:spPr/>
      <dgm:t>
        <a:bodyPr/>
        <a:lstStyle/>
        <a:p>
          <a:r>
            <a:rPr lang="en-US" dirty="0" smtClean="0"/>
            <a:t>Elasticity to scale up or down</a:t>
          </a:r>
          <a:endParaRPr lang="en-US" dirty="0"/>
        </a:p>
      </dgm:t>
    </dgm:pt>
    <dgm:pt modelId="{CB0EC96C-AB6E-4866-B468-BC3DA7E23CA2}" type="parTrans" cxnId="{1DA6E33E-BCAC-41F4-BAB1-BB1DE3A5A7B3}">
      <dgm:prSet/>
      <dgm:spPr/>
      <dgm:t>
        <a:bodyPr/>
        <a:lstStyle/>
        <a:p>
          <a:endParaRPr lang="en-US"/>
        </a:p>
      </dgm:t>
    </dgm:pt>
    <dgm:pt modelId="{C8B58695-EFE8-4737-8FEA-754C536C3126}" type="sibTrans" cxnId="{1DA6E33E-BCAC-41F4-BAB1-BB1DE3A5A7B3}">
      <dgm:prSet/>
      <dgm:spPr/>
      <dgm:t>
        <a:bodyPr/>
        <a:lstStyle/>
        <a:p>
          <a:endParaRPr lang="en-US"/>
        </a:p>
      </dgm:t>
    </dgm:pt>
    <dgm:pt modelId="{1A7F0398-71BF-4972-97E0-0605D5D54646}">
      <dgm:prSet phldrT="[Text]"/>
      <dgm:spPr/>
      <dgm:t>
        <a:bodyPr/>
        <a:lstStyle/>
        <a:p>
          <a:r>
            <a:rPr lang="en-US" dirty="0" smtClean="0"/>
            <a:t>Micro-service and container driven architecture</a:t>
          </a:r>
          <a:endParaRPr lang="en-US" dirty="0"/>
        </a:p>
      </dgm:t>
    </dgm:pt>
    <dgm:pt modelId="{4CACA82B-EED4-4CEF-A444-FDAE5C65CC0A}" type="parTrans" cxnId="{1333D63E-E4CE-4DD5-B0EA-2A550E97CB6F}">
      <dgm:prSet/>
      <dgm:spPr/>
      <dgm:t>
        <a:bodyPr/>
        <a:lstStyle/>
        <a:p>
          <a:endParaRPr lang="en-US"/>
        </a:p>
      </dgm:t>
    </dgm:pt>
    <dgm:pt modelId="{3780BE40-E5E0-403E-88CB-8BCED5C90DC0}" type="sibTrans" cxnId="{1333D63E-E4CE-4DD5-B0EA-2A550E97CB6F}">
      <dgm:prSet/>
      <dgm:spPr/>
      <dgm:t>
        <a:bodyPr/>
        <a:lstStyle/>
        <a:p>
          <a:endParaRPr lang="en-US"/>
        </a:p>
      </dgm:t>
    </dgm:pt>
    <dgm:pt modelId="{6338F5BF-84A2-46A2-8EDA-5FE3DCD54E14}" type="pres">
      <dgm:prSet presAssocID="{05A9B78C-384B-4CE5-BAAB-273455D5F4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176F4-F80D-41C5-B0BE-8FDFC3FB4BDD}" type="pres">
      <dgm:prSet presAssocID="{E1EA64C7-9600-44BB-9A83-895E26CCA733}" presName="composite" presStyleCnt="0"/>
      <dgm:spPr/>
    </dgm:pt>
    <dgm:pt modelId="{89A6E7D9-F743-4024-A7EC-0A6F1A5A12B7}" type="pres">
      <dgm:prSet presAssocID="{E1EA64C7-9600-44BB-9A83-895E26CCA733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FDCBD-0527-4DED-A1DC-89A8143ACDC6}" type="pres">
      <dgm:prSet presAssocID="{E1EA64C7-9600-44BB-9A83-895E26CCA733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  <dgm:t>
        <a:bodyPr/>
        <a:lstStyle/>
        <a:p>
          <a:endParaRPr lang="en-US"/>
        </a:p>
      </dgm:t>
    </dgm:pt>
    <dgm:pt modelId="{6B6B18E4-B944-4D20-958D-C63B6201D305}" type="pres">
      <dgm:prSet presAssocID="{F406EA22-0B02-4E5E-8C6F-486BEFDC4875}" presName="sibTrans" presStyleCnt="0"/>
      <dgm:spPr/>
    </dgm:pt>
    <dgm:pt modelId="{2FBDD037-B939-4DCE-B0E7-B9F6022AA461}" type="pres">
      <dgm:prSet presAssocID="{351FA338-7660-4640-BD06-F1ECDDEE548E}" presName="composite" presStyleCnt="0"/>
      <dgm:spPr/>
    </dgm:pt>
    <dgm:pt modelId="{0EEE1561-B973-41D2-BC0F-08687D4A0ACB}" type="pres">
      <dgm:prSet presAssocID="{351FA338-7660-4640-BD06-F1ECDDEE548E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C4DB8-7DCE-4F83-A3D6-712291CF7B02}" type="pres">
      <dgm:prSet presAssocID="{351FA338-7660-4640-BD06-F1ECDDEE548E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  <dgm:t>
        <a:bodyPr/>
        <a:lstStyle/>
        <a:p>
          <a:endParaRPr lang="en-US"/>
        </a:p>
      </dgm:t>
    </dgm:pt>
    <dgm:pt modelId="{16D13455-062E-44F4-927B-1A354CDF9718}" type="pres">
      <dgm:prSet presAssocID="{294FD180-4D67-4A96-9D07-87F602A37A0D}" presName="sibTrans" presStyleCnt="0"/>
      <dgm:spPr/>
    </dgm:pt>
    <dgm:pt modelId="{66DBB5A3-724D-4DE6-BA9A-188761A6AC91}" type="pres">
      <dgm:prSet presAssocID="{7B65BF56-87D2-4D4F-A197-2D3373B25A7F}" presName="composite" presStyleCnt="0"/>
      <dgm:spPr/>
    </dgm:pt>
    <dgm:pt modelId="{E8F0C73A-4A64-4364-B8C2-3F560A378223}" type="pres">
      <dgm:prSet presAssocID="{7B65BF56-87D2-4D4F-A197-2D3373B25A7F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555F9-76EC-4A20-A419-69BA0A1C3E2F}" type="pres">
      <dgm:prSet presAssocID="{7B65BF56-87D2-4D4F-A197-2D3373B25A7F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en-US"/>
        </a:p>
      </dgm:t>
    </dgm:pt>
  </dgm:ptLst>
  <dgm:cxnLst>
    <dgm:cxn modelId="{CA674BC1-0871-4F12-82B7-9553E7787FF6}" type="presOf" srcId="{D9D7D096-F47A-4A46-BFA1-61B31CD6C8B2}" destId="{89A6E7D9-F743-4024-A7EC-0A6F1A5A12B7}" srcOrd="0" destOrd="1" presId="urn:microsoft.com/office/officeart/2008/layout/PictureStrips"/>
    <dgm:cxn modelId="{B868365D-D9A3-429F-B200-F208589AEA2E}" srcId="{05A9B78C-384B-4CE5-BAAB-273455D5F4DD}" destId="{351FA338-7660-4640-BD06-F1ECDDEE548E}" srcOrd="1" destOrd="0" parTransId="{D4BCE31A-02CC-4599-8795-15945A394919}" sibTransId="{294FD180-4D67-4A96-9D07-87F602A37A0D}"/>
    <dgm:cxn modelId="{A4A51388-30B5-45BA-B31B-BFC367D729F3}" srcId="{351FA338-7660-4640-BD06-F1ECDDEE548E}" destId="{1E99DF80-3907-4672-A934-D4D67F6D9B4F}" srcOrd="0" destOrd="0" parTransId="{1EAB57BC-5F88-4ECF-BCFC-A9E0E1B33E7B}" sibTransId="{F256C297-7EBD-4B02-98DD-3223CBCEB1A0}"/>
    <dgm:cxn modelId="{04D1EF43-9C7E-4372-9453-2267D328A771}" srcId="{351FA338-7660-4640-BD06-F1ECDDEE548E}" destId="{E3B9EBA8-3320-4B1E-8702-2D7D3F957C77}" srcOrd="1" destOrd="0" parTransId="{6A5CE81E-9555-4B58-8A93-34700EA5BC83}" sibTransId="{DF13E423-6258-4BF9-8B75-C776A6C39E69}"/>
    <dgm:cxn modelId="{92843442-2113-46DE-9DAF-C43EE8068F6F}" srcId="{7B65BF56-87D2-4D4F-A197-2D3373B25A7F}" destId="{7F268FD7-77E2-478B-AA6D-5A393B143E56}" srcOrd="1" destOrd="0" parTransId="{E9336A0D-C9E9-4057-825E-F7A39708A6B9}" sibTransId="{83037FBD-ED59-4344-A4B1-9AA02ED32728}"/>
    <dgm:cxn modelId="{1DDA55E7-1A82-4B04-92BD-19FED38852F4}" srcId="{05A9B78C-384B-4CE5-BAAB-273455D5F4DD}" destId="{E1EA64C7-9600-44BB-9A83-895E26CCA733}" srcOrd="0" destOrd="0" parTransId="{3C640641-0EDB-4F6D-9F97-C7C90385C73F}" sibTransId="{F406EA22-0B02-4E5E-8C6F-486BEFDC4875}"/>
    <dgm:cxn modelId="{4252C78A-05CA-4C32-A542-FF57A4B6590D}" type="presOf" srcId="{E3B9EBA8-3320-4B1E-8702-2D7D3F957C77}" destId="{0EEE1561-B973-41D2-BC0F-08687D4A0ACB}" srcOrd="0" destOrd="2" presId="urn:microsoft.com/office/officeart/2008/layout/PictureStrips"/>
    <dgm:cxn modelId="{2AF812A8-41C9-48B6-9A23-55903233E9ED}" srcId="{E1EA64C7-9600-44BB-9A83-895E26CCA733}" destId="{D9D7D096-F47A-4A46-BFA1-61B31CD6C8B2}" srcOrd="0" destOrd="0" parTransId="{9BF78208-2EBB-4177-9DD5-FEEF5CC14121}" sibTransId="{EAF8DD1D-E09E-44F3-A4F2-5D527418469E}"/>
    <dgm:cxn modelId="{E2687842-D111-483E-9AC7-C1C4FAF42306}" type="presOf" srcId="{13F9CBF4-FA7B-4A5C-A261-5F935DD95811}" destId="{89A6E7D9-F743-4024-A7EC-0A6F1A5A12B7}" srcOrd="0" destOrd="2" presId="urn:microsoft.com/office/officeart/2008/layout/PictureStrips"/>
    <dgm:cxn modelId="{3D756520-38E2-4145-8A9D-35BD34FE0A7F}" type="presOf" srcId="{7B65BF56-87D2-4D4F-A197-2D3373B25A7F}" destId="{E8F0C73A-4A64-4364-B8C2-3F560A378223}" srcOrd="0" destOrd="0" presId="urn:microsoft.com/office/officeart/2008/layout/PictureStrips"/>
    <dgm:cxn modelId="{E4AC2E8A-F6DE-470E-B455-0437B4E9C5B7}" type="presOf" srcId="{E1EA64C7-9600-44BB-9A83-895E26CCA733}" destId="{89A6E7D9-F743-4024-A7EC-0A6F1A5A12B7}" srcOrd="0" destOrd="0" presId="urn:microsoft.com/office/officeart/2008/layout/PictureStrips"/>
    <dgm:cxn modelId="{5DACDD61-1625-4A34-B553-5B0E617C917E}" type="presOf" srcId="{7F268FD7-77E2-478B-AA6D-5A393B143E56}" destId="{E8F0C73A-4A64-4364-B8C2-3F560A378223}" srcOrd="0" destOrd="2" presId="urn:microsoft.com/office/officeart/2008/layout/PictureStrips"/>
    <dgm:cxn modelId="{1333D63E-E4CE-4DD5-B0EA-2A550E97CB6F}" srcId="{E1EA64C7-9600-44BB-9A83-895E26CCA733}" destId="{1A7F0398-71BF-4972-97E0-0605D5D54646}" srcOrd="2" destOrd="0" parTransId="{4CACA82B-EED4-4CEF-A444-FDAE5C65CC0A}" sibTransId="{3780BE40-E5E0-403E-88CB-8BCED5C90DC0}"/>
    <dgm:cxn modelId="{17841C00-0572-4AB0-B88D-9046D5A133C4}" type="presOf" srcId="{351FA338-7660-4640-BD06-F1ECDDEE548E}" destId="{0EEE1561-B973-41D2-BC0F-08687D4A0ACB}" srcOrd="0" destOrd="0" presId="urn:microsoft.com/office/officeart/2008/layout/PictureStrips"/>
    <dgm:cxn modelId="{4680D9D4-216A-47F2-961F-800B528B03DF}" srcId="{05A9B78C-384B-4CE5-BAAB-273455D5F4DD}" destId="{7B65BF56-87D2-4D4F-A197-2D3373B25A7F}" srcOrd="2" destOrd="0" parTransId="{AAD4627D-9C95-4B22-9461-48E16637DFE3}" sibTransId="{4CAEEE35-A0C2-4F2E-8F82-468F130B62C4}"/>
    <dgm:cxn modelId="{A9057303-5B4B-4B40-A944-932A966B26F1}" type="presOf" srcId="{1A7F0398-71BF-4972-97E0-0605D5D54646}" destId="{89A6E7D9-F743-4024-A7EC-0A6F1A5A12B7}" srcOrd="0" destOrd="3" presId="urn:microsoft.com/office/officeart/2008/layout/PictureStrips"/>
    <dgm:cxn modelId="{6E77858F-EDDD-412E-8709-59F440B76843}" type="presOf" srcId="{1E99DF80-3907-4672-A934-D4D67F6D9B4F}" destId="{0EEE1561-B973-41D2-BC0F-08687D4A0ACB}" srcOrd="0" destOrd="1" presId="urn:microsoft.com/office/officeart/2008/layout/PictureStrips"/>
    <dgm:cxn modelId="{F6B72F1E-9494-491F-B34B-6F3BDBAE0703}" type="presOf" srcId="{05A9B78C-384B-4CE5-BAAB-273455D5F4DD}" destId="{6338F5BF-84A2-46A2-8EDA-5FE3DCD54E14}" srcOrd="0" destOrd="0" presId="urn:microsoft.com/office/officeart/2008/layout/PictureStrips"/>
    <dgm:cxn modelId="{F9A3CA69-BEE0-462D-A095-CCCF54A3AFC9}" srcId="{7B65BF56-87D2-4D4F-A197-2D3373B25A7F}" destId="{80079D14-D0C1-46DA-9D47-EBA43EF6C5E6}" srcOrd="0" destOrd="0" parTransId="{CC1F4DE8-5377-4916-86E7-7E490C727117}" sibTransId="{06731BFA-6DE2-4C02-B6D2-C93BFA64067B}"/>
    <dgm:cxn modelId="{1DA6E33E-BCAC-41F4-BAB1-BB1DE3A5A7B3}" srcId="{E1EA64C7-9600-44BB-9A83-895E26CCA733}" destId="{13F9CBF4-FA7B-4A5C-A261-5F935DD95811}" srcOrd="1" destOrd="0" parTransId="{CB0EC96C-AB6E-4866-B468-BC3DA7E23CA2}" sibTransId="{C8B58695-EFE8-4737-8FEA-754C536C3126}"/>
    <dgm:cxn modelId="{79C8FF74-08F8-4E5D-AEFB-9DCCE3EF1C93}" type="presOf" srcId="{80079D14-D0C1-46DA-9D47-EBA43EF6C5E6}" destId="{E8F0C73A-4A64-4364-B8C2-3F560A378223}" srcOrd="0" destOrd="1" presId="urn:microsoft.com/office/officeart/2008/layout/PictureStrips"/>
    <dgm:cxn modelId="{052136F2-933A-47E3-8E05-053DFB3FB50E}" type="presParOf" srcId="{6338F5BF-84A2-46A2-8EDA-5FE3DCD54E14}" destId="{E43176F4-F80D-41C5-B0BE-8FDFC3FB4BDD}" srcOrd="0" destOrd="0" presId="urn:microsoft.com/office/officeart/2008/layout/PictureStrips"/>
    <dgm:cxn modelId="{9282E8BA-CCE7-4C32-AA06-464294380EF7}" type="presParOf" srcId="{E43176F4-F80D-41C5-B0BE-8FDFC3FB4BDD}" destId="{89A6E7D9-F743-4024-A7EC-0A6F1A5A12B7}" srcOrd="0" destOrd="0" presId="urn:microsoft.com/office/officeart/2008/layout/PictureStrips"/>
    <dgm:cxn modelId="{7CBA1D49-4A9A-42F5-AF3D-802AD8C203DB}" type="presParOf" srcId="{E43176F4-F80D-41C5-B0BE-8FDFC3FB4BDD}" destId="{108FDCBD-0527-4DED-A1DC-89A8143ACDC6}" srcOrd="1" destOrd="0" presId="urn:microsoft.com/office/officeart/2008/layout/PictureStrips"/>
    <dgm:cxn modelId="{737D2B5F-EE7A-4190-9600-77D749D8A4C0}" type="presParOf" srcId="{6338F5BF-84A2-46A2-8EDA-5FE3DCD54E14}" destId="{6B6B18E4-B944-4D20-958D-C63B6201D305}" srcOrd="1" destOrd="0" presId="urn:microsoft.com/office/officeart/2008/layout/PictureStrips"/>
    <dgm:cxn modelId="{2D450469-B7B8-4A98-A35A-3D46A58F1CD1}" type="presParOf" srcId="{6338F5BF-84A2-46A2-8EDA-5FE3DCD54E14}" destId="{2FBDD037-B939-4DCE-B0E7-B9F6022AA461}" srcOrd="2" destOrd="0" presId="urn:microsoft.com/office/officeart/2008/layout/PictureStrips"/>
    <dgm:cxn modelId="{9EBA6CD4-0914-4305-8DA4-808E64FAF642}" type="presParOf" srcId="{2FBDD037-B939-4DCE-B0E7-B9F6022AA461}" destId="{0EEE1561-B973-41D2-BC0F-08687D4A0ACB}" srcOrd="0" destOrd="0" presId="urn:microsoft.com/office/officeart/2008/layout/PictureStrips"/>
    <dgm:cxn modelId="{B87338DF-439B-4EAF-A993-4B7B303E401E}" type="presParOf" srcId="{2FBDD037-B939-4DCE-B0E7-B9F6022AA461}" destId="{624C4DB8-7DCE-4F83-A3D6-712291CF7B02}" srcOrd="1" destOrd="0" presId="urn:microsoft.com/office/officeart/2008/layout/PictureStrips"/>
    <dgm:cxn modelId="{000F0F51-06E0-4F83-BFB3-C0FE090DE6E3}" type="presParOf" srcId="{6338F5BF-84A2-46A2-8EDA-5FE3DCD54E14}" destId="{16D13455-062E-44F4-927B-1A354CDF9718}" srcOrd="3" destOrd="0" presId="urn:microsoft.com/office/officeart/2008/layout/PictureStrips"/>
    <dgm:cxn modelId="{167847BE-65C0-445B-A1DF-CA0A1223C2DC}" type="presParOf" srcId="{6338F5BF-84A2-46A2-8EDA-5FE3DCD54E14}" destId="{66DBB5A3-724D-4DE6-BA9A-188761A6AC91}" srcOrd="4" destOrd="0" presId="urn:microsoft.com/office/officeart/2008/layout/PictureStrips"/>
    <dgm:cxn modelId="{7EC86C76-7B09-445D-9ECA-54A774353C09}" type="presParOf" srcId="{66DBB5A3-724D-4DE6-BA9A-188761A6AC91}" destId="{E8F0C73A-4A64-4364-B8C2-3F560A378223}" srcOrd="0" destOrd="0" presId="urn:microsoft.com/office/officeart/2008/layout/PictureStrips"/>
    <dgm:cxn modelId="{F8407A31-A43F-43DF-B917-8CE4EB12BF16}" type="presParOf" srcId="{66DBB5A3-724D-4DE6-BA9A-188761A6AC91}" destId="{E99555F9-76EC-4A20-A419-69BA0A1C3E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E1D69-3400-4313-9604-DBD4FD6C3850}">
      <dsp:nvSpPr>
        <dsp:cNvPr id="0" name=""/>
        <dsp:cNvSpPr/>
      </dsp:nvSpPr>
      <dsp:spPr>
        <a:xfrm>
          <a:off x="1387" y="0"/>
          <a:ext cx="3606956" cy="5388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Telemetry</a:t>
          </a:r>
          <a:endParaRPr lang="en-US" sz="4500" kern="1200" dirty="0"/>
        </a:p>
      </dsp:txBody>
      <dsp:txXfrm>
        <a:off x="1387" y="0"/>
        <a:ext cx="3606956" cy="1616612"/>
      </dsp:txXfrm>
    </dsp:sp>
    <dsp:sp modelId="{5A0061A2-42E3-4BB2-816B-E2FE1C2D240D}">
      <dsp:nvSpPr>
        <dsp:cNvPr id="0" name=""/>
        <dsp:cNvSpPr/>
      </dsp:nvSpPr>
      <dsp:spPr>
        <a:xfrm>
          <a:off x="362082" y="1616744"/>
          <a:ext cx="2885564" cy="785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Telemetry via Streaming</a:t>
          </a:r>
          <a:endParaRPr lang="en-US" sz="1600" kern="1200" dirty="0"/>
        </a:p>
      </dsp:txBody>
      <dsp:txXfrm>
        <a:off x="385074" y="1639736"/>
        <a:ext cx="2839580" cy="739036"/>
      </dsp:txXfrm>
    </dsp:sp>
    <dsp:sp modelId="{E9886420-80E1-49E7-B9D4-2765B18ED628}">
      <dsp:nvSpPr>
        <dsp:cNvPr id="0" name=""/>
        <dsp:cNvSpPr/>
      </dsp:nvSpPr>
      <dsp:spPr>
        <a:xfrm>
          <a:off x="362082" y="2522536"/>
          <a:ext cx="2885564" cy="785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protocols – </a:t>
          </a:r>
          <a:r>
            <a:rPr lang="en-US" sz="1600" kern="1200" dirty="0" err="1" smtClean="0"/>
            <a:t>gRPC</a:t>
          </a:r>
          <a:r>
            <a:rPr lang="en-US" sz="1600" kern="1200" dirty="0" smtClean="0"/>
            <a:t>; New technique – Yang Push.</a:t>
          </a:r>
          <a:endParaRPr lang="en-US" sz="1600" kern="1200" dirty="0"/>
        </a:p>
      </dsp:txBody>
      <dsp:txXfrm>
        <a:off x="385074" y="2545528"/>
        <a:ext cx="2839580" cy="739036"/>
      </dsp:txXfrm>
    </dsp:sp>
    <dsp:sp modelId="{E7844295-7662-4828-9635-4E7B1DA77F2F}">
      <dsp:nvSpPr>
        <dsp:cNvPr id="0" name=""/>
        <dsp:cNvSpPr/>
      </dsp:nvSpPr>
      <dsp:spPr>
        <a:xfrm>
          <a:off x="362082" y="3428329"/>
          <a:ext cx="2885564" cy="785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techniques – In-Situ-OAM</a:t>
          </a:r>
          <a:endParaRPr lang="en-US" sz="1600" kern="1200" dirty="0"/>
        </a:p>
      </dsp:txBody>
      <dsp:txXfrm>
        <a:off x="385074" y="3451321"/>
        <a:ext cx="2839580" cy="739036"/>
      </dsp:txXfrm>
    </dsp:sp>
    <dsp:sp modelId="{AD221237-4493-4A72-AAA2-5CCF81F04849}">
      <dsp:nvSpPr>
        <dsp:cNvPr id="0" name=""/>
        <dsp:cNvSpPr/>
      </dsp:nvSpPr>
      <dsp:spPr>
        <a:xfrm>
          <a:off x="362082" y="4334121"/>
          <a:ext cx="2885564" cy="785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Messaging Middleware – DDS, Kafka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>
        <a:off x="385074" y="4357113"/>
        <a:ext cx="2839580" cy="739036"/>
      </dsp:txXfrm>
    </dsp:sp>
    <dsp:sp modelId="{CD17A96C-B350-4AD6-A13A-B5B65BE76874}">
      <dsp:nvSpPr>
        <dsp:cNvPr id="0" name=""/>
        <dsp:cNvSpPr/>
      </dsp:nvSpPr>
      <dsp:spPr>
        <a:xfrm>
          <a:off x="3878864" y="0"/>
          <a:ext cx="3606956" cy="5388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Analytics</a:t>
          </a:r>
          <a:endParaRPr lang="en-US" sz="4500" kern="1200" dirty="0"/>
        </a:p>
      </dsp:txBody>
      <dsp:txXfrm>
        <a:off x="3878864" y="0"/>
        <a:ext cx="3606956" cy="1616612"/>
      </dsp:txXfrm>
    </dsp:sp>
    <dsp:sp modelId="{831B66C2-22C6-4E0B-B38C-F57E1935B68F}">
      <dsp:nvSpPr>
        <dsp:cNvPr id="0" name=""/>
        <dsp:cNvSpPr/>
      </dsp:nvSpPr>
      <dsp:spPr>
        <a:xfrm>
          <a:off x="4239560" y="1616744"/>
          <a:ext cx="2885564" cy="785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Real-time mechanism to handle streaming data </a:t>
          </a:r>
          <a:endParaRPr lang="en-US" sz="1600" kern="1200" dirty="0"/>
        </a:p>
      </dsp:txBody>
      <dsp:txXfrm>
        <a:off x="4262552" y="1639736"/>
        <a:ext cx="2839580" cy="739036"/>
      </dsp:txXfrm>
    </dsp:sp>
    <dsp:sp modelId="{F9D1097F-F1A0-4952-A2C4-530AC8649E02}">
      <dsp:nvSpPr>
        <dsp:cNvPr id="0" name=""/>
        <dsp:cNvSpPr/>
      </dsp:nvSpPr>
      <dsp:spPr>
        <a:xfrm>
          <a:off x="4239560" y="2522536"/>
          <a:ext cx="2885564" cy="785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Big Data techniques to store telemetry</a:t>
          </a:r>
          <a:endParaRPr lang="en-US" sz="1600" kern="1200" dirty="0"/>
        </a:p>
      </dsp:txBody>
      <dsp:txXfrm>
        <a:off x="4262552" y="2545528"/>
        <a:ext cx="2839580" cy="739036"/>
      </dsp:txXfrm>
    </dsp:sp>
    <dsp:sp modelId="{57A66A43-205B-468A-9670-F02B5581AD36}">
      <dsp:nvSpPr>
        <dsp:cNvPr id="0" name=""/>
        <dsp:cNvSpPr/>
      </dsp:nvSpPr>
      <dsp:spPr>
        <a:xfrm>
          <a:off x="4239560" y="3428329"/>
          <a:ext cx="2885564" cy="785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AI/ML techniques for analysis</a:t>
          </a:r>
          <a:endParaRPr lang="en-US" sz="1600" kern="1200" dirty="0"/>
        </a:p>
      </dsp:txBody>
      <dsp:txXfrm>
        <a:off x="4262552" y="3451321"/>
        <a:ext cx="2839580" cy="739036"/>
      </dsp:txXfrm>
    </dsp:sp>
    <dsp:sp modelId="{8D7A4F06-9031-4DA9-9037-FC212C426CEC}">
      <dsp:nvSpPr>
        <dsp:cNvPr id="0" name=""/>
        <dsp:cNvSpPr/>
      </dsp:nvSpPr>
      <dsp:spPr>
        <a:xfrm>
          <a:off x="4239560" y="4334121"/>
          <a:ext cx="2885564" cy="785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IT tools and techniques - Beam, Flink, </a:t>
          </a:r>
          <a:r>
            <a:rPr lang="en-US" sz="1600" kern="1200" dirty="0" err="1" smtClean="0"/>
            <a:t>InfluxDB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>
        <a:off x="4262552" y="4357113"/>
        <a:ext cx="2839580" cy="739036"/>
      </dsp:txXfrm>
    </dsp:sp>
    <dsp:sp modelId="{A8CD6942-C706-4904-AD36-7C9537830503}">
      <dsp:nvSpPr>
        <dsp:cNvPr id="0" name=""/>
        <dsp:cNvSpPr/>
      </dsp:nvSpPr>
      <dsp:spPr>
        <a:xfrm>
          <a:off x="7756342" y="0"/>
          <a:ext cx="3606956" cy="53887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Closed Loop</a:t>
          </a:r>
          <a:endParaRPr lang="en-US" sz="4500" kern="1200" dirty="0"/>
        </a:p>
      </dsp:txBody>
      <dsp:txXfrm>
        <a:off x="7756342" y="0"/>
        <a:ext cx="3606956" cy="1616612"/>
      </dsp:txXfrm>
    </dsp:sp>
    <dsp:sp modelId="{8B78F0C2-6D2A-432D-A14F-0BC47BBA028E}">
      <dsp:nvSpPr>
        <dsp:cNvPr id="0" name=""/>
        <dsp:cNvSpPr/>
      </dsp:nvSpPr>
      <dsp:spPr>
        <a:xfrm>
          <a:off x="8117038" y="1616744"/>
          <a:ext cx="2885564" cy="785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 autonomous through automation and control loops</a:t>
          </a:r>
          <a:endParaRPr lang="en-US" sz="1600" kern="1200" dirty="0"/>
        </a:p>
      </dsp:txBody>
      <dsp:txXfrm>
        <a:off x="8140030" y="1639736"/>
        <a:ext cx="2839580" cy="739036"/>
      </dsp:txXfrm>
    </dsp:sp>
    <dsp:sp modelId="{877267AF-4F6C-4258-846D-85500954D9C3}">
      <dsp:nvSpPr>
        <dsp:cNvPr id="0" name=""/>
        <dsp:cNvSpPr/>
      </dsp:nvSpPr>
      <dsp:spPr>
        <a:xfrm>
          <a:off x="8117038" y="2522536"/>
          <a:ext cx="2885564" cy="785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Actionable Analytics by SDN, Orchestrator</a:t>
          </a:r>
          <a:endParaRPr lang="en-US" sz="1600" kern="1200" dirty="0"/>
        </a:p>
      </dsp:txBody>
      <dsp:txXfrm>
        <a:off x="8140030" y="2545528"/>
        <a:ext cx="2839580" cy="739036"/>
      </dsp:txXfrm>
    </dsp:sp>
    <dsp:sp modelId="{4F1C653C-6F4C-424E-88AA-9E7C0D32B56F}">
      <dsp:nvSpPr>
        <dsp:cNvPr id="0" name=""/>
        <dsp:cNvSpPr/>
      </dsp:nvSpPr>
      <dsp:spPr>
        <a:xfrm>
          <a:off x="8117038" y="3428329"/>
          <a:ext cx="2885564" cy="785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Feedback and improvements</a:t>
          </a:r>
          <a:endParaRPr lang="en-US" sz="1600" kern="1200" dirty="0"/>
        </a:p>
      </dsp:txBody>
      <dsp:txXfrm>
        <a:off x="8140030" y="3451321"/>
        <a:ext cx="2839580" cy="739036"/>
      </dsp:txXfrm>
    </dsp:sp>
    <dsp:sp modelId="{DDE97A50-C924-4762-A091-1E4A9E4ADC0D}">
      <dsp:nvSpPr>
        <dsp:cNvPr id="0" name=""/>
        <dsp:cNvSpPr/>
      </dsp:nvSpPr>
      <dsp:spPr>
        <a:xfrm>
          <a:off x="8117038" y="4334121"/>
          <a:ext cx="2885564" cy="785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Loose coupling</a:t>
          </a:r>
          <a:endParaRPr lang="en-US" sz="1600" kern="1200" dirty="0"/>
        </a:p>
      </dsp:txBody>
      <dsp:txXfrm>
        <a:off x="8140030" y="4357113"/>
        <a:ext cx="2839580" cy="739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4D7D9-4969-4101-8BFE-E9299BD44A67}">
      <dsp:nvSpPr>
        <dsp:cNvPr id="0" name=""/>
        <dsp:cNvSpPr/>
      </dsp:nvSpPr>
      <dsp:spPr>
        <a:xfrm>
          <a:off x="0" y="276350"/>
          <a:ext cx="6897778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44" tIns="374904" rIns="535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Telemetry is an automated communications process by which measurements and other data are collected at remote points and transmitted to receiving equipment for monitoring.</a:t>
          </a:r>
          <a:endParaRPr lang="en-US" sz="1800" kern="1200" dirty="0"/>
        </a:p>
      </dsp:txBody>
      <dsp:txXfrm>
        <a:off x="0" y="276350"/>
        <a:ext cx="6897778" cy="1530900"/>
      </dsp:txXfrm>
    </dsp:sp>
    <dsp:sp modelId="{9A0F0C69-D31C-4309-81C3-C6DD2BFD579A}">
      <dsp:nvSpPr>
        <dsp:cNvPr id="0" name=""/>
        <dsp:cNvSpPr/>
      </dsp:nvSpPr>
      <dsp:spPr>
        <a:xfrm>
          <a:off x="344888" y="10670"/>
          <a:ext cx="482844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04" tIns="0" rIns="18250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is Telemetry? </a:t>
          </a:r>
          <a:endParaRPr lang="en-US" sz="1800" kern="1200" dirty="0"/>
        </a:p>
      </dsp:txBody>
      <dsp:txXfrm>
        <a:off x="370827" y="36609"/>
        <a:ext cx="4776566" cy="479482"/>
      </dsp:txXfrm>
    </dsp:sp>
    <dsp:sp modelId="{605D92FC-9D9B-409B-A673-5C5CBD0CF565}">
      <dsp:nvSpPr>
        <dsp:cNvPr id="0" name=""/>
        <dsp:cNvSpPr/>
      </dsp:nvSpPr>
      <dsp:spPr>
        <a:xfrm>
          <a:off x="0" y="2170131"/>
          <a:ext cx="6897778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344" tIns="374904" rIns="535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" sz="1800" kern="1200" dirty="0" smtClean="0"/>
            <a:t>Network Telemetry describes how information from various data sources can be collected using a set of automated communication processes and transmitted to one or more receiving equipment for analysis tasks.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" sz="1800" kern="1200" dirty="0" smtClean="0"/>
            <a:t>Analysis tasks may include event correlation, anomaly detection, performance monitoring, metric calculation, trend analysis, and other related processes.</a:t>
          </a:r>
          <a:endParaRPr lang="en-US" sz="1800" kern="1200" dirty="0"/>
        </a:p>
      </dsp:txBody>
      <dsp:txXfrm>
        <a:off x="0" y="2170131"/>
        <a:ext cx="6897778" cy="2835000"/>
      </dsp:txXfrm>
    </dsp:sp>
    <dsp:sp modelId="{063A5074-4368-4010-BF64-DB3806CA930B}">
      <dsp:nvSpPr>
        <dsp:cNvPr id="0" name=""/>
        <dsp:cNvSpPr/>
      </dsp:nvSpPr>
      <dsp:spPr>
        <a:xfrm>
          <a:off x="344888" y="1904451"/>
          <a:ext cx="4828444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04" tIns="0" rIns="18250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Network Telemetry</a:t>
          </a:r>
          <a:endParaRPr lang="en-US" sz="1800" kern="1200" dirty="0"/>
        </a:p>
      </dsp:txBody>
      <dsp:txXfrm>
        <a:off x="370827" y="1930390"/>
        <a:ext cx="4776566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0C04-67EA-4697-BCFD-40F592684F92}">
      <dsp:nvSpPr>
        <dsp:cNvPr id="0" name=""/>
        <dsp:cNvSpPr/>
      </dsp:nvSpPr>
      <dsp:spPr>
        <a:xfrm>
          <a:off x="797" y="338753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Query based</a:t>
          </a:r>
          <a:endParaRPr lang="en-US" sz="4500" kern="1200" dirty="0"/>
        </a:p>
      </dsp:txBody>
      <dsp:txXfrm>
        <a:off x="797" y="338753"/>
        <a:ext cx="3108381" cy="1865028"/>
      </dsp:txXfrm>
    </dsp:sp>
    <dsp:sp modelId="{9C82D1A8-57C6-4B1D-988A-54C6580D5592}">
      <dsp:nvSpPr>
        <dsp:cNvPr id="0" name=""/>
        <dsp:cNvSpPr/>
      </dsp:nvSpPr>
      <dsp:spPr>
        <a:xfrm>
          <a:off x="3420016" y="338753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Trap support</a:t>
          </a:r>
          <a:endParaRPr lang="en-US" sz="4500" kern="1200" dirty="0"/>
        </a:p>
      </dsp:txBody>
      <dsp:txXfrm>
        <a:off x="3420016" y="338753"/>
        <a:ext cx="3108381" cy="1865028"/>
      </dsp:txXfrm>
    </dsp:sp>
    <dsp:sp modelId="{3CD55E8E-DC25-4C76-84A2-49859CCE3000}">
      <dsp:nvSpPr>
        <dsp:cNvPr id="0" name=""/>
        <dsp:cNvSpPr/>
      </dsp:nvSpPr>
      <dsp:spPr>
        <a:xfrm>
          <a:off x="797" y="2514620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Limited data</a:t>
          </a:r>
          <a:endParaRPr lang="en-US" sz="4500" kern="1200" dirty="0"/>
        </a:p>
      </dsp:txBody>
      <dsp:txXfrm>
        <a:off x="797" y="2514620"/>
        <a:ext cx="3108381" cy="1865028"/>
      </dsp:txXfrm>
    </dsp:sp>
    <dsp:sp modelId="{C9A861AA-66B5-4D81-9146-1B5DAEE53C2F}">
      <dsp:nvSpPr>
        <dsp:cNvPr id="0" name=""/>
        <dsp:cNvSpPr/>
      </dsp:nvSpPr>
      <dsp:spPr>
        <a:xfrm>
          <a:off x="3420016" y="2514620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Non streaming</a:t>
          </a:r>
          <a:endParaRPr lang="en-US" sz="4500" kern="1200" dirty="0"/>
        </a:p>
      </dsp:txBody>
      <dsp:txXfrm>
        <a:off x="3420016" y="2514620"/>
        <a:ext cx="3108381" cy="1865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0C04-67EA-4697-BCFD-40F592684F92}">
      <dsp:nvSpPr>
        <dsp:cNvPr id="0" name=""/>
        <dsp:cNvSpPr/>
      </dsp:nvSpPr>
      <dsp:spPr>
        <a:xfrm>
          <a:off x="797" y="338753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Streaming</a:t>
          </a:r>
          <a:endParaRPr lang="en-US" sz="3700" kern="1200" dirty="0"/>
        </a:p>
      </dsp:txBody>
      <dsp:txXfrm>
        <a:off x="797" y="338753"/>
        <a:ext cx="3108381" cy="1865028"/>
      </dsp:txXfrm>
    </dsp:sp>
    <dsp:sp modelId="{9C82D1A8-57C6-4B1D-988A-54C6580D5592}">
      <dsp:nvSpPr>
        <dsp:cNvPr id="0" name=""/>
        <dsp:cNvSpPr/>
      </dsp:nvSpPr>
      <dsp:spPr>
        <a:xfrm>
          <a:off x="3420016" y="338753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Netconf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Restconf</a:t>
          </a:r>
          <a:r>
            <a:rPr lang="en-US" sz="3700" kern="1200" dirty="0" smtClean="0"/>
            <a:t> YANG</a:t>
          </a:r>
          <a:endParaRPr lang="en-US" sz="3700" kern="1200" dirty="0"/>
        </a:p>
      </dsp:txBody>
      <dsp:txXfrm>
        <a:off x="3420016" y="338753"/>
        <a:ext cx="3108381" cy="1865028"/>
      </dsp:txXfrm>
    </dsp:sp>
    <dsp:sp modelId="{3CD55E8E-DC25-4C76-84A2-49859CCE3000}">
      <dsp:nvSpPr>
        <dsp:cNvPr id="0" name=""/>
        <dsp:cNvSpPr/>
      </dsp:nvSpPr>
      <dsp:spPr>
        <a:xfrm>
          <a:off x="797" y="2514620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Yang push, </a:t>
          </a:r>
          <a:r>
            <a:rPr lang="en-US" sz="3700" kern="1200" dirty="0" err="1" smtClean="0"/>
            <a:t>gRPC</a:t>
          </a:r>
          <a:endParaRPr lang="en-US" sz="3700" kern="1200" dirty="0"/>
        </a:p>
      </dsp:txBody>
      <dsp:txXfrm>
        <a:off x="797" y="2514620"/>
        <a:ext cx="3108381" cy="1865028"/>
      </dsp:txXfrm>
    </dsp:sp>
    <dsp:sp modelId="{C9A861AA-66B5-4D81-9146-1B5DAEE53C2F}">
      <dsp:nvSpPr>
        <dsp:cNvPr id="0" name=""/>
        <dsp:cNvSpPr/>
      </dsp:nvSpPr>
      <dsp:spPr>
        <a:xfrm>
          <a:off x="3420016" y="2514620"/>
          <a:ext cx="3108381" cy="1865028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Publish subscribe</a:t>
          </a:r>
          <a:endParaRPr lang="en-US" sz="3700" kern="1200" dirty="0"/>
        </a:p>
      </dsp:txBody>
      <dsp:txXfrm>
        <a:off x="3420016" y="2514620"/>
        <a:ext cx="3108381" cy="1865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0C04-67EA-4697-BCFD-40F592684F92}">
      <dsp:nvSpPr>
        <dsp:cNvPr id="0" name=""/>
        <dsp:cNvSpPr/>
      </dsp:nvSpPr>
      <dsp:spPr>
        <a:xfrm>
          <a:off x="773" y="329669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Batch use cases</a:t>
          </a:r>
          <a:endParaRPr lang="en-US" sz="3800" kern="1200" dirty="0"/>
        </a:p>
      </dsp:txBody>
      <dsp:txXfrm>
        <a:off x="773" y="329669"/>
        <a:ext cx="3017490" cy="1810494"/>
      </dsp:txXfrm>
    </dsp:sp>
    <dsp:sp modelId="{9C82D1A8-57C6-4B1D-988A-54C6580D5592}">
      <dsp:nvSpPr>
        <dsp:cNvPr id="0" name=""/>
        <dsp:cNvSpPr/>
      </dsp:nvSpPr>
      <dsp:spPr>
        <a:xfrm>
          <a:off x="3320013" y="329669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Write twice</a:t>
          </a:r>
          <a:endParaRPr lang="en-US" sz="3800" kern="1200" dirty="0"/>
        </a:p>
      </dsp:txBody>
      <dsp:txXfrm>
        <a:off x="3320013" y="329669"/>
        <a:ext cx="3017490" cy="1810494"/>
      </dsp:txXfrm>
    </dsp:sp>
    <dsp:sp modelId="{3CD55E8E-DC25-4C76-84A2-49859CCE3000}">
      <dsp:nvSpPr>
        <dsp:cNvPr id="0" name=""/>
        <dsp:cNvSpPr/>
      </dsp:nvSpPr>
      <dsp:spPr>
        <a:xfrm>
          <a:off x="773" y="2441912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Data duplication</a:t>
          </a:r>
          <a:endParaRPr lang="en-US" sz="3800" kern="1200" dirty="0"/>
        </a:p>
      </dsp:txBody>
      <dsp:txXfrm>
        <a:off x="773" y="2441912"/>
        <a:ext cx="3017490" cy="1810494"/>
      </dsp:txXfrm>
    </dsp:sp>
    <dsp:sp modelId="{C9A861AA-66B5-4D81-9146-1B5DAEE53C2F}">
      <dsp:nvSpPr>
        <dsp:cNvPr id="0" name=""/>
        <dsp:cNvSpPr/>
      </dsp:nvSpPr>
      <dsp:spPr>
        <a:xfrm>
          <a:off x="3320013" y="2441912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Late events</a:t>
          </a:r>
          <a:endParaRPr lang="en-US" sz="3800" kern="1200" dirty="0"/>
        </a:p>
      </dsp:txBody>
      <dsp:txXfrm>
        <a:off x="3320013" y="2441912"/>
        <a:ext cx="3017490" cy="18104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0C04-67EA-4697-BCFD-40F592684F92}">
      <dsp:nvSpPr>
        <dsp:cNvPr id="0" name=""/>
        <dsp:cNvSpPr/>
      </dsp:nvSpPr>
      <dsp:spPr>
        <a:xfrm>
          <a:off x="773" y="329669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Continuous Processing for Unbounded Datasets</a:t>
          </a:r>
          <a:endParaRPr lang="en-US" sz="2800" kern="1200" dirty="0"/>
        </a:p>
      </dsp:txBody>
      <dsp:txXfrm>
        <a:off x="773" y="329669"/>
        <a:ext cx="3017490" cy="1810494"/>
      </dsp:txXfrm>
    </dsp:sp>
    <dsp:sp modelId="{9C82D1A8-57C6-4B1D-988A-54C6580D5592}">
      <dsp:nvSpPr>
        <dsp:cNvPr id="0" name=""/>
        <dsp:cNvSpPr/>
      </dsp:nvSpPr>
      <dsp:spPr>
        <a:xfrm>
          <a:off x="3320013" y="329669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accurate, even in case of out-of-order or late-arriving data</a:t>
          </a:r>
          <a:endParaRPr lang="en-US" sz="2800" kern="1200" dirty="0"/>
        </a:p>
      </dsp:txBody>
      <dsp:txXfrm>
        <a:off x="3320013" y="329669"/>
        <a:ext cx="3017490" cy="1810494"/>
      </dsp:txXfrm>
    </dsp:sp>
    <dsp:sp modelId="{3CD55E8E-DC25-4C76-84A2-49859CCE3000}">
      <dsp:nvSpPr>
        <dsp:cNvPr id="0" name=""/>
        <dsp:cNvSpPr/>
      </dsp:nvSpPr>
      <dsp:spPr>
        <a:xfrm>
          <a:off x="773" y="2441912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err="1" smtClean="0"/>
            <a:t>stateful</a:t>
          </a:r>
          <a:r>
            <a:rPr lang="en-US" sz="2800" b="1" i="0" kern="1200" dirty="0" smtClean="0"/>
            <a:t> and fault-tolerant</a:t>
          </a:r>
          <a:r>
            <a:rPr lang="en-US" sz="2800" b="0" i="0" kern="1200" dirty="0" smtClean="0"/>
            <a:t> </a:t>
          </a:r>
          <a:endParaRPr lang="en-US" sz="2800" kern="1200" dirty="0"/>
        </a:p>
      </dsp:txBody>
      <dsp:txXfrm>
        <a:off x="773" y="2441912"/>
        <a:ext cx="3017490" cy="1810494"/>
      </dsp:txXfrm>
    </dsp:sp>
    <dsp:sp modelId="{C9A861AA-66B5-4D81-9146-1B5DAEE53C2F}">
      <dsp:nvSpPr>
        <dsp:cNvPr id="0" name=""/>
        <dsp:cNvSpPr/>
      </dsp:nvSpPr>
      <dsp:spPr>
        <a:xfrm>
          <a:off x="3320013" y="2441912"/>
          <a:ext cx="3017490" cy="1810494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Performs at </a:t>
          </a:r>
          <a:r>
            <a:rPr lang="en-US" sz="2800" b="1" i="0" kern="1200" dirty="0" smtClean="0"/>
            <a:t>large scale</a:t>
          </a:r>
          <a:endParaRPr lang="en-US" sz="2800" kern="1200" dirty="0"/>
        </a:p>
      </dsp:txBody>
      <dsp:txXfrm>
        <a:off x="3320013" y="2441912"/>
        <a:ext cx="3017490" cy="18104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9B917-FD1C-47CD-89B7-2B2719D9F4E0}">
      <dsp:nvSpPr>
        <dsp:cNvPr id="0" name=""/>
        <dsp:cNvSpPr/>
      </dsp:nvSpPr>
      <dsp:spPr>
        <a:xfrm>
          <a:off x="92274" y="274"/>
          <a:ext cx="3600236" cy="216014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unified programming model</a:t>
          </a:r>
          <a:endParaRPr lang="en-US" sz="3500" kern="1200" dirty="0"/>
        </a:p>
      </dsp:txBody>
      <dsp:txXfrm>
        <a:off x="92274" y="274"/>
        <a:ext cx="3600236" cy="2160141"/>
      </dsp:txXfrm>
    </dsp:sp>
    <dsp:sp modelId="{64130C04-67EA-4697-BCFD-40F592684F92}">
      <dsp:nvSpPr>
        <dsp:cNvPr id="0" name=""/>
        <dsp:cNvSpPr/>
      </dsp:nvSpPr>
      <dsp:spPr>
        <a:xfrm>
          <a:off x="4052534" y="274"/>
          <a:ext cx="3600236" cy="216014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batch and streaming data processing </a:t>
          </a:r>
          <a:endParaRPr lang="en-US" sz="3500" kern="1200" dirty="0"/>
        </a:p>
      </dsp:txBody>
      <dsp:txXfrm>
        <a:off x="4052534" y="274"/>
        <a:ext cx="3600236" cy="2160141"/>
      </dsp:txXfrm>
    </dsp:sp>
    <dsp:sp modelId="{9C82D1A8-57C6-4B1D-988A-54C6580D5592}">
      <dsp:nvSpPr>
        <dsp:cNvPr id="0" name=""/>
        <dsp:cNvSpPr/>
      </dsp:nvSpPr>
      <dsp:spPr>
        <a:xfrm>
          <a:off x="92274" y="2520440"/>
          <a:ext cx="3600236" cy="216014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run on any execution engine</a:t>
          </a:r>
          <a:endParaRPr lang="en-US" sz="3500" kern="1200" dirty="0"/>
        </a:p>
      </dsp:txBody>
      <dsp:txXfrm>
        <a:off x="92274" y="2520440"/>
        <a:ext cx="3600236" cy="2160141"/>
      </dsp:txXfrm>
    </dsp:sp>
    <dsp:sp modelId="{3CD55E8E-DC25-4C76-84A2-49859CCE3000}">
      <dsp:nvSpPr>
        <dsp:cNvPr id="0" name=""/>
        <dsp:cNvSpPr/>
      </dsp:nvSpPr>
      <dsp:spPr>
        <a:xfrm>
          <a:off x="4052534" y="2520440"/>
          <a:ext cx="3600236" cy="216014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multi language support</a:t>
          </a:r>
          <a:endParaRPr lang="en-US" sz="3500" kern="1200" dirty="0"/>
        </a:p>
      </dsp:txBody>
      <dsp:txXfrm>
        <a:off x="4052534" y="2520440"/>
        <a:ext cx="3600236" cy="2160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6E7D9-F743-4024-A7EC-0A6F1A5A12B7}">
      <dsp:nvSpPr>
        <dsp:cNvPr id="0" name=""/>
        <dsp:cNvSpPr/>
      </dsp:nvSpPr>
      <dsp:spPr>
        <a:xfrm>
          <a:off x="239622" y="932536"/>
          <a:ext cx="5642777" cy="17633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8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Speed and Scale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Massive scale of network telemetry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Elasticity to scale up or down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Micro-service and container driven architecture</a:t>
          </a:r>
          <a:endParaRPr lang="en-US" sz="1700" kern="1200" dirty="0"/>
        </a:p>
      </dsp:txBody>
      <dsp:txXfrm>
        <a:off x="239622" y="932536"/>
        <a:ext cx="5642777" cy="1763367"/>
      </dsp:txXfrm>
    </dsp:sp>
    <dsp:sp modelId="{108FDCBD-0527-4DED-A1DC-89A8143ACDC6}">
      <dsp:nvSpPr>
        <dsp:cNvPr id="0" name=""/>
        <dsp:cNvSpPr/>
      </dsp:nvSpPr>
      <dsp:spPr>
        <a:xfrm>
          <a:off x="4506" y="677828"/>
          <a:ext cx="1234357" cy="1851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E1561-B973-41D2-BC0F-08687D4A0ACB}">
      <dsp:nvSpPr>
        <dsp:cNvPr id="0" name=""/>
        <dsp:cNvSpPr/>
      </dsp:nvSpPr>
      <dsp:spPr>
        <a:xfrm>
          <a:off x="6390641" y="932536"/>
          <a:ext cx="5642777" cy="17633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8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Different Telemetry protocols and Mechanism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gRPC</a:t>
          </a:r>
          <a:r>
            <a:rPr lang="en-US" sz="1700" kern="1200" dirty="0" smtClean="0"/>
            <a:t>, BMP, Syslog </a:t>
          </a:r>
          <a:r>
            <a:rPr lang="en-US" sz="1700" kern="1200" dirty="0" err="1" smtClean="0"/>
            <a:t>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Ease of adding new telemetry data</a:t>
          </a:r>
          <a:endParaRPr lang="en-US" sz="1700" kern="1200" dirty="0"/>
        </a:p>
      </dsp:txBody>
      <dsp:txXfrm>
        <a:off x="6390641" y="932536"/>
        <a:ext cx="5642777" cy="1763367"/>
      </dsp:txXfrm>
    </dsp:sp>
    <dsp:sp modelId="{624C4DB8-7DCE-4F83-A3D6-712291CF7B02}">
      <dsp:nvSpPr>
        <dsp:cNvPr id="0" name=""/>
        <dsp:cNvSpPr/>
      </dsp:nvSpPr>
      <dsp:spPr>
        <a:xfrm>
          <a:off x="6155525" y="677828"/>
          <a:ext cx="1234357" cy="18515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0C73A-4A64-4364-B8C2-3F560A378223}">
      <dsp:nvSpPr>
        <dsp:cNvPr id="0" name=""/>
        <dsp:cNvSpPr/>
      </dsp:nvSpPr>
      <dsp:spPr>
        <a:xfrm>
          <a:off x="3315131" y="3152421"/>
          <a:ext cx="5642777" cy="17633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388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Realize different use cases quickly by reusing “NTA platform”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Focus on business logic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Hide the internal mechanisms</a:t>
          </a:r>
          <a:endParaRPr lang="en-US" sz="1700" kern="1200" dirty="0"/>
        </a:p>
      </dsp:txBody>
      <dsp:txXfrm>
        <a:off x="3315131" y="3152421"/>
        <a:ext cx="5642777" cy="1763367"/>
      </dsp:txXfrm>
    </dsp:sp>
    <dsp:sp modelId="{E99555F9-76EC-4A20-A419-69BA0A1C3E2F}">
      <dsp:nvSpPr>
        <dsp:cNvPr id="0" name=""/>
        <dsp:cNvSpPr/>
      </dsp:nvSpPr>
      <dsp:spPr>
        <a:xfrm>
          <a:off x="3080015" y="2897712"/>
          <a:ext cx="1234357" cy="185153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790C-8A19-4BCF-BABB-D3B3F3A7D39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7A20-E068-49C1-9AD9-632F1BE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7A20-E068-49C1-9AD9-632F1BEB42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63A-5D92-451A-A81D-536E8D225C8C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4C38-6B55-4D1B-80B0-CA7A63B60B06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5D1F-9762-4BF4-AF52-65C97ADBBD73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26E4-D95B-4C37-B33F-0A09BB9EFF60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74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987-7CB6-4E74-9879-FFD9BBBA9B5E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7BA6-AC07-43C4-8929-0E4E799655DE}" type="datetime1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912B-FF6D-4AA8-9492-18DBE2315DE9}" type="datetime1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7C29-4DBF-4E88-9B53-06A24CDE2185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9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8D3-5C4D-434F-8ADC-82C14D63224F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D80E-CD50-4177-A090-1D21E07F08C9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AC7C-9ABF-402F-B394-B1DADFC45E7E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1DB5-4FEE-46CC-B203-9C0C1CC81632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A7AC-3BC0-4C20-B068-11F612CCADFD}" type="datetime1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42E-47A5-4840-BE82-AE8CE90C6F6E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0B2F-B068-4623-85A6-BED3200A9210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77C-632F-4508-90B7-45461825E63A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D45-3200-4B41-A413-1F7B400EEF09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6B6D77-30CA-4B94-B4B6-7431327508E9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DB4-8DDE-4C96-8E8B-A616ADFF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Connections - 2017</a:t>
            </a:r>
          </a:p>
          <a:p>
            <a:r>
              <a:rPr lang="en-US" dirty="0" smtClean="0"/>
              <a:t>Vinod Kumar S - Huawei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Analytics (Kappa)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919" y="2024087"/>
            <a:ext cx="599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Network Streaming Analytics Use cases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Real-time Anomaly detection and 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Network fault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BMP:  Route leaks / BGP hijack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Congestion avoidance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AI enabled auto bandwidth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Self healing virtualized networks </a:t>
            </a:r>
            <a:endParaRPr lang="en-US" sz="2000" dirty="0"/>
          </a:p>
        </p:txBody>
      </p:sp>
      <p:pic>
        <p:nvPicPr>
          <p:cNvPr id="1032" name="Picture 8" descr="Kappa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68" y="1853248"/>
            <a:ext cx="5803508" cy="16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mbda_vs_Kap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68" y="3455248"/>
            <a:ext cx="5803508" cy="32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streaming framework</a:t>
            </a:r>
            <a:endParaRPr lang="en-US" dirty="0"/>
          </a:p>
        </p:txBody>
      </p:sp>
      <p:pic>
        <p:nvPicPr>
          <p:cNvPr id="7170" name="Picture 2" descr="Flin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68" y="2397441"/>
            <a:ext cx="5640844" cy="31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1451002"/>
              </p:ext>
            </p:extLst>
          </p:nvPr>
        </p:nvGraphicFramePr>
        <p:xfrm>
          <a:off x="72572" y="1657979"/>
          <a:ext cx="6338277" cy="458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99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programming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120" y="1678622"/>
            <a:ext cx="4236688" cy="4680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5888390"/>
              </p:ext>
            </p:extLst>
          </p:nvPr>
        </p:nvGraphicFramePr>
        <p:xfrm>
          <a:off x="92669" y="1678623"/>
          <a:ext cx="7745046" cy="468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Platform?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158813"/>
              </p:ext>
            </p:extLst>
          </p:nvPr>
        </p:nvGraphicFramePr>
        <p:xfrm>
          <a:off x="80386" y="1224192"/>
          <a:ext cx="12037925" cy="559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14884" y="2039815"/>
            <a:ext cx="6873072" cy="322552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NAI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2146449" y="4487196"/>
            <a:ext cx="4754193" cy="344958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isometricOffAxis1Top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 platform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14</a:t>
            </a:fld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5225144" y="5464567"/>
            <a:ext cx="6757468" cy="125431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Network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3780" y="4190166"/>
            <a:ext cx="1108068" cy="37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Collector 1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0114" y="4190165"/>
            <a:ext cx="1108068" cy="37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Collector 2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0292" y="4190164"/>
            <a:ext cx="1108068" cy="37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Collector n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6923625" y="2375941"/>
            <a:ext cx="740515" cy="2889395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bus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2020220" y="3353313"/>
            <a:ext cx="5052532" cy="736254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bus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61241" y="2500565"/>
            <a:ext cx="688229" cy="2441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Management and Orchestration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2239306" y="2961830"/>
            <a:ext cx="4754193" cy="344958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scene3d>
            <a:camera prst="isometricOffAxis1Top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Analytics Platform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4623" y="2663919"/>
            <a:ext cx="1108068" cy="374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70957" y="2663918"/>
            <a:ext cx="1108068" cy="374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App 2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97291" y="2675068"/>
            <a:ext cx="1108068" cy="374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 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571196" y="3306788"/>
            <a:ext cx="2230782" cy="883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SDN controller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729356">
            <a:off x="6377828" y="1841605"/>
            <a:ext cx="3570519" cy="1211826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Closed Loop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9289583" y="4194952"/>
            <a:ext cx="633047" cy="158285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SBI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>
            <a:off x="5486244" y="4664866"/>
            <a:ext cx="726248" cy="143690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Telemetry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Networks </a:t>
            </a:r>
            <a:r>
              <a:rPr lang="en-US" dirty="0"/>
              <a:t>autonomous through automation and control loops</a:t>
            </a:r>
          </a:p>
          <a:p>
            <a:pPr lvl="0"/>
            <a:r>
              <a:rPr lang="en-US" dirty="0"/>
              <a:t>Actionable Analytics by SDN, Orchestrator</a:t>
            </a:r>
          </a:p>
          <a:p>
            <a:pPr lvl="0"/>
            <a:r>
              <a:rPr lang="en-US" dirty="0"/>
              <a:t>Continuous Feedback and </a:t>
            </a:r>
            <a:r>
              <a:rPr lang="en-US" dirty="0" smtClean="0"/>
              <a:t>improvements</a:t>
            </a:r>
          </a:p>
          <a:p>
            <a:pPr lvl="0"/>
            <a:r>
              <a:rPr lang="en-US" dirty="0" smtClean="0"/>
              <a:t>ML based analytics for prediction</a:t>
            </a:r>
            <a:endParaRPr lang="en-US" dirty="0"/>
          </a:p>
          <a:p>
            <a:pPr lvl="0"/>
            <a:r>
              <a:rPr lang="en-US" dirty="0" smtClean="0"/>
              <a:t>Self healing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54" y="845026"/>
            <a:ext cx="10627839" cy="554871"/>
          </a:xfrm>
        </p:spPr>
        <p:txBody>
          <a:bodyPr/>
          <a:lstStyle/>
          <a:p>
            <a:r>
              <a:rPr lang="en-US" altLang="zh-CN" dirty="0" err="1" smtClean="0"/>
              <a:t>sflow</a:t>
            </a:r>
            <a:r>
              <a:rPr lang="en-US" altLang="zh-CN" dirty="0" smtClean="0"/>
              <a:t> use case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16</a:t>
            </a:fld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8164056" y="2559226"/>
            <a:ext cx="139795" cy="18319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Up-Down Arrow 230"/>
          <p:cNvSpPr/>
          <p:nvPr/>
        </p:nvSpPr>
        <p:spPr>
          <a:xfrm>
            <a:off x="4736710" y="3861734"/>
            <a:ext cx="278634" cy="1863967"/>
          </a:xfrm>
          <a:prstGeom prst="upDown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8" name="Picture 307" descr="图片2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50" y="3301051"/>
            <a:ext cx="568450" cy="4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63125" y="3028366"/>
            <a:ext cx="6253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NTA – Network Telemetry &amp; </a:t>
            </a:r>
            <a:r>
              <a:rPr lang="en-US" altLang="zh-CN" sz="1600" dirty="0" smtClean="0"/>
              <a:t>Analytics</a:t>
            </a:r>
            <a:endParaRPr lang="zh-CN" altLang="en-US" sz="1600" dirty="0"/>
          </a:p>
        </p:txBody>
      </p:sp>
      <p:sp>
        <p:nvSpPr>
          <p:cNvPr id="43" name="Cloud 42"/>
          <p:cNvSpPr/>
          <p:nvPr/>
        </p:nvSpPr>
        <p:spPr>
          <a:xfrm>
            <a:off x="395420" y="3130284"/>
            <a:ext cx="2851050" cy="1154981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SDN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2530073" y="3746483"/>
            <a:ext cx="407678" cy="1611553"/>
          </a:xfrm>
          <a:prstGeom prst="upDown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6" name="Picture 307" descr="图片2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4" y="3390449"/>
            <a:ext cx="568450" cy="4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07" descr="图片2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0" y="3806032"/>
            <a:ext cx="568450" cy="4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/>
          <p:cNvCxnSpPr>
            <a:stCxn id="76" idx="3"/>
            <a:endCxn id="78" idx="1"/>
          </p:cNvCxnSpPr>
          <p:nvPr/>
        </p:nvCxnSpPr>
        <p:spPr>
          <a:xfrm flipV="1">
            <a:off x="1189004" y="3524731"/>
            <a:ext cx="1279446" cy="89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3"/>
            <a:endCxn id="77" idx="1"/>
          </p:cNvCxnSpPr>
          <p:nvPr/>
        </p:nvCxnSpPr>
        <p:spPr>
          <a:xfrm>
            <a:off x="1189004" y="3614129"/>
            <a:ext cx="412456" cy="4155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3"/>
            <a:endCxn id="78" idx="1"/>
          </p:cNvCxnSpPr>
          <p:nvPr/>
        </p:nvCxnSpPr>
        <p:spPr>
          <a:xfrm flipV="1">
            <a:off x="2169910" y="3524731"/>
            <a:ext cx="298540" cy="504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9487" y="3203192"/>
            <a:ext cx="858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OVS</a:t>
            </a:r>
            <a:endParaRPr lang="en-US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3808964" y="3416564"/>
            <a:ext cx="7680694" cy="3224477"/>
          </a:xfrm>
          <a:prstGeom prst="roundRect">
            <a:avLst>
              <a:gd name="adj" fmla="val 1104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16968" y="4331757"/>
            <a:ext cx="2151449" cy="2039817"/>
          </a:xfrm>
          <a:prstGeom prst="roundRect">
            <a:avLst>
              <a:gd name="adj" fmla="val 1897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41346" y="4512128"/>
            <a:ext cx="1963343" cy="1775395"/>
          </a:xfrm>
          <a:prstGeom prst="roundRect">
            <a:avLst>
              <a:gd name="adj" fmla="val 1897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DDS </a:t>
            </a:r>
            <a:r>
              <a:rPr lang="en-US" dirty="0" err="1" smtClean="0">
                <a:solidFill>
                  <a:schemeClr val="tx1"/>
                </a:solidFill>
              </a:rPr>
              <a:t>Sflow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600358" y="3524048"/>
            <a:ext cx="1556395" cy="639673"/>
          </a:xfrm>
          <a:prstGeom prst="roundRect">
            <a:avLst>
              <a:gd name="adj" fmla="val 18970"/>
            </a:avLst>
          </a:prstGeom>
          <a:solidFill>
            <a:schemeClr val="bg2">
              <a:lumMod val="75000"/>
              <a:alpha val="54000"/>
            </a:schemeClr>
          </a:solidFill>
          <a:ln>
            <a:solidFill>
              <a:schemeClr val="tx2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054568" y="5257328"/>
            <a:ext cx="647312" cy="614618"/>
          </a:xfrm>
          <a:prstGeom prst="roundRect">
            <a:avLst>
              <a:gd name="adj" fmla="val 18970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DDS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872658" y="5274351"/>
            <a:ext cx="780153" cy="614618"/>
          </a:xfrm>
          <a:prstGeom prst="roundRect">
            <a:avLst>
              <a:gd name="adj" fmla="val 1897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pic>
        <p:nvPicPr>
          <p:cNvPr id="1026" name="Picture 2" descr="Image result for apache kafk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38529" y="5914429"/>
            <a:ext cx="347634" cy="3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8518" y="5902301"/>
            <a:ext cx="326452" cy="310129"/>
          </a:xfrm>
          <a:prstGeom prst="rect">
            <a:avLst/>
          </a:prstGeom>
        </p:spPr>
      </p:pic>
      <p:sp>
        <p:nvSpPr>
          <p:cNvPr id="73" name="Rounded Rectangle 72"/>
          <p:cNvSpPr/>
          <p:nvPr/>
        </p:nvSpPr>
        <p:spPr>
          <a:xfrm>
            <a:off x="7041581" y="5184654"/>
            <a:ext cx="1629293" cy="1147266"/>
          </a:xfrm>
          <a:prstGeom prst="roundRect">
            <a:avLst>
              <a:gd name="adj" fmla="val 1897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1424" y="4414758"/>
            <a:ext cx="1655283" cy="705251"/>
          </a:xfrm>
          <a:prstGeom prst="roundRect">
            <a:avLst>
              <a:gd name="adj" fmla="val 1897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4597494" y="5309694"/>
            <a:ext cx="391700" cy="1415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8696105" y="4691933"/>
            <a:ext cx="619765" cy="14631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94050" y="4784681"/>
            <a:ext cx="196673" cy="273632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33" y="5773816"/>
            <a:ext cx="493459" cy="49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ounded Rectangle 103"/>
          <p:cNvSpPr/>
          <p:nvPr/>
        </p:nvSpPr>
        <p:spPr>
          <a:xfrm>
            <a:off x="4268602" y="3512012"/>
            <a:ext cx="5160377" cy="702008"/>
          </a:xfrm>
          <a:prstGeom prst="roundRect">
            <a:avLst>
              <a:gd name="adj" fmla="val 18970"/>
            </a:avLst>
          </a:prstGeom>
          <a:solidFill>
            <a:srgbClr val="FFF4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Traffic Prediction NTA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</a:t>
            </a:r>
          </a:p>
        </p:txBody>
      </p:sp>
      <p:sp>
        <p:nvSpPr>
          <p:cNvPr id="240" name="Rounded Rectangle 239"/>
          <p:cNvSpPr/>
          <p:nvPr/>
        </p:nvSpPr>
        <p:spPr>
          <a:xfrm>
            <a:off x="9325269" y="4375835"/>
            <a:ext cx="1971280" cy="1906197"/>
          </a:xfrm>
          <a:prstGeom prst="roundRect">
            <a:avLst>
              <a:gd name="adj" fmla="val 1897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9" name="Bent-Up Arrow 8"/>
          <p:cNvSpPr/>
          <p:nvPr/>
        </p:nvSpPr>
        <p:spPr>
          <a:xfrm rot="16200000">
            <a:off x="3056887" y="1727343"/>
            <a:ext cx="1280533" cy="2288805"/>
          </a:xfrm>
          <a:prstGeom prst="bentUpArrow">
            <a:avLst>
              <a:gd name="adj1" fmla="val 15159"/>
              <a:gd name="adj2" fmla="val 14991"/>
              <a:gd name="adj3" fmla="val 1733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261319" y="5282828"/>
            <a:ext cx="3783092" cy="431502"/>
          </a:xfrm>
          <a:prstGeom prst="leftRightArrow">
            <a:avLst>
              <a:gd name="adj1" fmla="val 54238"/>
              <a:gd name="adj2" fmla="val 50000"/>
            </a:avLst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DDS BUS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9" y="2247684"/>
            <a:ext cx="69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Rest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>
            <a:off x="2512977" y="4301844"/>
            <a:ext cx="430887" cy="6243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Sflow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Up-Down Arrow 89"/>
          <p:cNvSpPr/>
          <p:nvPr/>
        </p:nvSpPr>
        <p:spPr>
          <a:xfrm>
            <a:off x="637815" y="3831851"/>
            <a:ext cx="413792" cy="1558211"/>
          </a:xfrm>
          <a:prstGeom prst="upDownArrow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0800000">
            <a:off x="620719" y="4387212"/>
            <a:ext cx="430887" cy="6243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Sflow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694418" y="2632855"/>
            <a:ext cx="363532" cy="703031"/>
          </a:xfrm>
          <a:prstGeom prst="downArrow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4958" y="2380465"/>
            <a:ext cx="338554" cy="11681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Openflow</a:t>
            </a:r>
            <a:endParaRPr lang="en-US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64" idx="3"/>
            <a:endCxn id="74" idx="1"/>
          </p:cNvCxnSpPr>
          <p:nvPr/>
        </p:nvCxnSpPr>
        <p:spPr bwMode="auto">
          <a:xfrm flipV="1">
            <a:off x="5652811" y="4767384"/>
            <a:ext cx="1378613" cy="814276"/>
          </a:xfrm>
          <a:prstGeom prst="bentConnector3">
            <a:avLst>
              <a:gd name="adj1" fmla="val 50000"/>
            </a:avLst>
          </a:prstGeom>
          <a:noFill/>
          <a:ln w="698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Picture 4" descr="Image result for grafana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34" y="1883237"/>
            <a:ext cx="2131765" cy="9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/>
          <p:cNvCxnSpPr>
            <a:endCxn id="21" idx="2"/>
          </p:cNvCxnSpPr>
          <p:nvPr/>
        </p:nvCxnSpPr>
        <p:spPr bwMode="auto">
          <a:xfrm flipV="1">
            <a:off x="8868417" y="2864817"/>
            <a:ext cx="0" cy="659232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Elbow Connector 92"/>
          <p:cNvCxnSpPr>
            <a:stCxn id="240" idx="0"/>
            <a:endCxn id="104" idx="3"/>
          </p:cNvCxnSpPr>
          <p:nvPr/>
        </p:nvCxnSpPr>
        <p:spPr bwMode="auto">
          <a:xfrm rot="16200000" flipV="1">
            <a:off x="9613535" y="3678461"/>
            <a:ext cx="512819" cy="881930"/>
          </a:xfrm>
          <a:prstGeom prst="bentConnector2">
            <a:avLst/>
          </a:prstGeom>
          <a:noFill/>
          <a:ln w="698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Elbow Connector 95"/>
          <p:cNvCxnSpPr>
            <a:stCxn id="240" idx="3"/>
            <a:endCxn id="21" idx="3"/>
          </p:cNvCxnSpPr>
          <p:nvPr/>
        </p:nvCxnSpPr>
        <p:spPr bwMode="auto">
          <a:xfrm flipH="1" flipV="1">
            <a:off x="9934299" y="2374027"/>
            <a:ext cx="1362250" cy="2954907"/>
          </a:xfrm>
          <a:prstGeom prst="bentConnector3">
            <a:avLst>
              <a:gd name="adj1" fmla="val -16781"/>
            </a:avLst>
          </a:prstGeom>
          <a:noFill/>
          <a:ln w="698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0" name="Picture 6" descr="Image result for ON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94" y="1805076"/>
            <a:ext cx="1230653" cy="81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89" y="1664045"/>
            <a:ext cx="11576876" cy="48767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Explore the possibility of bus based transport for telemetry</a:t>
            </a:r>
          </a:p>
          <a:p>
            <a:pPr lvl="1"/>
            <a:r>
              <a:rPr lang="en-US" dirty="0" smtClean="0"/>
              <a:t>Evaluate the option of extending the encoding (content type) of telemetry protocols</a:t>
            </a:r>
          </a:p>
          <a:p>
            <a:pPr lvl="1"/>
            <a:r>
              <a:rPr lang="en-US" dirty="0" err="1" smtClean="0"/>
              <a:t>gRPC</a:t>
            </a:r>
            <a:r>
              <a:rPr lang="en-US" dirty="0" smtClean="0"/>
              <a:t>/</a:t>
            </a:r>
            <a:r>
              <a:rPr lang="en-US" dirty="0" err="1" smtClean="0"/>
              <a:t>gNMI</a:t>
            </a:r>
            <a:r>
              <a:rPr lang="en-US" dirty="0" smtClean="0"/>
              <a:t> under IETF</a:t>
            </a:r>
          </a:p>
          <a:p>
            <a:r>
              <a:rPr lang="en-US" dirty="0" smtClean="0"/>
              <a:t>IRTF</a:t>
            </a:r>
          </a:p>
          <a:p>
            <a:pPr lvl="1"/>
            <a:r>
              <a:rPr lang="en-US" dirty="0" smtClean="0"/>
              <a:t>Work towards the “proposed” NMLRG  research group to discuss the analytics and ML in network</a:t>
            </a:r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pPr lvl="1"/>
            <a:r>
              <a:rPr lang="en-US" dirty="0" smtClean="0"/>
              <a:t>Enhance/Reuse network analytics platforms such as DCAE (ONAP), PNDA.</a:t>
            </a:r>
          </a:p>
          <a:p>
            <a:pPr lvl="1"/>
            <a:r>
              <a:rPr lang="en-US" dirty="0" smtClean="0"/>
              <a:t>Work with open source machine learning libraries such as tensor flow for network specific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the demo during Hackathon tomorrow!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Artificial Intelligence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94064"/>
              </p:ext>
            </p:extLst>
          </p:nvPr>
        </p:nvGraphicFramePr>
        <p:xfrm>
          <a:off x="442128" y="1276140"/>
          <a:ext cx="11364686" cy="538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73" y="326248"/>
            <a:ext cx="10439855" cy="87131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Network Telemetry</a:t>
            </a:r>
            <a:endParaRPr lang="zh-CN" alt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121705"/>
              </p:ext>
            </p:extLst>
          </p:nvPr>
        </p:nvGraphicFramePr>
        <p:xfrm>
          <a:off x="211015" y="1537398"/>
          <a:ext cx="6897778" cy="5015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elemetry-visibility-analytic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41" y="2909851"/>
            <a:ext cx="4864450" cy="2554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22369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Telemetry</a:t>
            </a:r>
            <a:endParaRPr lang="en-US" dirty="0"/>
          </a:p>
        </p:txBody>
      </p:sp>
      <p:pic>
        <p:nvPicPr>
          <p:cNvPr id="3074" name="Picture 2" descr="https://img2.tuicool.com/26JBNb.png!we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315386"/>
            <a:ext cx="52387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123651"/>
              </p:ext>
            </p:extLst>
          </p:nvPr>
        </p:nvGraphicFramePr>
        <p:xfrm>
          <a:off x="82620" y="1853248"/>
          <a:ext cx="6529195" cy="471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9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Telemetry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7588" y="2002396"/>
            <a:ext cx="4857357" cy="4195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03345739"/>
              </p:ext>
            </p:extLst>
          </p:nvPr>
        </p:nvGraphicFramePr>
        <p:xfrm>
          <a:off x="82620" y="1853248"/>
          <a:ext cx="6529195" cy="471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0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Based transport option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24323"/>
              </p:ext>
            </p:extLst>
          </p:nvPr>
        </p:nvGraphicFramePr>
        <p:xfrm>
          <a:off x="108524" y="1557494"/>
          <a:ext cx="6975564" cy="450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566"/>
                <a:gridCol w="2733152"/>
                <a:gridCol w="2461846"/>
              </a:tblGrid>
              <a:tr h="342265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socket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 based transport</a:t>
                      </a:r>
                      <a:endParaRPr lang="en-US" dirty="0"/>
                    </a:p>
                  </a:txBody>
                  <a:tcPr/>
                </a:tc>
              </a:tr>
              <a:tr h="8439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TCP: Point to Point</a:t>
                      </a:r>
                    </a:p>
                    <a:p>
                      <a:r>
                        <a:rPr lang="en-US" dirty="0" smtClean="0"/>
                        <a:t>UDP: point to point,</a:t>
                      </a:r>
                      <a:r>
                        <a:rPr lang="en-US" baseline="0" dirty="0" smtClean="0"/>
                        <a:t> broadcast or multicast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Publish-Subscribe (multicast)</a:t>
                      </a:r>
                      <a:endParaRPr lang="en-US" dirty="0"/>
                    </a:p>
                  </a:txBody>
                  <a:tcPr/>
                </a:tc>
              </a:tr>
              <a:tr h="8439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Discovery of endpoints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addresses, port numbers</a:t>
                      </a:r>
                      <a:r>
                        <a:rPr lang="en-US" baseline="0" dirty="0" smtClean="0"/>
                        <a:t> are hardcoded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discovery,</a:t>
                      </a:r>
                      <a:r>
                        <a:rPr lang="en-US" baseline="0" dirty="0" smtClean="0"/>
                        <a:t> no need to specify where end points reside</a:t>
                      </a:r>
                      <a:endParaRPr lang="en-US" dirty="0"/>
                    </a:p>
                  </a:txBody>
                  <a:tcPr/>
                </a:tc>
              </a:tr>
              <a:tr h="8439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Management</a:t>
                      </a:r>
                      <a:r>
                        <a:rPr lang="en-US" baseline="0" smtClean="0"/>
                        <a:t> configuration and Application reachability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 and configuration is simpler, publish</a:t>
                      </a:r>
                      <a:r>
                        <a:rPr lang="en-US" baseline="0" dirty="0" smtClean="0"/>
                        <a:t> to middleware</a:t>
                      </a:r>
                      <a:endParaRPr lang="en-US" dirty="0"/>
                    </a:p>
                  </a:txBody>
                  <a:tcPr/>
                </a:tc>
              </a:tr>
              <a:tr h="8439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Publishing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copy per subscription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copy per domain.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44863" y="2220686"/>
            <a:ext cx="1296236" cy="84406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VNF / PNF 1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7244863" y="3267496"/>
            <a:ext cx="1296236" cy="84406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VNF / PNF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7244863" y="4314306"/>
            <a:ext cx="1296236" cy="84406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VNF / PNF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912889" y="3131843"/>
            <a:ext cx="1366575" cy="11153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Middleware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0741688" y="2446773"/>
            <a:ext cx="113546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 1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41687" y="3493583"/>
            <a:ext cx="113546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 2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0741686" y="4540393"/>
            <a:ext cx="113546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Subscriber 3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8541099" y="2642717"/>
            <a:ext cx="532563" cy="4891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7" idx="1"/>
          </p:cNvCxnSpPr>
          <p:nvPr/>
        </p:nvCxnSpPr>
        <p:spPr>
          <a:xfrm>
            <a:off x="8541099" y="3689527"/>
            <a:ext cx="3717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</p:cNvCxnSpPr>
          <p:nvPr/>
        </p:nvCxnSpPr>
        <p:spPr>
          <a:xfrm flipV="1">
            <a:off x="8541099" y="4247210"/>
            <a:ext cx="532563" cy="4891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10138787" y="2642716"/>
            <a:ext cx="602901" cy="4891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3" idx="1"/>
          </p:cNvCxnSpPr>
          <p:nvPr/>
        </p:nvCxnSpPr>
        <p:spPr>
          <a:xfrm flipV="1">
            <a:off x="10279464" y="3689526"/>
            <a:ext cx="46222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10138787" y="4247208"/>
            <a:ext cx="602899" cy="4891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01875" y="2599285"/>
            <a:ext cx="31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26028" y="3395002"/>
            <a:ext cx="31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8526027" y="4247208"/>
            <a:ext cx="31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27"/>
          <p:cNvSpPr txBox="1"/>
          <p:nvPr/>
        </p:nvSpPr>
        <p:spPr>
          <a:xfrm>
            <a:off x="10173957" y="2599285"/>
            <a:ext cx="31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229224" y="3373560"/>
            <a:ext cx="62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 c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10249320" y="4140637"/>
            <a:ext cx="62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r>
              <a:rPr lang="en-US" dirty="0" smtClean="0"/>
              <a:t> encoding option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119069" y="2174796"/>
            <a:ext cx="1346479" cy="984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 / PNF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773509" y="2174795"/>
            <a:ext cx="1346479" cy="9847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9465548" y="2667165"/>
            <a:ext cx="1307961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923586" y="2541560"/>
            <a:ext cx="391885" cy="2512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80808" y="3845333"/>
            <a:ext cx="327743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Type consistency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Compatibility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480808" y="2815377"/>
            <a:ext cx="1442778" cy="102995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15471" y="2804073"/>
            <a:ext cx="1442776" cy="104125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27347"/>
              </p:ext>
            </p:extLst>
          </p:nvPr>
        </p:nvGraphicFramePr>
        <p:xfrm>
          <a:off x="138798" y="1853248"/>
          <a:ext cx="7898979" cy="302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71"/>
                <a:gridCol w="2873829"/>
                <a:gridCol w="2842779"/>
              </a:tblGrid>
              <a:tr h="366989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Protobuf</a:t>
                      </a:r>
                      <a:endParaRPr lang="en-US" dirty="0"/>
                    </a:p>
                  </a:txBody>
                  <a:tcPr/>
                </a:tc>
              </a:tr>
              <a:tr h="36698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readable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readable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 binary</a:t>
                      </a:r>
                      <a:endParaRPr lang="en-US" dirty="0"/>
                    </a:p>
                  </a:txBody>
                  <a:tcPr/>
                </a:tc>
              </a:tr>
              <a:tr h="366989">
                <a:tc>
                  <a:txBody>
                    <a:bodyPr/>
                    <a:lstStyle/>
                    <a:p>
                      <a:r>
                        <a:rPr lang="en-US" dirty="0" smtClean="0"/>
                        <a:t>Easily 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Easily 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target specific compiler</a:t>
                      </a:r>
                      <a:endParaRPr lang="en-US" dirty="0"/>
                    </a:p>
                  </a:txBody>
                  <a:tcPr/>
                </a:tc>
              </a:tr>
              <a:tr h="366989">
                <a:tc>
                  <a:txBody>
                    <a:bodyPr/>
                    <a:lstStyle/>
                    <a:p>
                      <a:r>
                        <a:rPr lang="en-US" dirty="0" smtClean="0"/>
                        <a:t>Self contained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 contained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dependency</a:t>
                      </a:r>
                      <a:endParaRPr lang="en-US" dirty="0"/>
                    </a:p>
                  </a:txBody>
                  <a:tcPr/>
                </a:tc>
              </a:tr>
              <a:tr h="366989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optimized</a:t>
                      </a:r>
                      <a:endParaRPr lang="en-US" dirty="0"/>
                    </a:p>
                  </a:txBody>
                  <a:tcPr/>
                </a:tc>
              </a:tr>
              <a:tr h="366989">
                <a:tc>
                  <a:txBody>
                    <a:bodyPr/>
                    <a:lstStyle/>
                    <a:p>
                      <a:r>
                        <a:rPr lang="en-US" dirty="0" smtClean="0"/>
                        <a:t>Massive data 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Massive data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metadata overhead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Analytics</a:t>
            </a:r>
            <a:endParaRPr lang="en-US" dirty="0"/>
          </a:p>
        </p:txBody>
      </p:sp>
      <p:pic>
        <p:nvPicPr>
          <p:cNvPr id="8194" name="Picture 2" descr="Image result for stream of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848633"/>
            <a:ext cx="11442478" cy="361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/ Lambda Architecture</a:t>
            </a:r>
            <a:endParaRPr lang="en-US" dirty="0"/>
          </a:p>
        </p:txBody>
      </p:sp>
      <p:pic>
        <p:nvPicPr>
          <p:cNvPr id="6146" name="Picture 2" descr="Lambda_Architecture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27" y="2542233"/>
            <a:ext cx="5642873" cy="31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0DB4-8DDE-4C96-8E8B-A616ADFF6C3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956275"/>
              </p:ext>
            </p:extLst>
          </p:nvPr>
        </p:nvGraphicFramePr>
        <p:xfrm>
          <a:off x="72572" y="1657979"/>
          <a:ext cx="6338277" cy="458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32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1670</TotalTime>
  <Words>679</Words>
  <Application>Microsoft Office PowerPoint</Application>
  <PresentationFormat>Widescreen</PresentationFormat>
  <Paragraphs>209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Century Gothic</vt:lpstr>
      <vt:lpstr>Wingdings</vt:lpstr>
      <vt:lpstr>Wingdings 3</vt:lpstr>
      <vt:lpstr>Ion</vt:lpstr>
      <vt:lpstr>Network Artificial Intelligence</vt:lpstr>
      <vt:lpstr>Network Artificial Intelligence</vt:lpstr>
      <vt:lpstr>Network Telemetry</vt:lpstr>
      <vt:lpstr>Legacy Telemetry</vt:lpstr>
      <vt:lpstr>Streaming Telemetry</vt:lpstr>
      <vt:lpstr>Bus Based transport option</vt:lpstr>
      <vt:lpstr>Protobuf encoding option</vt:lpstr>
      <vt:lpstr>Streaming Analytics</vt:lpstr>
      <vt:lpstr>Batch / Lambda Architecture</vt:lpstr>
      <vt:lpstr>Streaming Analytics (Kappa)</vt:lpstr>
      <vt:lpstr>Flink streaming framework</vt:lpstr>
      <vt:lpstr>Beam programming model</vt:lpstr>
      <vt:lpstr>Why a Platform?</vt:lpstr>
      <vt:lpstr>Architecture</vt:lpstr>
      <vt:lpstr>Closed Loop</vt:lpstr>
      <vt:lpstr>sflow use case</vt:lpstr>
      <vt:lpstr>Prediction Snapshot</vt:lpstr>
      <vt:lpstr>Looking forward…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Artificial Intelligence</dc:title>
  <dc:creator>VinodS Kumar</dc:creator>
  <cp:lastModifiedBy>Dhruv Dhody</cp:lastModifiedBy>
  <cp:revision>52</cp:revision>
  <dcterms:created xsi:type="dcterms:W3CDTF">2017-11-06T04:41:50Z</dcterms:created>
  <dcterms:modified xsi:type="dcterms:W3CDTF">2017-11-07T08:37:36Z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(2)w4LUIBZyO7pmq0O+KzRkTxqIVvHZk4kmn7D6Xi39QOzJr0PcHqYJLP6XTbUOQGgl+KPk//HP
Uur+WGk6ENcI9ZAPkD0kayVif5EkhjanzT40h9OfBx6mu8doAq3o0q75aKutkoe1Kbvjs+hx
SqVOzUPWKmNln4C+ObWDRdG0po1FptBuoxZXnd9QQ7w9hNCSW50ObhhDfj3DJffnoacWZMkq
VMcPsEmqSYV0QPByBR</vt:lpwstr>
  </property>
  <property fmtid="{D5CDD505-2E9C-101B-9397-08002B2CF9AE}" pid="3" name="_2015_ms_pID_7253431">
    <vt:lpwstr>IV2RT/T8v/rKKUNxZbb4rBrARlOM7LC8KSLHptRR+fsFTmwkLRvjnE
rTaAi6uD0FE6i/KpcaWzPM+YbvneotozbF5BTedQLnUW3MQrr32MjXs1j9I9g+03fnD2QX7o
rph806jYqm3lK97le2FTzmz7ExjMo5T95umpWe19I/zD/aJUSrxIqpj3HA2Mvx/0aqo=</vt:lpwstr>
  </property>
</Properties>
</file>