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60" r:id="rId4"/>
    <p:sldId id="27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F694-C8BE-4D19-85EC-D2D7288720A9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C9961-1EA3-4256-AE21-EA337A024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3FF71-65CE-4933-B31A-1CD36F633A97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2D03-81B1-4229-844B-B2A584DB74CD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6114-F76F-4958-BE2B-91368702B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2780928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Security Analytics IIESOC</a:t>
            </a:r>
            <a:endParaRPr lang="en-US" sz="72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3"/>
          <p:cNvSpPr>
            <a:spLocks noGrp="1"/>
          </p:cNvSpPr>
          <p:nvPr>
            <p:ph type="subTitle" idx="1"/>
          </p:nvPr>
        </p:nvSpPr>
        <p:spPr>
          <a:xfrm>
            <a:off x="1371956" y="3886200"/>
            <a:ext cx="6400089" cy="175260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Dharmanandana Reddy. P</a:t>
            </a:r>
            <a:r>
              <a:rPr lang="en-US" dirty="0" smtClean="0"/>
              <a:t> 	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Security Analytics Use case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Email spam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1"/>
            <a:ext cx="6418937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Spam filters blacklist certain addresses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Features Indicative of Spam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n-US" sz="2400" dirty="0"/>
              <a:t>Intentionally misspelled words ("V!AGR4“)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n-US" sz="2400" dirty="0"/>
              <a:t>presence of hyperlinks to known malicious websites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n-US" sz="2400" dirty="0"/>
              <a:t>virus-laden attachments are likely features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common technique for forecasting – use historical data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ML Models - compare verified spam emails with verified legitimate email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ML Naïve Bayes Theorem </a:t>
            </a:r>
          </a:p>
        </p:txBody>
      </p:sp>
      <p:pic>
        <p:nvPicPr>
          <p:cNvPr id="22530" name="Picture 2" descr="https://cdn-images-1.medium.com/max/1600/0*dUyiKUVKgeHnrgB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7120" y="1772816"/>
            <a:ext cx="2566881" cy="2592288"/>
          </a:xfrm>
          <a:prstGeom prst="rect">
            <a:avLst/>
          </a:prstGeom>
          <a:noFill/>
        </p:spPr>
      </p:pic>
      <p:pic>
        <p:nvPicPr>
          <p:cNvPr id="22532" name="Picture 4" descr="https://cdn-images-1.medium.com/max/1600/1*1EK0iAlgS5ve6ZG9FYcaN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474" y="4437112"/>
            <a:ext cx="2357030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Machine Learning in Security Analytics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ML classification/learning techniques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Supervised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Unsupervised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Reinforcement Learning</a:t>
            </a:r>
          </a:p>
          <a:p>
            <a:pPr lvl="1">
              <a:buNone/>
            </a:pPr>
            <a:r>
              <a:rPr lang="en-US" dirty="0" smtClean="0"/>
              <a:t>(below ML approaches can be used in above learning)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Popular ML methods/approaches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Bayesian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Logistical regression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Simple linear regression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K-means clustering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Decision Trees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Random Forests 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Artificial Neural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Apriori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Nearest Neighbors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012" y="6093296"/>
            <a:ext cx="789979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machine learning algorithms most often in security analytics -- K-means clustering and simple linear regression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423" y="2996952"/>
            <a:ext cx="2265298" cy="28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996952"/>
            <a:ext cx="2213124" cy="284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Security Analytics Challenges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useful data from multiple sources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Currently, majority of machine learning approaches in cyber security is used as a type of “warning” system.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Machine learning models – Lower False Positive and negatives rates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Structured Approach to understand the problem and necessity of security analytics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Accuracy, performance, and complexity.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High level skills in development, mathematics and statistics are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Analytics: Guidance &amp; Standards From IETF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1"/>
            <a:ext cx="5941844" cy="452596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Advanced threats use Internet application protocols (HTTP, DNS, SMTP etc.,) as carriers to attack organizations.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Shift from prevention to prediction and remediation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Systematic and structured approach for security analytics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Security analytics has been trending in recent years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Request IETF to </a:t>
            </a:r>
            <a:r>
              <a:rPr lang="en-US" dirty="0" smtClean="0"/>
              <a:t>focus on Machine learning, Deep Learning techniques to detect, classify, analyze and remediate advanced threats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New working groups on security analytics or generate discussion about security analytics topic inside IETF community.</a:t>
            </a:r>
          </a:p>
        </p:txBody>
      </p:sp>
      <p:pic>
        <p:nvPicPr>
          <p:cNvPr id="55298" name="Picture 2" descr="Image result for IETF 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863" y="1340768"/>
            <a:ext cx="2476137" cy="1895916"/>
          </a:xfrm>
          <a:prstGeom prst="rect">
            <a:avLst/>
          </a:prstGeom>
          <a:noFill/>
        </p:spPr>
      </p:pic>
      <p:pic>
        <p:nvPicPr>
          <p:cNvPr id="55300" name="Picture 4" descr="Image result for Security Analyt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741" y="3429000"/>
            <a:ext cx="2468259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2713" y="2708920"/>
            <a:ext cx="730865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thank you!</a:t>
            </a:r>
            <a:endParaRPr lang="en-US" sz="54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 – Traditional Security</a:t>
            </a:r>
          </a:p>
          <a:p>
            <a:r>
              <a:rPr lang="en-US" dirty="0" smtClean="0"/>
              <a:t>Security Analytics Introduction</a:t>
            </a:r>
          </a:p>
          <a:p>
            <a:r>
              <a:rPr lang="en-US" dirty="0" smtClean="0"/>
              <a:t>Security Analytics Architecture</a:t>
            </a:r>
          </a:p>
          <a:p>
            <a:r>
              <a:rPr lang="en-US" dirty="0" smtClean="0"/>
              <a:t>Security Analytics Use cases</a:t>
            </a:r>
          </a:p>
          <a:p>
            <a:r>
              <a:rPr lang="en-US" dirty="0" smtClean="0"/>
              <a:t>Security Analytics Challenges</a:t>
            </a:r>
          </a:p>
          <a:p>
            <a:r>
              <a:rPr lang="en-US" dirty="0" smtClean="0"/>
              <a:t>IETF Focus on Security Analytics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– Traditional Security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1"/>
            <a:ext cx="5995585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Traditional security tools such as DLP and SIEM, helps to detect unusual behaviors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Traditional Security Tools are ineffective to detect and prevent APT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Threats before largely static and long-lived, rely on simple signature-based techniques but Threats now dynamic and short-lived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Cloud computing and IoT entities need security monitoring.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772816"/>
            <a:ext cx="263258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861048"/>
            <a:ext cx="263735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1"/>
            <a:ext cx="5565664" cy="4997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Threat landscape can be mapped using a grid with two dimensions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Signature, rules, and threat intelligence fail when it comes to detecting unknown attacks from unknown threat actors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Undetected attackers can stay within the network for longer,  falls into APT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Dangerous threat landscape, so need to automate anomaly detection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060848"/>
            <a:ext cx="342432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1"/>
            <a:ext cx="6210545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 platform gathers and analyzes data to provide visibility into potential security threats.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 platform uses math and science techniques to detect known and unknown threats in huge data sets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ML employs statistical techniques and computer algorithms to make models of benign and malicious activity and then refines those models based on new information.</a:t>
            </a:r>
            <a:endParaRPr lang="en-US" dirty="0"/>
          </a:p>
        </p:txBody>
      </p:sp>
      <p:pic>
        <p:nvPicPr>
          <p:cNvPr id="4" name="Picture 2" descr="Security Solu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573016"/>
            <a:ext cx="2203344" cy="2460274"/>
          </a:xfrm>
          <a:prstGeom prst="rect">
            <a:avLst/>
          </a:prstGeom>
          <a:noFill/>
        </p:spPr>
      </p:pic>
      <p:pic>
        <p:nvPicPr>
          <p:cNvPr id="5" name="Picture 2" descr="Security Analyt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690982"/>
            <a:ext cx="2203344" cy="181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Analytics - Architecture</a:t>
            </a:r>
            <a:endParaRPr lang="en-US" dirty="0"/>
          </a:p>
        </p:txBody>
      </p:sp>
      <p:pic>
        <p:nvPicPr>
          <p:cNvPr id="69636" name="Picture 4" descr="Image result for metron security analytics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348880"/>
            <a:ext cx="3593677" cy="2448272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298835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Security Analytics Usecase1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Detection of Malware Beaconing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363" cy="34129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SIEM,IPS, AM, WAF cannot detect unknown malware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Sandbox technology approach not working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Attackers use unknown C&amp;C servers, use beaconing tactics with unknown pattern of size and frequency.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Analytics use entropy techniques to detect heartbeat.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 descr="period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93" y="4869160"/>
            <a:ext cx="7108577" cy="1800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Security Analytics Usecase2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Data Exfiltration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600200"/>
            <a:ext cx="8229363" cy="3412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/>
              <a:t>Standard solutions detects leakage if data pattern known: For instance, card info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SA detect new scenarios in data leakage.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HTTP POST for  data exfiltration. 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base line HTTP POST traffic, detect abnormal traffic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similar techniques to data exfiltration in emails</a:t>
            </a:r>
          </a:p>
          <a:p>
            <a:endParaRPr lang="en-US" dirty="0"/>
          </a:p>
        </p:txBody>
      </p:sp>
      <p:pic>
        <p:nvPicPr>
          <p:cNvPr id="7170" name="Picture 2" descr="Exfiltration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594" y="4941168"/>
            <a:ext cx="6447480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Security Analytics Use case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DNS Tunneling / Exfiltration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700808"/>
            <a:ext cx="8291145" cy="38884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/>
              <a:t>Ex: Framework POS malware uses DNS Tunneling technique to exfiltrate stolen cardholder data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Baseline the domain field in the DNS query with the domains that occur frequently 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An unusual amount of entropy present in the sub domain field of DNS Query</a:t>
            </a:r>
          </a:p>
        </p:txBody>
      </p:sp>
      <p:pic>
        <p:nvPicPr>
          <p:cNvPr id="6146" name="Picture 2" descr="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509120"/>
            <a:ext cx="3312368" cy="2060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571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Agenda</vt:lpstr>
      <vt:lpstr>Threats – Traditional Security Tools</vt:lpstr>
      <vt:lpstr>Threat Landscape</vt:lpstr>
      <vt:lpstr>Security Analytics</vt:lpstr>
      <vt:lpstr>Security Analytics - Architecture</vt:lpstr>
      <vt:lpstr>Security Analytics Usecase1 Detection of Malware Beaconing</vt:lpstr>
      <vt:lpstr>Security Analytics Usecase2 Data Exfiltration</vt:lpstr>
      <vt:lpstr>Security Analytics Use case 3  DNS Tunneling / Exfiltration</vt:lpstr>
      <vt:lpstr>Security Analytics Use case 4 Email spam detection</vt:lpstr>
      <vt:lpstr>Machine Learning in Security Analytics</vt:lpstr>
      <vt:lpstr>Security Analytics Challenges</vt:lpstr>
      <vt:lpstr>Security Analytics: Guidance &amp; Standards From IETF</vt:lpstr>
      <vt:lpstr>Slide 14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SBLJ</dc:creator>
  <cp:lastModifiedBy>SBLJ</cp:lastModifiedBy>
  <cp:revision>86</cp:revision>
  <dcterms:created xsi:type="dcterms:W3CDTF">2017-11-06T10:36:27Z</dcterms:created>
  <dcterms:modified xsi:type="dcterms:W3CDTF">2017-11-09T07:36:53Z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(2)B+IT+UumLCrGRg15nVnwYiLEmyYqBFPmBMKlLqOxWi6PAwzbD1K0Cpbdw54qBFZK4hQnzn3s
xrHzNAOkQ56ZynmfEcan2IE5UWX3HCjTS5jo/oasiAPi8aQh0rVR0Pz4pSdrxkPh/6WJArbB
5ucLEPeCNygEYrPjrMIRnBc9b47ObUUcUcSL5iuc0UeoH8KeFeuNu2TdV4o114sgaX6E9Eey
nQqYCunTVXYRd4u8wE</vt:lpwstr>
  </property>
  <property fmtid="{D5CDD505-2E9C-101B-9397-08002B2CF9AE}" pid="3" name="_2015_ms_pID_7253431">
    <vt:lpwstr>YDv4zBUDaDxa+WzUGvbMBUlV/xOpts/i0APlfHSr2+eBAd2kmG4DMM
/PBQnHfjI32Clw0j59jManQ4x3Vq+gh4DVSU1PShTQifU7xNAdpWYv/reJR2hpFzLNe4o+kH
iOpdQCnV66sC8+e3GGzgUai4/07Egp1rKHhozlv+7Uzw3Wlw/rpAjdvSTUxwVArYx6c=</vt:lpwstr>
  </property>
</Properties>
</file>