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725E-BCD7-437E-9E90-2E2326CEC9C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6245-3508-4437-BAD4-D78FD208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Fidelity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 smtClean="0"/>
              <a:t>Topic</a:t>
            </a:r>
            <a:r>
              <a:rPr lang="en-US" sz="4000" dirty="0"/>
              <a:t>: A Visualization Tool for Code-to-Test Traceability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9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OSS (Online Shopping System) class in 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Components:</a:t>
            </a:r>
          </a:p>
          <a:p>
            <a:r>
              <a:rPr lang="en-US" sz="2400" b="1" dirty="0" err="1" smtClean="0"/>
              <a:t>userDatabase</a:t>
            </a:r>
            <a:r>
              <a:rPr lang="en-US" sz="2400" b="1" dirty="0" smtClean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map to store usernames and passwords.</a:t>
            </a:r>
            <a:endParaRPr lang="en-US" sz="2400" dirty="0" smtClean="0"/>
          </a:p>
          <a:p>
            <a:r>
              <a:rPr lang="en-US" sz="2400" b="1" dirty="0" smtClean="0"/>
              <a:t>OSS(): </a:t>
            </a:r>
            <a:r>
              <a:rPr lang="en-US" sz="2400" dirty="0" smtClean="0"/>
              <a:t>Constructor </a:t>
            </a:r>
            <a:r>
              <a:rPr lang="en-US" sz="2400" dirty="0"/>
              <a:t>to initialize the user database with a default username and password.</a:t>
            </a:r>
            <a:endParaRPr lang="en-US" sz="2400" dirty="0" smtClean="0"/>
          </a:p>
          <a:p>
            <a:r>
              <a:rPr lang="en-US" sz="2400" b="1" dirty="0"/>
              <a:t>l</a:t>
            </a:r>
            <a:r>
              <a:rPr lang="en-US" sz="2400" b="1" dirty="0" smtClean="0"/>
              <a:t>ogin(): </a:t>
            </a:r>
            <a:r>
              <a:rPr lang="en-US" sz="2400" dirty="0" smtClean="0"/>
              <a:t>Method </a:t>
            </a:r>
            <a:r>
              <a:rPr lang="en-US" sz="2400" dirty="0"/>
              <a:t>to check if a given username and password match the stored credentials.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038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2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OSSTest</a:t>
            </a:r>
            <a:r>
              <a:rPr lang="en-US" sz="2800" dirty="0" smtClean="0"/>
              <a:t> </a:t>
            </a:r>
            <a:r>
              <a:rPr lang="en-US" sz="2800" dirty="0"/>
              <a:t>class in Java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Components:</a:t>
            </a:r>
          </a:p>
          <a:p>
            <a:r>
              <a:rPr lang="en-US" sz="2400" b="1" dirty="0" err="1" smtClean="0"/>
              <a:t>shoppingSystem</a:t>
            </a:r>
            <a:r>
              <a:rPr lang="en-US" sz="2400" b="1" dirty="0" smtClean="0"/>
              <a:t>: </a:t>
            </a:r>
            <a:r>
              <a:rPr lang="en-US" sz="2400" dirty="0" smtClean="0"/>
              <a:t>An </a:t>
            </a:r>
            <a:r>
              <a:rPr lang="en-US" sz="2400" dirty="0"/>
              <a:t>instance of the "OSS" (Online Shopping System) class.</a:t>
            </a:r>
            <a:endParaRPr lang="en-US" sz="2400" dirty="0" smtClean="0"/>
          </a:p>
          <a:p>
            <a:r>
              <a:rPr lang="en-US" sz="2400" b="1" dirty="0" err="1" smtClean="0"/>
              <a:t>testLoginSuccess</a:t>
            </a:r>
            <a:r>
              <a:rPr lang="en-US" sz="2400" b="1" dirty="0" smtClean="0"/>
              <a:t>(): </a:t>
            </a:r>
            <a:r>
              <a:rPr lang="en-US" sz="2400" dirty="0" smtClean="0"/>
              <a:t>A </a:t>
            </a:r>
            <a:r>
              <a:rPr lang="en-US" sz="2400" dirty="0"/>
              <a:t>test method to check if the login with a specific username and password succeeds. It uses the "OSS" instance to perform the login and asserts that the result should be true, indicating a successful login.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03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6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tool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Components:</a:t>
            </a:r>
          </a:p>
          <a:p>
            <a:r>
              <a:rPr lang="en-US" sz="2400" b="1" dirty="0" err="1" smtClean="0"/>
              <a:t>readClassFile</a:t>
            </a:r>
            <a:r>
              <a:rPr lang="en-US" sz="2400" b="1" dirty="0" smtClean="0"/>
              <a:t>: </a:t>
            </a:r>
            <a:r>
              <a:rPr lang="en-US" sz="2400" dirty="0" smtClean="0"/>
              <a:t>Method </a:t>
            </a:r>
            <a:r>
              <a:rPr lang="en-US" sz="2400" dirty="0"/>
              <a:t>to read the content of a file given its path.</a:t>
            </a:r>
            <a:endParaRPr lang="en-US" sz="2400" dirty="0" smtClean="0"/>
          </a:p>
          <a:p>
            <a:r>
              <a:rPr lang="en-US" sz="2400" b="1" dirty="0" err="1" smtClean="0"/>
              <a:t>writeContentToFile</a:t>
            </a:r>
            <a:r>
              <a:rPr lang="en-US" sz="2400" b="1" i="1" dirty="0" smtClean="0"/>
              <a:t>: </a:t>
            </a:r>
            <a:r>
              <a:rPr lang="en-US" sz="2400" dirty="0" smtClean="0"/>
              <a:t>Method </a:t>
            </a:r>
            <a:r>
              <a:rPr lang="en-US" sz="2400" dirty="0"/>
              <a:t>to write the HTML content to a file.</a:t>
            </a:r>
            <a:endParaRPr lang="en-US" sz="2400" i="1" dirty="0" smtClean="0"/>
          </a:p>
          <a:p>
            <a:r>
              <a:rPr lang="en-US" sz="2400" b="1" dirty="0" smtClean="0"/>
              <a:t>main: </a:t>
            </a:r>
            <a:r>
              <a:rPr lang="en-US" sz="2400" dirty="0" smtClean="0"/>
              <a:t>The </a:t>
            </a:r>
            <a:r>
              <a:rPr lang="en-US" sz="2400" dirty="0"/>
              <a:t>main method that orchestrates the process of reading OSS class content, generating HTML, and writing it to a file.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03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8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Components:</a:t>
            </a:r>
          </a:p>
          <a:p>
            <a:r>
              <a:rPr lang="en-US" sz="2400" b="1" dirty="0" err="1" smtClean="0"/>
              <a:t>generateHTMLContent</a:t>
            </a:r>
            <a:r>
              <a:rPr lang="en-US" sz="2400" b="1" dirty="0" smtClean="0"/>
              <a:t>: </a:t>
            </a:r>
            <a:r>
              <a:rPr lang="en-US" sz="2400" dirty="0"/>
              <a:t>Method to create HTML content based on the OSS class content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PS: </a:t>
            </a:r>
            <a:r>
              <a:rPr lang="en-US" sz="2400" dirty="0" smtClean="0"/>
              <a:t>The if statement to display the text “</a:t>
            </a:r>
            <a:r>
              <a:rPr lang="en-US" sz="2400" dirty="0" err="1" smtClean="0"/>
              <a:t>testLoginSuccess</a:t>
            </a:r>
            <a:r>
              <a:rPr lang="en-US" sz="2400" dirty="0" smtClean="0"/>
              <a:t>()” is hardcoded to be displayed on the specific lines but in final code it will be dynamic.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403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4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Index.html </a:t>
            </a:r>
            <a:r>
              <a:rPr lang="en-US" sz="2400" dirty="0"/>
              <a:t>highlights the usage of variables, statements, and methods defined in the "OSS" class within the "</a:t>
            </a:r>
            <a:r>
              <a:rPr lang="en-US" sz="2400" dirty="0" err="1"/>
              <a:t>OSSTest</a:t>
            </a:r>
            <a:r>
              <a:rPr lang="en-US" sz="2400" dirty="0"/>
              <a:t>" </a:t>
            </a:r>
            <a:r>
              <a:rPr lang="en-US" sz="2400" dirty="0" smtClean="0"/>
              <a:t>class</a:t>
            </a:r>
            <a:r>
              <a:rPr lang="en-US" sz="2400" dirty="0"/>
              <a:t> </a:t>
            </a:r>
            <a:r>
              <a:rPr lang="en-US" sz="2400" dirty="0" smtClean="0"/>
              <a:t>when the user hovers on the line.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Eg</a:t>
            </a:r>
            <a:r>
              <a:rPr lang="en-US" sz="2400" dirty="0" smtClean="0"/>
              <a:t>: In index.html file when user hovers on line 9,11,12 the method name “</a:t>
            </a:r>
            <a:r>
              <a:rPr lang="en-US" sz="2400" dirty="0" err="1" smtClean="0"/>
              <a:t>testLoginSuccess</a:t>
            </a:r>
            <a:r>
              <a:rPr lang="en-US" sz="2400" dirty="0" smtClean="0"/>
              <a:t>()” of class </a:t>
            </a:r>
            <a:r>
              <a:rPr lang="en-US" sz="2400" dirty="0" err="1" smtClean="0"/>
              <a:t>OSSTest</a:t>
            </a:r>
            <a:r>
              <a:rPr lang="en-US" sz="2400" dirty="0" smtClean="0"/>
              <a:t> is displayed.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038600" cy="257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9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tool facilitates impact analysis by examining how changes to variables, statements, and methods in the "OSS" class might affect the "</a:t>
            </a:r>
            <a:r>
              <a:rPr lang="en-US" sz="2400" dirty="0" err="1"/>
              <a:t>OSSTest</a:t>
            </a:r>
            <a:r>
              <a:rPr lang="en-US" sz="2400" dirty="0"/>
              <a:t>" class. By identifying and highlighting these dependencies, developers can assess the potential impact of modifications in one class on another, aiding in informed decision-making during the development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347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Low Fidelity Prototype</vt:lpstr>
      <vt:lpstr>OSS (Online Shopping System) class in Java</vt:lpstr>
      <vt:lpstr>OSSTest class in Java</vt:lpstr>
      <vt:lpstr>Visualization tool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Visualization Tool for Code-to-Test Traceability</dc:title>
  <dc:creator>abc</dc:creator>
  <cp:lastModifiedBy>abc</cp:lastModifiedBy>
  <cp:revision>46</cp:revision>
  <dcterms:created xsi:type="dcterms:W3CDTF">2023-09-12T17:02:10Z</dcterms:created>
  <dcterms:modified xsi:type="dcterms:W3CDTF">2023-10-13T19:59:13Z</dcterms:modified>
</cp:coreProperties>
</file>