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55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6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6611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8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8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9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9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1368196" y="739186"/>
            <a:ext cx="3786122" cy="169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786384"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3612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SALES </a:t>
            </a:r>
          </a:p>
          <a:p>
            <a:pPr defTabSz="786384"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3612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 REPORT</a:t>
            </a:r>
            <a:endParaRPr lang="en-US" sz="4200" b="1"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1368196" y="2947046"/>
            <a:ext cx="3677777" cy="287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96596" defTabSz="786384">
              <a:lnSpc>
                <a:spcPct val="90000"/>
              </a:lnSpc>
              <a:spcAft>
                <a:spcPts val="516"/>
              </a:spcAft>
              <a:buFont typeface="Arial" panose="020B0604020202020204" pitchFamily="34" charset="0"/>
              <a:buChar char="•"/>
            </a:pPr>
            <a:r>
              <a:rPr lang="en-US" sz="1892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Vaibhav Singh Thapli</a:t>
            </a:r>
            <a:endParaRPr lang="en-US" sz="2200" b="1" u="sng"/>
          </a:p>
        </p:txBody>
      </p:sp>
      <p:pic>
        <p:nvPicPr>
          <p:cNvPr id="11" name="Picture 10" descr="Financial graphs on a dark display">
            <a:extLst>
              <a:ext uri="{FF2B5EF4-FFF2-40B4-BE49-F238E27FC236}">
                <a16:creationId xmlns:a16="http://schemas.microsoft.com/office/drawing/2014/main" id="{A2289348-CBED-7061-BBD6-95C63B643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1" r="21560"/>
          <a:stretch/>
        </p:blipFill>
        <p:spPr>
          <a:xfrm>
            <a:off x="5416935" y="457209"/>
            <a:ext cx="5961605" cy="594359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  <a:endParaRPr lang="en-US" sz="2000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Aid in making wiser business judgements.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Assist in the analysis of consumer trends and satisfaction to develop new and improved goods and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Greater client base understanding is provided..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facilitates smooth resource management flow.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1986</TotalTime>
  <Words>507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Segoe UI</vt:lpstr>
      <vt:lpstr>Segoe UI Light</vt:lpstr>
      <vt:lpstr>Segoe UI Semibold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Vaibhav Singh Thapli</cp:lastModifiedBy>
  <cp:revision>49</cp:revision>
  <dcterms:created xsi:type="dcterms:W3CDTF">2021-12-23T07:21:38Z</dcterms:created>
  <dcterms:modified xsi:type="dcterms:W3CDTF">2023-09-11T02:46:44Z</dcterms:modified>
</cp:coreProperties>
</file>