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0" r:id="rId3"/>
    <p:sldId id="274" r:id="rId4"/>
    <p:sldId id="266" r:id="rId5"/>
    <p:sldId id="264" r:id="rId6"/>
    <p:sldId id="263" r:id="rId7"/>
    <p:sldId id="259" r:id="rId8"/>
    <p:sldId id="282" r:id="rId9"/>
    <p:sldId id="285" r:id="rId10"/>
    <p:sldId id="281" r:id="rId11"/>
    <p:sldId id="284" r:id="rId12"/>
    <p:sldId id="283" r:id="rId13"/>
    <p:sldId id="261" r:id="rId14"/>
    <p:sldId id="275" r:id="rId15"/>
    <p:sldId id="278" r:id="rId16"/>
    <p:sldId id="279" r:id="rId17"/>
    <p:sldId id="280" r:id="rId18"/>
    <p:sldId id="262" r:id="rId19"/>
    <p:sldId id="26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xmlns="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8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3EECF-3A92-47C4-9C65-64EC4593CDF1}" type="datetimeFigureOut">
              <a:rPr lang="en-US" smtClean="0"/>
              <a:t>09-Nov-17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420F-EDA4-44FD-9F5B-2D627B0D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8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4420F-EDA4-44FD-9F5B-2D627B0DAB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59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4420F-EDA4-44FD-9F5B-2D627B0DAB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02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4420F-EDA4-44FD-9F5B-2D627B0DAB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64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4420F-EDA4-44FD-9F5B-2D627B0DAB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64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4420F-EDA4-44FD-9F5B-2D627B0DAB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64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4420F-EDA4-44FD-9F5B-2D627B0DAB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54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4420F-EDA4-44FD-9F5B-2D627B0DAB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54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4420F-EDA4-44FD-9F5B-2D627B0DAB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54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4420F-EDA4-44FD-9F5B-2D627B0DAB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6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4420F-EDA4-44FD-9F5B-2D627B0DAB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3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C6F5-39BD-49A0-982F-28FC0A666F3B}" type="datetimeFigureOut">
              <a:rPr lang="en-US" smtClean="0"/>
              <a:t>09-Nov-17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D9AB-8EEC-4830-912E-53A1D3B6D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8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C6F5-39BD-49A0-982F-28FC0A666F3B}" type="datetimeFigureOut">
              <a:rPr lang="en-US" smtClean="0"/>
              <a:t>09-Nov-17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D9AB-8EEC-4830-912E-53A1D3B6D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3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C6F5-39BD-49A0-982F-28FC0A666F3B}" type="datetimeFigureOut">
              <a:rPr lang="en-US" smtClean="0"/>
              <a:t>09-Nov-17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D9AB-8EEC-4830-912E-53A1D3B6D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6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C6F5-39BD-49A0-982F-28FC0A666F3B}" type="datetimeFigureOut">
              <a:rPr lang="en-US" smtClean="0"/>
              <a:t>09-Nov-17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D9AB-8EEC-4830-912E-53A1D3B6D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3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C6F5-39BD-49A0-982F-28FC0A666F3B}" type="datetimeFigureOut">
              <a:rPr lang="en-US" smtClean="0"/>
              <a:t>09-Nov-17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D9AB-8EEC-4830-912E-53A1D3B6D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7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C6F5-39BD-49A0-982F-28FC0A666F3B}" type="datetimeFigureOut">
              <a:rPr lang="en-US" smtClean="0"/>
              <a:t>09-Nov-17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D9AB-8EEC-4830-912E-53A1D3B6D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4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C6F5-39BD-49A0-982F-28FC0A666F3B}" type="datetimeFigureOut">
              <a:rPr lang="en-US" smtClean="0"/>
              <a:t>09-Nov-17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D9AB-8EEC-4830-912E-53A1D3B6D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6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C6F5-39BD-49A0-982F-28FC0A666F3B}" type="datetimeFigureOut">
              <a:rPr lang="en-US" smtClean="0"/>
              <a:t>09-Nov-17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D9AB-8EEC-4830-912E-53A1D3B6D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C6F5-39BD-49A0-982F-28FC0A666F3B}" type="datetimeFigureOut">
              <a:rPr lang="en-US" smtClean="0"/>
              <a:t>09-Nov-17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D9AB-8EEC-4830-912E-53A1D3B6D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0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C6F5-39BD-49A0-982F-28FC0A666F3B}" type="datetimeFigureOut">
              <a:rPr lang="en-US" smtClean="0"/>
              <a:t>09-Nov-17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D9AB-8EEC-4830-912E-53A1D3B6D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2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C6F5-39BD-49A0-982F-28FC0A666F3B}" type="datetimeFigureOut">
              <a:rPr lang="en-US" smtClean="0"/>
              <a:t>09-Nov-17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D9AB-8EEC-4830-912E-53A1D3B6D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3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C6F5-39BD-49A0-982F-28FC0A666F3B}" type="datetimeFigureOut">
              <a:rPr lang="en-US" smtClean="0"/>
              <a:t>09-Nov-17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5D9AB-8EEC-4830-912E-53A1D3B6D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5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joinindianarmy.nic.in/index.htm" TargetMode="External"/><Relationship Id="rId2" Type="http://schemas.openxmlformats.org/officeDocument/2006/relationships/hyperlink" Target="http://defenceaviationpost.com/wp-content/uploads/2017-2/01/compendium-of-prob-defn.pdf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14300" y="299591"/>
            <a:ext cx="937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Vehicle Log System for Maintenance and Accounting of  Military  Vehicles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S_G_Madankar\Desktop\Screensh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71151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5867400"/>
            <a:ext cx="99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			Under </a:t>
            </a:r>
            <a:r>
              <a:rPr lang="en-US" dirty="0"/>
              <a:t>the Guidance of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	    Mr. S. M. </a:t>
            </a:r>
            <a:r>
              <a:rPr lang="en-US" dirty="0" err="1" smtClean="0"/>
              <a:t>Rathod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03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64068"/>
            <a:ext cx="44394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Android App Working :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2053" name="Picture 5" descr="C:\Users\Admin\Desktop\12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752600"/>
            <a:ext cx="7516813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1200" y="3581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Cardiary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867400" y="2362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Notification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3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1295400"/>
            <a:ext cx="3071813" cy="546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210234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Sample Of Near By Units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7575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S_G_Madankar\Pictures\Screenshots\Screenshot (12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444942"/>
            <a:ext cx="8864600" cy="498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1524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ADMIN WEBSITE HOME PAGE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16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164068"/>
            <a:ext cx="28677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Future </a:t>
            </a:r>
            <a:r>
              <a:rPr lang="en-US" sz="3600" dirty="0" smtClean="0">
                <a:solidFill>
                  <a:schemeClr val="bg1"/>
                </a:solidFill>
              </a:rPr>
              <a:t>Scope: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2514600"/>
            <a:ext cx="746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Add sensor data </a:t>
            </a:r>
            <a:r>
              <a:rPr lang="en-US" sz="2800" dirty="0" err="1" smtClean="0"/>
              <a:t>eg</a:t>
            </a:r>
            <a:r>
              <a:rPr lang="en-US" sz="2800" dirty="0" smtClean="0"/>
              <a:t>. Fuel , Tire Air pressure,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Automatically check engine performance.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718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164068"/>
            <a:ext cx="2323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Outcomes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82880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/>
              <a:t>Reduces paper work and save manpower.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/>
              <a:t>Automatic monitoring.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/>
              <a:t>Proper and accurate account.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/>
              <a:t>Saves cost and resources.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/>
              <a:t>Extends Vehicle life.</a:t>
            </a:r>
          </a:p>
        </p:txBody>
      </p:sp>
    </p:spTree>
    <p:extLst>
      <p:ext uri="{BB962C8B-B14F-4D97-AF65-F5344CB8AC3E}">
        <p14:creationId xmlns:p14="http://schemas.microsoft.com/office/powerpoint/2010/main" val="428197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76200"/>
            <a:ext cx="9144000" cy="1066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21058"/>
            <a:ext cx="2995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UML </a:t>
            </a:r>
            <a:r>
              <a:rPr lang="en-US" sz="3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Diagrams: </a:t>
            </a:r>
            <a:endParaRPr lang="en-US" sz="12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8" name="Picture 2"/>
          <p:cNvPicPr/>
          <p:nvPr/>
        </p:nvPicPr>
        <p:blipFill>
          <a:blip r:embed="rId3"/>
          <a:stretch/>
        </p:blipFill>
        <p:spPr>
          <a:xfrm>
            <a:off x="15084" y="990600"/>
            <a:ext cx="9113832" cy="643241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716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/>
          <p:nvPr/>
        </p:nvPicPr>
        <p:blipFill>
          <a:blip r:embed="rId3"/>
          <a:stretch/>
        </p:blipFill>
        <p:spPr>
          <a:xfrm>
            <a:off x="0" y="594120"/>
            <a:ext cx="9546960" cy="679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34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/>
          <p:cNvPicPr/>
          <p:nvPr/>
        </p:nvPicPr>
        <p:blipFill>
          <a:blip r:embed="rId3"/>
          <a:stretch/>
        </p:blipFill>
        <p:spPr>
          <a:xfrm>
            <a:off x="0" y="533400"/>
            <a:ext cx="9144000" cy="5867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1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54736" y="194548"/>
            <a:ext cx="2874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References: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057400"/>
            <a:ext cx="8458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Confederation of Indian Industry . 2017. Army Design Bureau –Future scope and Problem statements </a:t>
            </a:r>
            <a:endParaRPr lang="en-US" sz="1600" dirty="0" smtClean="0"/>
          </a:p>
          <a:p>
            <a:pPr lvl="2"/>
            <a:r>
              <a:rPr lang="en-US" sz="1600" dirty="0"/>
              <a:t> </a:t>
            </a:r>
            <a:r>
              <a:rPr lang="en-US" sz="1600" dirty="0" smtClean="0">
                <a:hlinkClick r:id="rId2"/>
              </a:rPr>
              <a:t>http://defenceaviationpost.com/wp-content/uploads/2017-2/01/compendium-of-prob-defn.pdf</a:t>
            </a:r>
            <a:endParaRPr lang="en-US" sz="1600" dirty="0" smtClean="0"/>
          </a:p>
          <a:p>
            <a:pPr lvl="2"/>
            <a:endParaRPr lang="en-US" sz="16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hlinkClick r:id="rId3"/>
              </a:rPr>
              <a:t>http://joinindianarmy.nic.in/index.htm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6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0" y="29718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Thank You…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15366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4800" y="2286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Group Members :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7432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 err="1" smtClean="0"/>
              <a:t>Shubham</a:t>
            </a:r>
            <a:r>
              <a:rPr lang="en-US" sz="2400" dirty="0" smtClean="0"/>
              <a:t> </a:t>
            </a:r>
            <a:r>
              <a:rPr lang="en-US" sz="2400" dirty="0" err="1" smtClean="0"/>
              <a:t>Madankar</a:t>
            </a:r>
            <a:r>
              <a:rPr lang="en-US" sz="2400" dirty="0" smtClean="0"/>
              <a:t> (2015BCS011)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err="1" smtClean="0"/>
              <a:t>Pravin</a:t>
            </a:r>
            <a:r>
              <a:rPr lang="en-US" sz="2400" dirty="0" smtClean="0"/>
              <a:t> </a:t>
            </a:r>
            <a:r>
              <a:rPr lang="en-US" sz="2400" dirty="0" err="1" smtClean="0"/>
              <a:t>Lambture</a:t>
            </a:r>
            <a:r>
              <a:rPr lang="en-US" sz="2400" dirty="0" smtClean="0"/>
              <a:t> (2016BTECS00205)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err="1" smtClean="0"/>
              <a:t>Vaibhav</a:t>
            </a:r>
            <a:r>
              <a:rPr lang="en-US" sz="2400" dirty="0" smtClean="0"/>
              <a:t> </a:t>
            </a:r>
            <a:r>
              <a:rPr lang="en-US" sz="2400" dirty="0" err="1" smtClean="0"/>
              <a:t>Thombare</a:t>
            </a:r>
            <a:r>
              <a:rPr lang="en-US" sz="2400" dirty="0" smtClean="0"/>
              <a:t> (2016BTECS00210)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923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164068"/>
            <a:ext cx="4042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Problem Statement :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520" y="1981200"/>
            <a:ext cx="88696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To design and implement a digitalized system for </a:t>
            </a:r>
          </a:p>
          <a:p>
            <a:r>
              <a:rPr lang="en-US" sz="3200" dirty="0" smtClean="0"/>
              <a:t>the  maintenance and accounting of Military vehicles using web and android platform.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261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16406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Objective: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676400"/>
            <a:ext cx="792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To study android app development </a:t>
            </a:r>
            <a:r>
              <a:rPr lang="en-US" sz="2400" dirty="0"/>
              <a:t>,web development </a:t>
            </a:r>
            <a:r>
              <a:rPr lang="en-US" sz="2400" dirty="0" smtClean="0"/>
              <a:t>   and Raspberry </a:t>
            </a:r>
            <a:r>
              <a:rPr lang="en-US" sz="2400" dirty="0"/>
              <a:t>pi </a:t>
            </a:r>
            <a:r>
              <a:rPr lang="en-US" sz="2400" dirty="0" smtClean="0"/>
              <a:t>configuration. </a:t>
            </a:r>
          </a:p>
          <a:p>
            <a:pPr algn="just"/>
            <a:endParaRPr lang="en-US" sz="2400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To gather  Raspberry pi sensor data and store it into MYSQL database and generate notification accordingly.</a:t>
            </a:r>
          </a:p>
          <a:p>
            <a:pPr algn="just"/>
            <a:endParaRPr lang="en-US" sz="2400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Suggestion for maintenance according to threshold value.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 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256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164068"/>
            <a:ext cx="4811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Software </a:t>
            </a:r>
            <a:r>
              <a:rPr lang="en-US" sz="3600" dirty="0" smtClean="0">
                <a:solidFill>
                  <a:schemeClr val="bg1"/>
                </a:solidFill>
              </a:rPr>
              <a:t>Requirements: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828800"/>
            <a:ext cx="6019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● Front End :</a:t>
            </a:r>
          </a:p>
          <a:p>
            <a:r>
              <a:rPr lang="en-US" sz="2800" dirty="0" smtClean="0"/>
              <a:t>1) XML </a:t>
            </a:r>
            <a:endParaRPr lang="en-US" sz="2800" dirty="0"/>
          </a:p>
          <a:p>
            <a:r>
              <a:rPr lang="en-US" sz="2800" dirty="0" smtClean="0"/>
              <a:t>2) CSS, Bootstrap, AJAX</a:t>
            </a:r>
          </a:p>
          <a:p>
            <a:r>
              <a:rPr lang="en-US" sz="2800" dirty="0" smtClean="0"/>
              <a:t>3) Material Design</a:t>
            </a:r>
          </a:p>
          <a:p>
            <a:endParaRPr lang="en-US" sz="2800" dirty="0"/>
          </a:p>
          <a:p>
            <a:r>
              <a:rPr lang="en-US" sz="2800" b="1" dirty="0"/>
              <a:t>● Back End:</a:t>
            </a:r>
          </a:p>
          <a:p>
            <a:r>
              <a:rPr lang="en-US" sz="2800" dirty="0" smtClean="0"/>
              <a:t>1) Android(Java)</a:t>
            </a:r>
            <a:endParaRPr lang="en-US" sz="2800" dirty="0"/>
          </a:p>
          <a:p>
            <a:r>
              <a:rPr lang="en-US" sz="2800" dirty="0"/>
              <a:t>2) </a:t>
            </a:r>
            <a:r>
              <a:rPr lang="en-US" sz="2800" dirty="0" smtClean="0"/>
              <a:t>JS,PHP, MYSQL </a:t>
            </a:r>
            <a:r>
              <a:rPr lang="en-US" sz="2800" dirty="0" smtClean="0"/>
              <a:t>,Python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823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164068"/>
            <a:ext cx="15041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Tools :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676400"/>
            <a:ext cx="8915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endParaRPr lang="en-US" sz="28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 smtClean="0"/>
              <a:t>Android studio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 smtClean="0"/>
              <a:t>Raspberry pi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 smtClean="0"/>
              <a:t>Sensors (PIR-motion sensor,  MQ-2,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	        </a:t>
            </a:r>
            <a:r>
              <a:rPr lang="en-US" sz="2800" smtClean="0"/>
              <a:t>Temperature Sensor- DS18B20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785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64068"/>
            <a:ext cx="37044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Working Principle: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205" y="4706373"/>
            <a:ext cx="1227741" cy="6958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116" y="2648085"/>
            <a:ext cx="1524000" cy="1524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86200" y="241632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Server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832" y="4615973"/>
            <a:ext cx="1164336" cy="11643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44" y="4587970"/>
            <a:ext cx="914400" cy="1032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828800"/>
            <a:ext cx="685800" cy="685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0" y="1268075"/>
            <a:ext cx="895715" cy="1017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9" y="3003321"/>
            <a:ext cx="895715" cy="1017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23" y="5295843"/>
            <a:ext cx="1621809" cy="11811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4343400" y="4114800"/>
            <a:ext cx="0" cy="4154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648200" y="4063742"/>
            <a:ext cx="0" cy="466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816072">
            <a:off x="5390964" y="3764085"/>
            <a:ext cx="163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Maintained by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8359140" y="2641664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995163" y="5719057"/>
            <a:ext cx="108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5760" y="2296616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Android User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-103039" y="4035453"/>
            <a:ext cx="1640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Authenticated       User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447800" y="1777037"/>
            <a:ext cx="2542032" cy="122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1312164" y="1928521"/>
            <a:ext cx="2497836" cy="119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553844">
            <a:off x="1835280" y="2158561"/>
            <a:ext cx="225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143000" y="3429000"/>
            <a:ext cx="2590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21065141">
            <a:off x="911670" y="3281028"/>
            <a:ext cx="3124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Entry for logbook &amp; </a:t>
            </a:r>
            <a:r>
              <a:rPr lang="en-US" sz="1600" dirty="0" err="1" smtClean="0"/>
              <a:t>cardBook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154168" y="3581400"/>
            <a:ext cx="1786128" cy="100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5099302" y="3657600"/>
            <a:ext cx="1749416" cy="106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722944" y="3050303"/>
            <a:ext cx="582856" cy="1486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17500165">
            <a:off x="7138878" y="3151594"/>
            <a:ext cx="159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 rot="17348679">
            <a:off x="7348297" y="3346730"/>
            <a:ext cx="2404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Get Confirmation</a:t>
            </a:r>
            <a:endParaRPr lang="en-US" sz="1600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7937073" y="3161736"/>
            <a:ext cx="521127" cy="154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1283217" y="3732243"/>
            <a:ext cx="2322749" cy="35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 rot="21136884">
            <a:off x="1377052" y="3630212"/>
            <a:ext cx="2318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If issues alert the system</a:t>
            </a:r>
            <a:endParaRPr lang="en-US" sz="14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992429" y="5621078"/>
            <a:ext cx="598651" cy="25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09590" y="6390197"/>
            <a:ext cx="3044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MT"/>
              </a:rPr>
              <a:t>Vehicle having Raspberry </a:t>
            </a:r>
            <a:r>
              <a:rPr lang="en-US" dirty="0">
                <a:latin typeface="ArialMT"/>
              </a:rPr>
              <a:t>pi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1447800" y="5046256"/>
            <a:ext cx="626832" cy="35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1507434" y="5259910"/>
            <a:ext cx="612624" cy="344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819400" y="3784100"/>
            <a:ext cx="1223832" cy="942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 rot="19343974">
            <a:off x="2838735" y="4194780"/>
            <a:ext cx="1548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Sensor Data</a:t>
            </a:r>
            <a:endParaRPr lang="en-US" sz="1400" dirty="0"/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1461661" y="3889696"/>
            <a:ext cx="2105402" cy="284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 rot="20963758">
            <a:off x="1311412" y="3987231"/>
            <a:ext cx="3253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Info about nearby workshop</a:t>
            </a:r>
            <a:endParaRPr lang="en-US" sz="14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527" y="6009197"/>
            <a:ext cx="762000" cy="7620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951833" y="6211669"/>
            <a:ext cx="293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Near by Unit-Workshop </a:t>
            </a:r>
          </a:p>
          <a:p>
            <a:endParaRPr lang="en-US" dirty="0"/>
          </a:p>
        </p:txBody>
      </p:sp>
      <p:cxnSp>
        <p:nvCxnSpPr>
          <p:cNvPr id="20" name="Straight Arrow Connector 19"/>
          <p:cNvCxnSpPr>
            <a:stCxn id="46" idx="0"/>
            <a:endCxn id="8" idx="2"/>
          </p:cNvCxnSpPr>
          <p:nvPr/>
        </p:nvCxnSpPr>
        <p:spPr>
          <a:xfrm flipH="1" flipV="1">
            <a:off x="4572000" y="5780309"/>
            <a:ext cx="22527" cy="22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143000" y="3050303"/>
            <a:ext cx="2288316" cy="321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20878356">
            <a:off x="1587993" y="2758547"/>
            <a:ext cx="2261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Notification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478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937"/>
            <a:ext cx="9144000" cy="1066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176" y="4655453"/>
            <a:ext cx="3886200" cy="220254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86891" y="6324600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MT"/>
              </a:rPr>
              <a:t>Raspberry pi</a:t>
            </a:r>
            <a:endParaRPr lang="en-US" dirty="0"/>
          </a:p>
        </p:txBody>
      </p:sp>
      <p:pic>
        <p:nvPicPr>
          <p:cNvPr id="1026" name="Picture 2" descr="WATERPROOF DS18B20 DIGITAL TEMPERATURE SENS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2868179"/>
            <a:ext cx="1828800" cy="160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>
            <a:off x="1856509" y="3893743"/>
            <a:ext cx="1671260" cy="916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C-SR501 SR501 - Pyroelectric Infrared PIR Motion Proximity Sensor Modu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957" y="1129145"/>
            <a:ext cx="2214419" cy="221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 flipH="1">
            <a:off x="3979607" y="2698456"/>
            <a:ext cx="1125793" cy="2111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utoShape 6" descr="Image result for MQ2 gas sens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" name="AutoShape 8" descr="Image result for MQ2 gas sens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4" name="Picture 10" descr="Image result for MQ2 gas sens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891" y="2514827"/>
            <a:ext cx="1769174" cy="176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/>
          <p:cNvCxnSpPr/>
          <p:nvPr/>
        </p:nvCxnSpPr>
        <p:spPr>
          <a:xfrm flipH="1">
            <a:off x="4343400" y="3893743"/>
            <a:ext cx="3886200" cy="1211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5575" y="4499571"/>
            <a:ext cx="194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DS18B20(Temp)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5727700" y="1447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PIR motion Sensor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7391400" y="409933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MQ-2 Gas Sensor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254851" y="248949"/>
            <a:ext cx="7028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Connected Sensors To Raspberry pi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83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937"/>
            <a:ext cx="9144000" cy="1066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S_G_Madankar\Pictures\Screenshots\Screenshot (125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29" y="0"/>
            <a:ext cx="13386647" cy="739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1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302</Words>
  <Application>Microsoft Office PowerPoint</Application>
  <PresentationFormat>On-screen Show (4:3)</PresentationFormat>
  <Paragraphs>94</Paragraphs>
  <Slides>19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73</cp:revision>
  <dcterms:created xsi:type="dcterms:W3CDTF">2017-09-24T08:21:11Z</dcterms:created>
  <dcterms:modified xsi:type="dcterms:W3CDTF">2017-11-09T10:41:35Z</dcterms:modified>
</cp:coreProperties>
</file>