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3" r:id="rId2"/>
    <p:sldId id="262" r:id="rId3"/>
    <p:sldId id="257" r:id="rId4"/>
    <p:sldId id="261" r:id="rId5"/>
    <p:sldId id="258"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5/26/2022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5/26/2022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C0758-5EBC-49AE-A8F2-5C68BD8F2B84}"/>
              </a:ext>
            </a:extLst>
          </p:cNvPr>
          <p:cNvSpPr>
            <a:spLocks noGrp="1"/>
          </p:cNvSpPr>
          <p:nvPr>
            <p:ph type="title"/>
          </p:nvPr>
        </p:nvSpPr>
        <p:spPr>
          <a:xfrm>
            <a:off x="810000" y="639192"/>
            <a:ext cx="10561418" cy="5450890"/>
          </a:xfrm>
        </p:spPr>
        <p:txBody>
          <a:bodyPr>
            <a:normAutofit fontScale="90000"/>
          </a:bodyPr>
          <a:lstStyle/>
          <a:p>
            <a:r>
              <a:rPr lang="en-GB" dirty="0"/>
              <a:t>In this dataset the analysis can be done for a particular company </a:t>
            </a:r>
            <a:r>
              <a:rPr lang="en-GB" dirty="0" err="1"/>
              <a:t>regariding</a:t>
            </a:r>
            <a:r>
              <a:rPr lang="en-GB" dirty="0"/>
              <a:t> data science job role.</a:t>
            </a:r>
            <a:br>
              <a:rPr lang="en-GB" dirty="0"/>
            </a:br>
            <a:r>
              <a:rPr lang="en-GB" sz="2400" dirty="0"/>
              <a:t>Accenture has Highest Number  of Data Science Job Role in their Company.</a:t>
            </a:r>
            <a:br>
              <a:rPr lang="en-GB" sz="2400" dirty="0"/>
            </a:br>
            <a:r>
              <a:rPr lang="en-GB" dirty="0"/>
              <a:t>We cannot exactly specify that there are more data engineers because the role of data analyst in subdivided into many sub categories.it shows that there are more data engineer employee in Accenture.</a:t>
            </a:r>
            <a:br>
              <a:rPr lang="en-GB" dirty="0"/>
            </a:br>
            <a:r>
              <a:rPr lang="en-GB" dirty="0"/>
              <a:t>Bangalore has Highest  number of data science Jobs.</a:t>
            </a:r>
            <a:br>
              <a:rPr lang="hi-IN" dirty="0"/>
            </a:br>
            <a:r>
              <a:rPr lang="en-GB" sz="2400" dirty="0"/>
              <a:t>IT Skills and Python are the two main skill mentioned in data science Job role</a:t>
            </a:r>
            <a:br>
              <a:rPr lang="hi-IN" dirty="0"/>
            </a:br>
            <a:r>
              <a:rPr lang="en-GB" sz="2400" dirty="0"/>
              <a:t>The Applicant must required above 10 years experience to be a head or Director of a Company. </a:t>
            </a:r>
            <a:br>
              <a:rPr lang="en-GB" sz="2400" dirty="0"/>
            </a:br>
            <a:r>
              <a:rPr lang="en-GB" sz="2400" dirty="0"/>
              <a:t>To acquire a senior position the applicant should have 1-3 years of experience.</a:t>
            </a:r>
            <a:br>
              <a:rPr lang="en-GB" sz="2400" dirty="0"/>
            </a:br>
            <a:r>
              <a:rPr lang="en-GB" sz="2400" dirty="0"/>
              <a:t>More detailed analysis can be done about a particular company.</a:t>
            </a:r>
            <a:br>
              <a:rPr lang="en-GB" sz="2400" dirty="0"/>
            </a:br>
            <a:br>
              <a:rPr lang="en-GB" dirty="0"/>
            </a:br>
            <a:br>
              <a:rPr lang="en-GB" sz="2400" dirty="0"/>
            </a:br>
            <a:endParaRPr lang="hi-IN" dirty="0"/>
          </a:p>
        </p:txBody>
      </p:sp>
    </p:spTree>
    <p:extLst>
      <p:ext uri="{BB962C8B-B14F-4D97-AF65-F5344CB8AC3E}">
        <p14:creationId xmlns:p14="http://schemas.microsoft.com/office/powerpoint/2010/main" val="410730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F797AC-7AB1-46EE-B198-1A33115A9B10}"/>
              </a:ext>
            </a:extLst>
          </p:cNvPr>
          <p:cNvSpPr>
            <a:spLocks noGrp="1"/>
          </p:cNvSpPr>
          <p:nvPr>
            <p:ph type="title"/>
          </p:nvPr>
        </p:nvSpPr>
        <p:spPr/>
        <p:txBody>
          <a:bodyPr/>
          <a:lstStyle/>
          <a:p>
            <a:r>
              <a:rPr lang="en-GB" sz="3200" dirty="0"/>
              <a:t>Accenture has Highest Number  number of Data Science Job Role in their Company.</a:t>
            </a:r>
            <a:endParaRPr lang="hi-IN" sz="3200" dirty="0"/>
          </a:p>
        </p:txBody>
      </p:sp>
      <p:pic>
        <p:nvPicPr>
          <p:cNvPr id="9" name="Picture 8">
            <a:extLst>
              <a:ext uri="{FF2B5EF4-FFF2-40B4-BE49-F238E27FC236}">
                <a16:creationId xmlns:a16="http://schemas.microsoft.com/office/drawing/2014/main" id="{D563E895-B3B6-4CB8-9E14-DC51D01518DC}"/>
              </a:ext>
            </a:extLst>
          </p:cNvPr>
          <p:cNvPicPr>
            <a:picLocks noChangeAspect="1"/>
          </p:cNvPicPr>
          <p:nvPr/>
        </p:nvPicPr>
        <p:blipFill rotWithShape="1">
          <a:blip r:embed="rId2"/>
          <a:srcRect t="5478" r="21915" b="12992"/>
          <a:stretch/>
        </p:blipFill>
        <p:spPr>
          <a:xfrm>
            <a:off x="982575" y="1926455"/>
            <a:ext cx="9288889" cy="4864962"/>
          </a:xfrm>
          <a:prstGeom prst="rect">
            <a:avLst/>
          </a:prstGeom>
        </p:spPr>
      </p:pic>
    </p:spTree>
    <p:extLst>
      <p:ext uri="{BB962C8B-B14F-4D97-AF65-F5344CB8AC3E}">
        <p14:creationId xmlns:p14="http://schemas.microsoft.com/office/powerpoint/2010/main" val="899501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EB4474FE-39D3-48E6-BCB8-D100BB3F5684}"/>
              </a:ext>
            </a:extLst>
          </p:cNvPr>
          <p:cNvSpPr>
            <a:spLocks noGrp="1"/>
          </p:cNvSpPr>
          <p:nvPr>
            <p:ph type="body" idx="1"/>
          </p:nvPr>
        </p:nvSpPr>
        <p:spPr>
          <a:xfrm>
            <a:off x="815291" y="5281201"/>
            <a:ext cx="10561418" cy="433955"/>
          </a:xfrm>
        </p:spPr>
        <p:txBody>
          <a:bodyPr/>
          <a:lstStyle/>
          <a:p>
            <a:r>
              <a:rPr lang="en-GB" dirty="0"/>
              <a:t>We cannot exactly specify that there are more data engineers because the role of data analyst in subdivided into many sub categories.it shows that there are more data engineer employee in Accenture.</a:t>
            </a:r>
          </a:p>
          <a:p>
            <a:endParaRPr lang="hi-IN" dirty="0"/>
          </a:p>
        </p:txBody>
      </p:sp>
      <p:pic>
        <p:nvPicPr>
          <p:cNvPr id="7" name="Picture 6">
            <a:extLst>
              <a:ext uri="{FF2B5EF4-FFF2-40B4-BE49-F238E27FC236}">
                <a16:creationId xmlns:a16="http://schemas.microsoft.com/office/drawing/2014/main" id="{4F3070A3-A87F-4C33-950D-67BEFDF3EBBA}"/>
              </a:ext>
            </a:extLst>
          </p:cNvPr>
          <p:cNvPicPr>
            <a:picLocks noChangeAspect="1"/>
          </p:cNvPicPr>
          <p:nvPr/>
        </p:nvPicPr>
        <p:blipFill rotWithShape="1">
          <a:blip r:embed="rId2"/>
          <a:srcRect t="5537" r="28495" b="14708"/>
          <a:stretch/>
        </p:blipFill>
        <p:spPr>
          <a:xfrm>
            <a:off x="1287262" y="301841"/>
            <a:ext cx="8717872" cy="4208015"/>
          </a:xfrm>
          <a:prstGeom prst="rect">
            <a:avLst/>
          </a:prstGeom>
        </p:spPr>
      </p:pic>
    </p:spTree>
    <p:extLst>
      <p:ext uri="{BB962C8B-B14F-4D97-AF65-F5344CB8AC3E}">
        <p14:creationId xmlns:p14="http://schemas.microsoft.com/office/powerpoint/2010/main" val="1211185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C604D2E-6459-45D7-8E9F-A923AAF4C097}"/>
              </a:ext>
            </a:extLst>
          </p:cNvPr>
          <p:cNvSpPr>
            <a:spLocks noGrp="1"/>
          </p:cNvSpPr>
          <p:nvPr>
            <p:ph type="body" idx="1"/>
          </p:nvPr>
        </p:nvSpPr>
        <p:spPr/>
        <p:txBody>
          <a:bodyPr/>
          <a:lstStyle/>
          <a:p>
            <a:r>
              <a:rPr lang="en-GB" dirty="0"/>
              <a:t>Bangalore has Highest  number of data science Jobs.</a:t>
            </a:r>
            <a:endParaRPr lang="hi-IN" dirty="0"/>
          </a:p>
        </p:txBody>
      </p:sp>
      <p:pic>
        <p:nvPicPr>
          <p:cNvPr id="7" name="Picture 6">
            <a:extLst>
              <a:ext uri="{FF2B5EF4-FFF2-40B4-BE49-F238E27FC236}">
                <a16:creationId xmlns:a16="http://schemas.microsoft.com/office/drawing/2014/main" id="{4E750B84-F995-4D02-9527-7047D7CE17FE}"/>
              </a:ext>
            </a:extLst>
          </p:cNvPr>
          <p:cNvPicPr>
            <a:picLocks noChangeAspect="1"/>
          </p:cNvPicPr>
          <p:nvPr/>
        </p:nvPicPr>
        <p:blipFill rotWithShape="1">
          <a:blip r:embed="rId2"/>
          <a:srcRect l="-649" t="5231" r="18774" b="18861"/>
          <a:stretch/>
        </p:blipFill>
        <p:spPr>
          <a:xfrm>
            <a:off x="1863036" y="137333"/>
            <a:ext cx="9402727" cy="4496810"/>
          </a:xfrm>
          <a:prstGeom prst="rect">
            <a:avLst/>
          </a:prstGeom>
        </p:spPr>
      </p:pic>
    </p:spTree>
    <p:extLst>
      <p:ext uri="{BB962C8B-B14F-4D97-AF65-F5344CB8AC3E}">
        <p14:creationId xmlns:p14="http://schemas.microsoft.com/office/powerpoint/2010/main" val="389085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E238117-730E-4689-83C3-E1B56BB2152E}"/>
              </a:ext>
            </a:extLst>
          </p:cNvPr>
          <p:cNvSpPr>
            <a:spLocks noGrp="1"/>
          </p:cNvSpPr>
          <p:nvPr>
            <p:ph type="title"/>
          </p:nvPr>
        </p:nvSpPr>
        <p:spPr/>
        <p:txBody>
          <a:bodyPr/>
          <a:lstStyle/>
          <a:p>
            <a:r>
              <a:rPr lang="en-GB" dirty="0" err="1"/>
              <a:t>Huquo</a:t>
            </a:r>
            <a:r>
              <a:rPr lang="en-GB" dirty="0"/>
              <a:t> Consulting </a:t>
            </a:r>
            <a:r>
              <a:rPr lang="en-GB" dirty="0" err="1"/>
              <a:t>Pvt.</a:t>
            </a:r>
            <a:r>
              <a:rPr lang="en-GB" dirty="0"/>
              <a:t> Ltd has highest number of Branches all over India.</a:t>
            </a:r>
            <a:endParaRPr lang="hi-IN" dirty="0"/>
          </a:p>
        </p:txBody>
      </p:sp>
      <p:sp>
        <p:nvSpPr>
          <p:cNvPr id="9" name="Content Placeholder 8">
            <a:extLst>
              <a:ext uri="{FF2B5EF4-FFF2-40B4-BE49-F238E27FC236}">
                <a16:creationId xmlns:a16="http://schemas.microsoft.com/office/drawing/2014/main" id="{BD3E6B7F-9D46-4960-A1A0-51BA8561B396}"/>
              </a:ext>
            </a:extLst>
          </p:cNvPr>
          <p:cNvSpPr>
            <a:spLocks noGrp="1"/>
          </p:cNvSpPr>
          <p:nvPr>
            <p:ph idx="1"/>
          </p:nvPr>
        </p:nvSpPr>
        <p:spPr/>
        <p:txBody>
          <a:bodyPr/>
          <a:lstStyle/>
          <a:p>
            <a:endParaRPr lang="hi-IN"/>
          </a:p>
        </p:txBody>
      </p:sp>
      <p:sp>
        <p:nvSpPr>
          <p:cNvPr id="10" name="Text Placeholder 9">
            <a:extLst>
              <a:ext uri="{FF2B5EF4-FFF2-40B4-BE49-F238E27FC236}">
                <a16:creationId xmlns:a16="http://schemas.microsoft.com/office/drawing/2014/main" id="{E443663F-079B-4480-9C80-135CFBB52A98}"/>
              </a:ext>
            </a:extLst>
          </p:cNvPr>
          <p:cNvSpPr>
            <a:spLocks noGrp="1"/>
          </p:cNvSpPr>
          <p:nvPr>
            <p:ph type="body" sz="half" idx="2"/>
          </p:nvPr>
        </p:nvSpPr>
        <p:spPr/>
        <p:txBody>
          <a:bodyPr/>
          <a:lstStyle/>
          <a:p>
            <a:r>
              <a:rPr lang="en-GB" dirty="0" err="1"/>
              <a:t>Banglore</a:t>
            </a:r>
            <a:r>
              <a:rPr lang="en-GB" dirty="0"/>
              <a:t> has highest number of companies.</a:t>
            </a:r>
            <a:endParaRPr lang="hi-IN" dirty="0"/>
          </a:p>
        </p:txBody>
      </p:sp>
      <p:pic>
        <p:nvPicPr>
          <p:cNvPr id="4" name="Picture 3">
            <a:extLst>
              <a:ext uri="{FF2B5EF4-FFF2-40B4-BE49-F238E27FC236}">
                <a16:creationId xmlns:a16="http://schemas.microsoft.com/office/drawing/2014/main" id="{11809426-8357-4239-AA8D-02721E9C2835}"/>
              </a:ext>
            </a:extLst>
          </p:cNvPr>
          <p:cNvPicPr>
            <a:picLocks noChangeAspect="1"/>
          </p:cNvPicPr>
          <p:nvPr/>
        </p:nvPicPr>
        <p:blipFill rotWithShape="1">
          <a:blip r:embed="rId2"/>
          <a:srcRect t="6022" r="16790" b="16733"/>
          <a:stretch/>
        </p:blipFill>
        <p:spPr>
          <a:xfrm>
            <a:off x="4855634" y="281866"/>
            <a:ext cx="7336366" cy="6294268"/>
          </a:xfrm>
          <a:prstGeom prst="rect">
            <a:avLst/>
          </a:prstGeom>
        </p:spPr>
      </p:pic>
    </p:spTree>
    <p:extLst>
      <p:ext uri="{BB962C8B-B14F-4D97-AF65-F5344CB8AC3E}">
        <p14:creationId xmlns:p14="http://schemas.microsoft.com/office/powerpoint/2010/main" val="3465130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BE1BB0-D612-4E4B-83BC-6C7420FD32C9}"/>
              </a:ext>
            </a:extLst>
          </p:cNvPr>
          <p:cNvSpPr>
            <a:spLocks noGrp="1"/>
          </p:cNvSpPr>
          <p:nvPr>
            <p:ph type="title"/>
          </p:nvPr>
        </p:nvSpPr>
        <p:spPr/>
        <p:txBody>
          <a:bodyPr/>
          <a:lstStyle/>
          <a:p>
            <a:r>
              <a:rPr lang="en-GB" sz="2000" dirty="0"/>
              <a:t>IT Skills and Python are the two main skill mentioned in data science Job role.</a:t>
            </a:r>
            <a:br>
              <a:rPr lang="en-GB" sz="2000" dirty="0"/>
            </a:br>
            <a:r>
              <a:rPr lang="en-GB" sz="2000" dirty="0"/>
              <a:t>To know what exact skill is required for a Particular Job role visit this link = </a:t>
            </a:r>
            <a:endParaRPr lang="hi-IN" sz="2000" dirty="0"/>
          </a:p>
        </p:txBody>
      </p:sp>
      <p:pic>
        <p:nvPicPr>
          <p:cNvPr id="15" name="Content Placeholder 14">
            <a:extLst>
              <a:ext uri="{FF2B5EF4-FFF2-40B4-BE49-F238E27FC236}">
                <a16:creationId xmlns:a16="http://schemas.microsoft.com/office/drawing/2014/main" id="{B0317414-97C6-4B4B-A80E-E971FE9F3D6C}"/>
              </a:ext>
            </a:extLst>
          </p:cNvPr>
          <p:cNvPicPr>
            <a:picLocks noGrp="1" noChangeAspect="1"/>
          </p:cNvPicPr>
          <p:nvPr>
            <p:ph sz="half" idx="2"/>
          </p:nvPr>
        </p:nvPicPr>
        <p:blipFill rotWithShape="1">
          <a:blip r:embed="rId2"/>
          <a:srcRect t="4356" r="15276" b="15025"/>
          <a:stretch/>
        </p:blipFill>
        <p:spPr>
          <a:xfrm>
            <a:off x="337352" y="2803555"/>
            <a:ext cx="5666894" cy="3757043"/>
          </a:xfrm>
        </p:spPr>
      </p:pic>
      <p:pic>
        <p:nvPicPr>
          <p:cNvPr id="27" name="Content Placeholder 26">
            <a:extLst>
              <a:ext uri="{FF2B5EF4-FFF2-40B4-BE49-F238E27FC236}">
                <a16:creationId xmlns:a16="http://schemas.microsoft.com/office/drawing/2014/main" id="{8FEA3945-21B4-4E10-8930-8D50550951E7}"/>
              </a:ext>
            </a:extLst>
          </p:cNvPr>
          <p:cNvPicPr>
            <a:picLocks noGrp="1" noChangeAspect="1"/>
          </p:cNvPicPr>
          <p:nvPr>
            <p:ph sz="quarter" idx="4"/>
          </p:nvPr>
        </p:nvPicPr>
        <p:blipFill rotWithShape="1">
          <a:blip r:embed="rId3"/>
          <a:srcRect t="4623" r="14379" b="14811"/>
          <a:stretch/>
        </p:blipFill>
        <p:spPr>
          <a:xfrm>
            <a:off x="6188075" y="2803554"/>
            <a:ext cx="5779024" cy="3757043"/>
          </a:xfrm>
        </p:spPr>
      </p:pic>
    </p:spTree>
    <p:extLst>
      <p:ext uri="{BB962C8B-B14F-4D97-AF65-F5344CB8AC3E}">
        <p14:creationId xmlns:p14="http://schemas.microsoft.com/office/powerpoint/2010/main" val="192653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71F4-7464-44F1-B2D8-983AC01384CC}"/>
              </a:ext>
            </a:extLst>
          </p:cNvPr>
          <p:cNvSpPr>
            <a:spLocks noGrp="1"/>
          </p:cNvSpPr>
          <p:nvPr>
            <p:ph type="title"/>
          </p:nvPr>
        </p:nvSpPr>
        <p:spPr/>
        <p:txBody>
          <a:bodyPr/>
          <a:lstStyle/>
          <a:p>
            <a:r>
              <a:rPr lang="en-GB" sz="1800" dirty="0"/>
              <a:t>The Applicant must required above 10 years experience to be a head or Director of a Company. </a:t>
            </a:r>
            <a:br>
              <a:rPr lang="en-GB" sz="1800" dirty="0"/>
            </a:br>
            <a:r>
              <a:rPr lang="en-GB" sz="1800" dirty="0"/>
              <a:t>To acquire a senior position the applicant should have 1-3 years of experience.</a:t>
            </a:r>
            <a:endParaRPr lang="hi-IN" sz="1800" dirty="0"/>
          </a:p>
        </p:txBody>
      </p:sp>
      <p:pic>
        <p:nvPicPr>
          <p:cNvPr id="9" name="Picture 8">
            <a:extLst>
              <a:ext uri="{FF2B5EF4-FFF2-40B4-BE49-F238E27FC236}">
                <a16:creationId xmlns:a16="http://schemas.microsoft.com/office/drawing/2014/main" id="{E280DFC4-636F-4138-BF9C-743DD4C2F9F2}"/>
              </a:ext>
            </a:extLst>
          </p:cNvPr>
          <p:cNvPicPr>
            <a:picLocks noChangeAspect="1"/>
          </p:cNvPicPr>
          <p:nvPr/>
        </p:nvPicPr>
        <p:blipFill rotWithShape="1">
          <a:blip r:embed="rId2"/>
          <a:srcRect t="13611" r="50000" b="31944"/>
          <a:stretch/>
        </p:blipFill>
        <p:spPr>
          <a:xfrm>
            <a:off x="2298114" y="4786198"/>
            <a:ext cx="6096000" cy="1305018"/>
          </a:xfrm>
          <a:prstGeom prst="rect">
            <a:avLst/>
          </a:prstGeom>
        </p:spPr>
      </p:pic>
      <p:pic>
        <p:nvPicPr>
          <p:cNvPr id="13" name="Content Placeholder 12">
            <a:extLst>
              <a:ext uri="{FF2B5EF4-FFF2-40B4-BE49-F238E27FC236}">
                <a16:creationId xmlns:a16="http://schemas.microsoft.com/office/drawing/2014/main" id="{E9118217-BA1F-4918-BE66-94627211EF0F}"/>
              </a:ext>
            </a:extLst>
          </p:cNvPr>
          <p:cNvPicPr>
            <a:picLocks noGrp="1" noChangeAspect="1"/>
          </p:cNvPicPr>
          <p:nvPr>
            <p:ph idx="1"/>
          </p:nvPr>
        </p:nvPicPr>
        <p:blipFill rotWithShape="1">
          <a:blip r:embed="rId3"/>
          <a:srcRect t="7779" r="51907" b="22253"/>
          <a:stretch/>
        </p:blipFill>
        <p:spPr>
          <a:xfrm>
            <a:off x="108936" y="2235518"/>
            <a:ext cx="5075623" cy="2032987"/>
          </a:xfrm>
        </p:spPr>
      </p:pic>
      <p:pic>
        <p:nvPicPr>
          <p:cNvPr id="15" name="Picture 14">
            <a:extLst>
              <a:ext uri="{FF2B5EF4-FFF2-40B4-BE49-F238E27FC236}">
                <a16:creationId xmlns:a16="http://schemas.microsoft.com/office/drawing/2014/main" id="{FD4FB8B8-9327-44C0-BB2E-285C8308281F}"/>
              </a:ext>
            </a:extLst>
          </p:cNvPr>
          <p:cNvPicPr>
            <a:picLocks noChangeAspect="1"/>
          </p:cNvPicPr>
          <p:nvPr/>
        </p:nvPicPr>
        <p:blipFill rotWithShape="1">
          <a:blip r:embed="rId4"/>
          <a:srcRect l="-4223" t="9584" r="33301" b="26025"/>
          <a:stretch/>
        </p:blipFill>
        <p:spPr>
          <a:xfrm>
            <a:off x="5256783" y="2235519"/>
            <a:ext cx="6935217" cy="2032986"/>
          </a:xfrm>
          <a:prstGeom prst="rect">
            <a:avLst/>
          </a:prstGeom>
        </p:spPr>
      </p:pic>
    </p:spTree>
    <p:extLst>
      <p:ext uri="{BB962C8B-B14F-4D97-AF65-F5344CB8AC3E}">
        <p14:creationId xmlns:p14="http://schemas.microsoft.com/office/powerpoint/2010/main" val="1960882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457</TotalTime>
  <Words>288</Words>
  <Application>Microsoft Office PowerPoint</Application>
  <PresentationFormat>Widescreen</PresentationFormat>
  <Paragraphs>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2</vt:lpstr>
      <vt:lpstr>Quotable</vt:lpstr>
      <vt:lpstr>In this dataset the analysis can be done for a particular company regariding data science job role. Accenture has Highest Number  of Data Science Job Role in their Company. We cannot exactly specify that there are more data engineers because the role of data analyst in subdivided into many sub categories.it shows that there are more data engineer employee in Accenture. Bangalore has Highest  number of data science Jobs. IT Skills and Python are the two main skill mentioned in data science Job role The Applicant must required above 10 years experience to be a head or Director of a Company.  To acquire a senior position the applicant should have 1-3 years of experience. More detailed analysis can be done about a particular company.   </vt:lpstr>
      <vt:lpstr>Accenture has Highest Number  number of Data Science Job Role in their Company.</vt:lpstr>
      <vt:lpstr>PowerPoint Presentation</vt:lpstr>
      <vt:lpstr>PowerPoint Presentation</vt:lpstr>
      <vt:lpstr>Huquo Consulting Pvt. Ltd has highest number of Branches all over India.</vt:lpstr>
      <vt:lpstr>IT Skills and Python are the two main skill mentioned in data science Job role. To know what exact skill is required for a Particular Job role visit this link = </vt:lpstr>
      <vt:lpstr>The Applicant must required above 10 years experience to be a head or Director of a Company.  To acquire a senior position the applicant should have 1-3 years of experience.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 Thakur</dc:creator>
  <cp:lastModifiedBy>Vaibhav Thakur</cp:lastModifiedBy>
  <cp:revision>4</cp:revision>
  <dcterms:created xsi:type="dcterms:W3CDTF">2022-05-23T11:24:37Z</dcterms:created>
  <dcterms:modified xsi:type="dcterms:W3CDTF">2022-05-26T06:06:38Z</dcterms:modified>
</cp:coreProperties>
</file>