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63" r:id="rId2"/>
    <p:sldId id="268" r:id="rId3"/>
    <p:sldId id="257" r:id="rId4"/>
    <p:sldId id="259" r:id="rId5"/>
    <p:sldId id="262" r:id="rId6"/>
    <p:sldId id="264" r:id="rId7"/>
    <p:sldId id="260" r:id="rId8"/>
    <p:sldId id="261" r:id="rId9"/>
    <p:sldId id="258" r:id="rId10"/>
    <p:sldId id="256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8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61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2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0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89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8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0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0F65B-ECFB-4CBF-9D0F-655C294E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6" t="4474" b="8728"/>
          <a:stretch/>
        </p:blipFill>
        <p:spPr>
          <a:xfrm>
            <a:off x="9195523" y="636973"/>
            <a:ext cx="2996477" cy="5708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C6151-1B7B-4960-9981-E3484F767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5" r="12023" b="15899"/>
          <a:stretch/>
        </p:blipFill>
        <p:spPr>
          <a:xfrm>
            <a:off x="238974" y="2228295"/>
            <a:ext cx="8398999" cy="42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C9CF11-2B6E-48FF-AB8F-D0B1B5950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0" b="9705"/>
          <a:stretch/>
        </p:blipFill>
        <p:spPr>
          <a:xfrm>
            <a:off x="2388733" y="2920753"/>
            <a:ext cx="9320068" cy="31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10CEB-C119-4679-863D-644EB3285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" r="10712" b="12416"/>
          <a:stretch/>
        </p:blipFill>
        <p:spPr>
          <a:xfrm>
            <a:off x="684389" y="1677880"/>
            <a:ext cx="11060768" cy="4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6DDF7-6AA5-4A6C-8608-5C3AF49B7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6" r="13609" b="31196"/>
          <a:stretch/>
        </p:blipFill>
        <p:spPr>
          <a:xfrm>
            <a:off x="639607" y="2388092"/>
            <a:ext cx="9427671" cy="30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2F304-1968-473B-844E-6E3C4C770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5" r="12413" b="22089"/>
          <a:stretch/>
        </p:blipFill>
        <p:spPr>
          <a:xfrm>
            <a:off x="280847" y="621437"/>
            <a:ext cx="5578415" cy="3435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82FEC-0367-4488-8B49-AFB20E8FE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1" r="10523" b="21859"/>
          <a:stretch/>
        </p:blipFill>
        <p:spPr>
          <a:xfrm>
            <a:off x="6187736" y="577049"/>
            <a:ext cx="5723417" cy="34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AE7E0-65E4-4DA4-BE42-7979BD4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0" r="12105" b="15016"/>
          <a:stretch/>
        </p:blipFill>
        <p:spPr>
          <a:xfrm>
            <a:off x="1073475" y="1162975"/>
            <a:ext cx="9437687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6B3892-A7D7-4E7A-99FA-77B285231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0" r="9848" b="17403"/>
          <a:stretch/>
        </p:blipFill>
        <p:spPr>
          <a:xfrm>
            <a:off x="1211865" y="3213718"/>
            <a:ext cx="9494606" cy="2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985DF-981D-4197-8FB1-638ABEFC5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1" r="10185" b="13958"/>
          <a:stretch/>
        </p:blipFill>
        <p:spPr>
          <a:xfrm>
            <a:off x="1123087" y="1580226"/>
            <a:ext cx="9459096" cy="49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A121D-1587-4933-9D2E-EA1C7AFD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1" r="12860" b="9375"/>
          <a:stretch/>
        </p:blipFill>
        <p:spPr>
          <a:xfrm>
            <a:off x="353166" y="603681"/>
            <a:ext cx="4795884" cy="514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C87E1-7FA3-4DA2-A127-8805B200E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" r="11520" b="10018"/>
          <a:stretch/>
        </p:blipFill>
        <p:spPr>
          <a:xfrm>
            <a:off x="6303147" y="870012"/>
            <a:ext cx="479588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88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783407-B85C-4F0E-BAF8-614B0688983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t="5359" r="10285" b="13496"/>
          <a:stretch/>
        </p:blipFill>
        <p:spPr>
          <a:xfrm>
            <a:off x="2459115" y="2212760"/>
            <a:ext cx="4933950" cy="3486150"/>
          </a:xfrm>
        </p:spPr>
      </p:pic>
    </p:spTree>
    <p:extLst>
      <p:ext uri="{BB962C8B-B14F-4D97-AF65-F5344CB8AC3E}">
        <p14:creationId xmlns:p14="http://schemas.microsoft.com/office/powerpoint/2010/main" val="149156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07AB8-E339-47EB-9E6C-5358A5FB6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9" b="24981"/>
          <a:stretch/>
        </p:blipFill>
        <p:spPr>
          <a:xfrm>
            <a:off x="260857" y="221214"/>
            <a:ext cx="5184559" cy="2948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7EE23-F31A-43CC-9A37-6A1BA6231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8" b="23650"/>
          <a:stretch/>
        </p:blipFill>
        <p:spPr>
          <a:xfrm>
            <a:off x="6525089" y="221213"/>
            <a:ext cx="5184559" cy="2948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2F9FF-9E5C-4A57-8A72-2741A0094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69" b="24913"/>
          <a:stretch/>
        </p:blipFill>
        <p:spPr>
          <a:xfrm>
            <a:off x="197619" y="3429000"/>
            <a:ext cx="5311036" cy="3207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0D299-C457-4F33-A80E-54E1EA4C7A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69" b="24760"/>
          <a:stretch/>
        </p:blipFill>
        <p:spPr>
          <a:xfrm>
            <a:off x="6525089" y="3429000"/>
            <a:ext cx="5184559" cy="32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492CA-5086-43C6-A4EE-D6556E383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2" r="11224" b="27954"/>
          <a:stretch/>
        </p:blipFill>
        <p:spPr>
          <a:xfrm>
            <a:off x="1071525" y="3331346"/>
            <a:ext cx="10173238" cy="27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961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Thakur</dc:creator>
  <cp:lastModifiedBy>Vaibhav Thakur</cp:lastModifiedBy>
  <cp:revision>2</cp:revision>
  <dcterms:created xsi:type="dcterms:W3CDTF">2022-05-24T08:27:30Z</dcterms:created>
  <dcterms:modified xsi:type="dcterms:W3CDTF">2022-05-24T18:27:06Z</dcterms:modified>
</cp:coreProperties>
</file>