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9" r:id="rId5"/>
    <p:sldId id="27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BD124B7-1E3F-44DF-AC53-0CE5CBD4BCF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BDB3F-41B7-4301-A2BD-DF90B6606DBB}"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124B7-1E3F-44DF-AC53-0CE5CBD4BCF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124B7-1E3F-44DF-AC53-0CE5CBD4BCF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BD124B7-1E3F-44DF-AC53-0CE5CBD4BCF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BDB3F-41B7-4301-A2BD-DF90B6606DBB}"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124B7-1E3F-44DF-AC53-0CE5CBD4BCF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BD124B7-1E3F-44DF-AC53-0CE5CBD4BCF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BD124B7-1E3F-44DF-AC53-0CE5CBD4BCF9}"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D124B7-1E3F-44DF-AC53-0CE5CBD4BCF9}"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124B7-1E3F-44DF-AC53-0CE5CBD4BCF9}"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124B7-1E3F-44DF-AC53-0CE5CBD4BCF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124B7-1E3F-44DF-AC53-0CE5CBD4BCF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BDB3F-41B7-4301-A2BD-DF90B6606D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BD124B7-1E3F-44DF-AC53-0CE5CBD4BCF9}" type="datetimeFigureOut">
              <a:rPr lang="en-IN" smtClean="0"/>
              <a:t>21-02-2022</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58BDB3F-41B7-4301-A2BD-DF90B6606DB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dirty="0" smtClean="0"/>
              <a:t>EMOTION DETECTION MASTER</a:t>
            </a:r>
            <a:endParaRPr lang="en-IN" sz="4400" dirty="0"/>
          </a:p>
        </p:txBody>
      </p:sp>
      <p:sp>
        <p:nvSpPr>
          <p:cNvPr id="4" name="Subtitle 3"/>
          <p:cNvSpPr>
            <a:spLocks noGrp="1"/>
          </p:cNvSpPr>
          <p:nvPr>
            <p:ph type="subTitle" idx="1"/>
          </p:nvPr>
        </p:nvSpPr>
        <p:spPr>
          <a:xfrm>
            <a:off x="1219200" y="3886200"/>
            <a:ext cx="7529264" cy="766936"/>
          </a:xfrm>
        </p:spPr>
        <p:txBody>
          <a:bodyPr>
            <a:normAutofit fontScale="25000" lnSpcReduction="20000"/>
          </a:bodyPr>
          <a:lstStyle/>
          <a:p>
            <a:r>
              <a:rPr lang="en-IN" sz="9600" dirty="0" smtClean="0"/>
              <a:t>                                           </a:t>
            </a:r>
          </a:p>
          <a:p>
            <a:r>
              <a:rPr lang="en-IN" sz="9600" dirty="0"/>
              <a:t> </a:t>
            </a:r>
            <a:r>
              <a:rPr lang="en-IN" sz="9600" dirty="0" smtClean="0"/>
              <a:t>                                          Anutoshi (1822910011)</a:t>
            </a:r>
          </a:p>
          <a:p>
            <a:r>
              <a:rPr lang="en-IN" sz="9600" dirty="0" smtClean="0"/>
              <a:t>                                            Krati Jain (1822910032)</a:t>
            </a:r>
          </a:p>
          <a:p>
            <a:r>
              <a:rPr lang="en-IN" sz="9600" dirty="0" smtClean="0"/>
              <a:t>                                                    Saima Farheen (1822910061)</a:t>
            </a:r>
          </a:p>
          <a:p>
            <a:r>
              <a:rPr lang="en-IN" sz="9600" dirty="0" smtClean="0"/>
              <a:t>                                                  Vaibhav Tyagi (1822910075)</a:t>
            </a:r>
            <a:endParaRPr lang="en-IN" dirty="0"/>
          </a:p>
        </p:txBody>
      </p:sp>
    </p:spTree>
    <p:extLst>
      <p:ext uri="{BB962C8B-B14F-4D97-AF65-F5344CB8AC3E}">
        <p14:creationId xmlns:p14="http://schemas.microsoft.com/office/powerpoint/2010/main" val="1339438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CONCLUSION</a:t>
            </a:r>
            <a:endParaRPr lang="en-IN" sz="4400" dirty="0"/>
          </a:p>
        </p:txBody>
      </p:sp>
      <p:sp>
        <p:nvSpPr>
          <p:cNvPr id="3" name="Content Placeholder 2"/>
          <p:cNvSpPr>
            <a:spLocks noGrp="1"/>
          </p:cNvSpPr>
          <p:nvPr>
            <p:ph sz="quarter" idx="13"/>
          </p:nvPr>
        </p:nvSpPr>
        <p:spPr/>
        <p:txBody>
          <a:bodyPr>
            <a:normAutofit fontScale="92500"/>
          </a:bodyPr>
          <a:lstStyle/>
          <a:p>
            <a:pPr>
              <a:buFont typeface="Wingdings" pitchFamily="2" charset="2"/>
              <a:buChar char="q"/>
            </a:pPr>
            <a:r>
              <a:rPr lang="en-US" sz="2800" dirty="0"/>
              <a:t>The facial expression recognition system presented in this research work contributes a resilient face recognition model based on the mapping of behavioral characteristics with the physiological biometric characteristics. </a:t>
            </a:r>
            <a:endParaRPr lang="en-US" sz="2800" dirty="0" smtClean="0"/>
          </a:p>
          <a:p>
            <a:pPr>
              <a:buFont typeface="Wingdings" pitchFamily="2" charset="2"/>
              <a:buChar char="q"/>
            </a:pPr>
            <a:r>
              <a:rPr lang="en-US" sz="2800" dirty="0" smtClean="0"/>
              <a:t>The </a:t>
            </a:r>
            <a:r>
              <a:rPr lang="en-US" sz="2800" dirty="0"/>
              <a:t>physiological characteristics of the human face with relevance to various expressions such as happiness, sadness, fear, anger, surprise and disgust are associated with geometrical structures which restored as base matching template for the recognition system</a:t>
            </a:r>
            <a:r>
              <a:rPr lang="en-US" sz="2800" dirty="0" smtClean="0"/>
              <a:t>.</a:t>
            </a:r>
          </a:p>
        </p:txBody>
      </p:sp>
    </p:spTree>
    <p:extLst>
      <p:ext uri="{BB962C8B-B14F-4D97-AF65-F5344CB8AC3E}">
        <p14:creationId xmlns:p14="http://schemas.microsoft.com/office/powerpoint/2010/main" val="3704419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3"/>
          </p:nvPr>
        </p:nvSpPr>
        <p:spPr/>
        <p:txBody>
          <a:bodyPr/>
          <a:lstStyle/>
          <a:p>
            <a:r>
              <a:rPr lang="en-IN" dirty="0"/>
              <a:t>A literature survey on Facial Expression Recognition using Global </a:t>
            </a:r>
            <a:r>
              <a:rPr lang="en-IN" dirty="0" err="1"/>
              <a:t>Featuresby</a:t>
            </a:r>
            <a:r>
              <a:rPr lang="en-IN" dirty="0"/>
              <a:t> </a:t>
            </a:r>
            <a:r>
              <a:rPr lang="en-IN" dirty="0" err="1"/>
              <a:t>Vaibhavkumar</a:t>
            </a:r>
            <a:r>
              <a:rPr lang="en-IN" dirty="0"/>
              <a:t> J. </a:t>
            </a:r>
            <a:r>
              <a:rPr lang="en-IN" dirty="0" err="1"/>
              <a:t>Mistry</a:t>
            </a:r>
            <a:r>
              <a:rPr lang="en-IN" dirty="0"/>
              <a:t> and Mahesh M. </a:t>
            </a:r>
            <a:r>
              <a:rPr lang="en-IN" dirty="0" err="1"/>
              <a:t>Goyani,International</a:t>
            </a:r>
            <a:r>
              <a:rPr lang="en-IN" dirty="0"/>
              <a:t> Journal of Engineering and Advanced Technology (IJEAT),April,2013 [http://citeseerx.ist.psu.edu/viewdoc/download?doi=10.1.1.645.5162 HYPERLINK "http://citeseerx.ist.psu.edu/</a:t>
            </a:r>
            <a:r>
              <a:rPr lang="en-IN" dirty="0" err="1"/>
              <a:t>viewdoc</a:t>
            </a:r>
            <a:r>
              <a:rPr lang="en-IN" dirty="0"/>
              <a:t>/</a:t>
            </a:r>
            <a:r>
              <a:rPr lang="en-IN" dirty="0" err="1"/>
              <a:t>download?doi</a:t>
            </a:r>
            <a:r>
              <a:rPr lang="en-IN" dirty="0"/>
              <a:t>=10.1.1.645.5162&amp;rep=rep1&amp;typ" HYPERLINK "http://citeseerx.ist.psu.edu/</a:t>
            </a:r>
            <a:r>
              <a:rPr lang="en-IN" dirty="0" err="1"/>
              <a:t>viewdoc</a:t>
            </a:r>
            <a:r>
              <a:rPr lang="en-IN" dirty="0"/>
              <a:t>/</a:t>
            </a:r>
            <a:r>
              <a:rPr lang="en-IN" dirty="0" err="1"/>
              <a:t>download?doi</a:t>
            </a:r>
            <a:r>
              <a:rPr lang="en-IN" dirty="0"/>
              <a:t>=10.1.1.645.5162 HYPERLINK "http://citeseerx.ist.psu.edu/</a:t>
            </a:r>
            <a:r>
              <a:rPr lang="en-IN" dirty="0" err="1"/>
              <a:t>viewdoc</a:t>
            </a:r>
            <a:r>
              <a:rPr lang="en-IN" dirty="0"/>
              <a:t>/</a:t>
            </a:r>
            <a:r>
              <a:rPr lang="en-IN" dirty="0" err="1"/>
              <a:t>download?doi</a:t>
            </a:r>
            <a:r>
              <a:rPr lang="en-IN" dirty="0"/>
              <a:t>=10.1.1.645.5162&amp;rep=rep1&amp;typ"&amp; HYPERLINK </a:t>
            </a:r>
          </a:p>
          <a:p>
            <a:r>
              <a:rPr lang="en-US" dirty="0"/>
              <a:t>Recognizing Facial Expressions Using Deep Learning by </a:t>
            </a:r>
            <a:r>
              <a:rPr lang="en-US" dirty="0" err="1"/>
              <a:t>Alexandru</a:t>
            </a:r>
            <a:r>
              <a:rPr lang="en-US" dirty="0"/>
              <a:t> </a:t>
            </a:r>
            <a:r>
              <a:rPr lang="en-US" dirty="0" err="1"/>
              <a:t>Savoiu</a:t>
            </a:r>
            <a:r>
              <a:rPr lang="en-US" dirty="0"/>
              <a:t> Stanford University and James Wong Stanford University [http://cs231n.stanford.edu/reports/2017/pdfs/224.pdf</a:t>
            </a:r>
            <a:endParaRPr lang="en-IN" dirty="0"/>
          </a:p>
        </p:txBody>
      </p:sp>
    </p:spTree>
    <p:extLst>
      <p:ext uri="{BB962C8B-B14F-4D97-AF65-F5344CB8AC3E}">
        <p14:creationId xmlns:p14="http://schemas.microsoft.com/office/powerpoint/2010/main" val="2803281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IN" sz="9600" dirty="0" smtClean="0"/>
              <a:t>   THANK YOU</a:t>
            </a:r>
            <a:endParaRPr lang="en-IN" sz="9600" dirty="0"/>
          </a:p>
        </p:txBody>
      </p:sp>
    </p:spTree>
    <p:extLst>
      <p:ext uri="{BB962C8B-B14F-4D97-AF65-F5344CB8AC3E}">
        <p14:creationId xmlns:p14="http://schemas.microsoft.com/office/powerpoint/2010/main" val="266949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INTRODUCTION</a:t>
            </a:r>
            <a:endParaRPr lang="en-IN" sz="4400" dirty="0"/>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IN" sz="3200" dirty="0" smtClean="0"/>
              <a:t>Emotions control your thinking, behaviour and actions.</a:t>
            </a:r>
          </a:p>
          <a:p>
            <a:pPr>
              <a:buFont typeface="Wingdings" pitchFamily="2" charset="2"/>
              <a:buChar char="q"/>
            </a:pPr>
            <a:r>
              <a:rPr lang="en-IN" sz="3200" dirty="0" smtClean="0"/>
              <a:t>Emotions affect your physical bodies as much as your body affects your feelings and thinking.</a:t>
            </a:r>
          </a:p>
          <a:p>
            <a:pPr>
              <a:buFont typeface="Wingdings" pitchFamily="2" charset="2"/>
              <a:buChar char="q"/>
            </a:pPr>
            <a:r>
              <a:rPr lang="en-US" sz="3200" dirty="0"/>
              <a:t>Facial expression is a nonverbal scientific gesture which gets expressed in our face as per our emotions.</a:t>
            </a:r>
          </a:p>
          <a:p>
            <a:pPr>
              <a:buFont typeface="Wingdings" pitchFamily="2" charset="2"/>
              <a:buChar char="q"/>
            </a:pPr>
            <a:endParaRPr lang="en-IN" sz="3200" dirty="0"/>
          </a:p>
        </p:txBody>
      </p:sp>
    </p:spTree>
    <p:extLst>
      <p:ext uri="{BB962C8B-B14F-4D97-AF65-F5344CB8AC3E}">
        <p14:creationId xmlns:p14="http://schemas.microsoft.com/office/powerpoint/2010/main" val="1750159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OBJECTIVE</a:t>
            </a:r>
            <a:endParaRPr lang="en-IN" sz="4400" dirty="0"/>
          </a:p>
        </p:txBody>
      </p:sp>
      <p:sp>
        <p:nvSpPr>
          <p:cNvPr id="3" name="Content Placeholder 2"/>
          <p:cNvSpPr>
            <a:spLocks noGrp="1"/>
          </p:cNvSpPr>
          <p:nvPr>
            <p:ph sz="quarter" idx="13"/>
          </p:nvPr>
        </p:nvSpPr>
        <p:spPr/>
        <p:txBody>
          <a:bodyPr>
            <a:normAutofit fontScale="85000" lnSpcReduction="20000"/>
          </a:bodyPr>
          <a:lstStyle/>
          <a:p>
            <a:pPr marL="0" indent="0">
              <a:buNone/>
            </a:pPr>
            <a:endParaRPr lang="en-IN" sz="3200" dirty="0" smtClean="0"/>
          </a:p>
          <a:p>
            <a:pPr>
              <a:buFont typeface="Wingdings" pitchFamily="2" charset="2"/>
              <a:buChar char="q"/>
            </a:pPr>
            <a:r>
              <a:rPr lang="en-IN" sz="3200" dirty="0" smtClean="0"/>
              <a:t>To provide better services and also better Human-Detection Interaction</a:t>
            </a:r>
            <a:r>
              <a:rPr lang="en-IN" sz="3200" dirty="0" smtClean="0"/>
              <a:t>.</a:t>
            </a:r>
          </a:p>
          <a:p>
            <a:pPr>
              <a:buFont typeface="Wingdings" pitchFamily="2" charset="2"/>
              <a:buChar char="q"/>
            </a:pPr>
            <a:r>
              <a:rPr lang="en-US" sz="3200" dirty="0"/>
              <a:t>The objective of this project is to develop Automatic Facial Expression Recognition System which can take human facial images containing some expression as input and recognize and classify it into seven different expression class such as</a:t>
            </a:r>
            <a:r>
              <a:rPr lang="en-US" sz="3200" dirty="0" smtClean="0"/>
              <a:t>: </a:t>
            </a:r>
          </a:p>
          <a:p>
            <a:pPr marL="0" indent="0">
              <a:buNone/>
            </a:pPr>
            <a:r>
              <a:rPr lang="en-US" sz="3200" dirty="0"/>
              <a:t> </a:t>
            </a:r>
            <a:r>
              <a:rPr lang="en-US" sz="3200" dirty="0" smtClean="0"/>
              <a:t>              Neutral , Angry , Disgust , Fear , Happy , Sadness, Surprise .</a:t>
            </a:r>
            <a:endParaRPr lang="en-IN" sz="3200" dirty="0" smtClean="0"/>
          </a:p>
          <a:p>
            <a:pPr>
              <a:buFont typeface="Wingdings" pitchFamily="2" charset="2"/>
              <a:buChar char="q"/>
            </a:pPr>
            <a:endParaRPr lang="en-IN" sz="3200" dirty="0" smtClean="0"/>
          </a:p>
          <a:p>
            <a:pPr marL="0" indent="0">
              <a:buNone/>
            </a:pPr>
            <a:endParaRPr lang="en-IN" sz="3200" dirty="0"/>
          </a:p>
          <a:p>
            <a:pPr>
              <a:buFont typeface="Wingdings" pitchFamily="2" charset="2"/>
              <a:buChar char="q"/>
            </a:pPr>
            <a:endParaRPr lang="en-IN" sz="2800" dirty="0" smtClean="0"/>
          </a:p>
          <a:p>
            <a:pPr>
              <a:buFont typeface="Wingdings" pitchFamily="2" charset="2"/>
              <a:buChar char="q"/>
            </a:pPr>
            <a:endParaRPr lang="en-IN" dirty="0"/>
          </a:p>
          <a:p>
            <a:pPr marL="0" indent="0">
              <a:buNone/>
            </a:pPr>
            <a:endParaRPr lang="en-IN" dirty="0"/>
          </a:p>
        </p:txBody>
      </p:sp>
    </p:spTree>
    <p:extLst>
      <p:ext uri="{BB962C8B-B14F-4D97-AF65-F5344CB8AC3E}">
        <p14:creationId xmlns:p14="http://schemas.microsoft.com/office/powerpoint/2010/main" val="239171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PROBLEM DEFINITION</a:t>
            </a:r>
          </a:p>
        </p:txBody>
      </p:sp>
      <p:sp>
        <p:nvSpPr>
          <p:cNvPr id="3" name="Content Placeholder 2"/>
          <p:cNvSpPr>
            <a:spLocks noGrp="1"/>
          </p:cNvSpPr>
          <p:nvPr>
            <p:ph sz="quarter" idx="13"/>
          </p:nvPr>
        </p:nvSpPr>
        <p:spPr/>
        <p:txBody>
          <a:bodyPr>
            <a:normAutofit/>
          </a:bodyPr>
          <a:lstStyle/>
          <a:p>
            <a:r>
              <a:rPr lang="en-US" sz="2400" dirty="0"/>
              <a:t>Human facial expressions can be easily classified into 7 basic emotions: happy, sad, surprise, fear, anger, disgust, and neutral. Our facial emotions are expressed through activation of specific sets of facial muscles. These sometimes subtle, yet complex, signals in an expression often contain an abundant amount of information about our state of mind. Through facial emotion recognition, we are able to measure the effects that content and services have on the audience/users through an easy and low-cost procedure. </a:t>
            </a:r>
          </a:p>
        </p:txBody>
      </p:sp>
    </p:spTree>
    <p:extLst>
      <p:ext uri="{BB962C8B-B14F-4D97-AF65-F5344CB8AC3E}">
        <p14:creationId xmlns:p14="http://schemas.microsoft.com/office/powerpoint/2010/main" val="1996172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 of our project: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3646" y="1600200"/>
            <a:ext cx="4576708" cy="4114800"/>
          </a:xfrm>
        </p:spPr>
      </p:pic>
    </p:spTree>
    <p:extLst>
      <p:ext uri="{BB962C8B-B14F-4D97-AF65-F5344CB8AC3E}">
        <p14:creationId xmlns:p14="http://schemas.microsoft.com/office/powerpoint/2010/main" val="2032370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FACIAL EXPRESSIONS</a:t>
            </a:r>
            <a:endParaRPr lang="en-IN" sz="4400" dirty="0"/>
          </a:p>
        </p:txBody>
      </p:sp>
      <p:sp>
        <p:nvSpPr>
          <p:cNvPr id="3" name="Content Placeholder 2"/>
          <p:cNvSpPr>
            <a:spLocks noGrp="1"/>
          </p:cNvSpPr>
          <p:nvPr>
            <p:ph sz="quarter" idx="13"/>
          </p:nvPr>
        </p:nvSpPr>
        <p:spPr/>
        <p:txBody>
          <a:bodyPr>
            <a:normAutofit fontScale="92500" lnSpcReduction="20000"/>
          </a:bodyPr>
          <a:lstStyle/>
          <a:p>
            <a:pPr>
              <a:buFont typeface="Wingdings" pitchFamily="2" charset="2"/>
              <a:buChar char="q"/>
            </a:pPr>
            <a:r>
              <a:rPr lang="en-IN" sz="2600" dirty="0" smtClean="0"/>
              <a:t>Defining expressions in terms of muscle actions A system has been conceived in order to formally categorize the physical expression of emotions.</a:t>
            </a:r>
          </a:p>
          <a:p>
            <a:pPr>
              <a:buFont typeface="Wingdings" pitchFamily="2" charset="2"/>
              <a:buChar char="q"/>
            </a:pPr>
            <a:r>
              <a:rPr lang="en-IN" sz="2600" dirty="0" smtClean="0"/>
              <a:t>By studying the contraction or a relaxation of one or more muscles.</a:t>
            </a:r>
          </a:p>
          <a:p>
            <a:pPr>
              <a:buFont typeface="Wingdings" pitchFamily="2" charset="2"/>
              <a:buChar char="q"/>
            </a:pPr>
            <a:r>
              <a:rPr lang="en-IN" sz="2600" dirty="0" smtClean="0"/>
              <a:t>The concept of Facial Action Coding System, or FACS created by Paul Ekman and Wallace V. Friesen in 1978.</a:t>
            </a:r>
          </a:p>
          <a:p>
            <a:pPr>
              <a:buFont typeface="Wingdings" pitchFamily="2" charset="2"/>
              <a:buChar char="q"/>
            </a:pPr>
            <a:r>
              <a:rPr lang="en-IN" sz="2600" dirty="0" smtClean="0"/>
              <a:t>By identifying different facial cues, scientists are able to map them to their corresponding Action Unit code.</a:t>
            </a:r>
          </a:p>
          <a:p>
            <a:pPr>
              <a:buFont typeface="Wingdings" pitchFamily="2" charset="2"/>
              <a:buChar char="q"/>
            </a:pPr>
            <a:r>
              <a:rPr lang="en-IN" sz="2600" dirty="0" smtClean="0"/>
              <a:t>They have proposed the following classification of six basic emotions, according to their Action Units.</a:t>
            </a:r>
          </a:p>
          <a:p>
            <a:pPr marL="0" indent="0">
              <a:buNone/>
            </a:pPr>
            <a:endParaRPr lang="en-IN" dirty="0" smtClean="0"/>
          </a:p>
          <a:p>
            <a:pPr>
              <a:buFont typeface="Wingdings" pitchFamily="2" charset="2"/>
              <a:buChar char="q"/>
            </a:pPr>
            <a:endParaRPr lang="en-IN" dirty="0"/>
          </a:p>
        </p:txBody>
      </p:sp>
    </p:spTree>
    <p:extLst>
      <p:ext uri="{BB962C8B-B14F-4D97-AF65-F5344CB8AC3E}">
        <p14:creationId xmlns:p14="http://schemas.microsoft.com/office/powerpoint/2010/main" val="1191656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EMOTIONAL EXPERIENCE WITH THEIR UNITS</a:t>
            </a:r>
            <a:endParaRPr lang="en-IN" sz="4400"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95536" y="1628800"/>
            <a:ext cx="8424936" cy="4608512"/>
          </a:xfrm>
        </p:spPr>
      </p:pic>
    </p:spTree>
    <p:extLst>
      <p:ext uri="{BB962C8B-B14F-4D97-AF65-F5344CB8AC3E}">
        <p14:creationId xmlns:p14="http://schemas.microsoft.com/office/powerpoint/2010/main" val="2537280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LITERATURE STUDY OF EMOTIONS</a:t>
            </a:r>
            <a:endParaRPr lang="en-IN" sz="4000" dirty="0"/>
          </a:p>
        </p:txBody>
      </p:sp>
      <p:sp>
        <p:nvSpPr>
          <p:cNvPr id="3" name="Content Placeholder 2"/>
          <p:cNvSpPr>
            <a:spLocks noGrp="1"/>
          </p:cNvSpPr>
          <p:nvPr>
            <p:ph sz="quarter" idx="13"/>
          </p:nvPr>
        </p:nvSpPr>
        <p:spPr/>
        <p:txBody>
          <a:bodyPr>
            <a:normAutofit lnSpcReduction="10000"/>
          </a:bodyPr>
          <a:lstStyle/>
          <a:p>
            <a:pPr marL="0" indent="0">
              <a:buNone/>
            </a:pPr>
            <a:r>
              <a:rPr lang="en-IN" sz="3200" dirty="0" smtClean="0"/>
              <a:t>As per various literature surveys it is found that for implementing this project  four basic steps are required to be performed.</a:t>
            </a:r>
          </a:p>
          <a:p>
            <a:pPr>
              <a:buFont typeface="Wingdings" pitchFamily="2" charset="2"/>
              <a:buChar char="§"/>
            </a:pPr>
            <a:r>
              <a:rPr lang="en-IN" sz="3200" dirty="0" smtClean="0"/>
              <a:t>Pre-processing</a:t>
            </a:r>
          </a:p>
          <a:p>
            <a:pPr>
              <a:buFont typeface="Wingdings" pitchFamily="2" charset="2"/>
              <a:buChar char="§"/>
            </a:pPr>
            <a:r>
              <a:rPr lang="en-IN" sz="3200" dirty="0" smtClean="0"/>
              <a:t>Face registration</a:t>
            </a:r>
          </a:p>
          <a:p>
            <a:pPr>
              <a:buFont typeface="Wingdings" pitchFamily="2" charset="2"/>
              <a:buChar char="§"/>
            </a:pPr>
            <a:r>
              <a:rPr lang="en-IN" sz="3200" dirty="0" smtClean="0"/>
              <a:t>Facial feature extraction</a:t>
            </a:r>
          </a:p>
          <a:p>
            <a:pPr>
              <a:buFont typeface="Wingdings" pitchFamily="2" charset="2"/>
              <a:buChar char="§"/>
            </a:pPr>
            <a:r>
              <a:rPr lang="en-IN" sz="3200" dirty="0" smtClean="0"/>
              <a:t>Emotion classification</a:t>
            </a:r>
          </a:p>
          <a:p>
            <a:pPr marL="0" indent="0">
              <a:buNone/>
            </a:pPr>
            <a:endParaRPr lang="en-IN" dirty="0" smtClean="0"/>
          </a:p>
        </p:txBody>
      </p:sp>
    </p:spTree>
    <p:extLst>
      <p:ext uri="{BB962C8B-B14F-4D97-AF65-F5344CB8AC3E}">
        <p14:creationId xmlns:p14="http://schemas.microsoft.com/office/powerpoint/2010/main" val="232232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616" y="692696"/>
            <a:ext cx="6984776" cy="5040560"/>
          </a:xfrm>
        </p:spPr>
      </p:pic>
    </p:spTree>
    <p:extLst>
      <p:ext uri="{BB962C8B-B14F-4D97-AF65-F5344CB8AC3E}">
        <p14:creationId xmlns:p14="http://schemas.microsoft.com/office/powerpoint/2010/main" val="3928232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129</TotalTime>
  <Words>515</Words>
  <Application>Microsoft Office PowerPoint</Application>
  <PresentationFormat>On-screen Show (4:3)</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Wingdings</vt:lpstr>
      <vt:lpstr>Horizon</vt:lpstr>
      <vt:lpstr>EMOTION DETECTION MASTER</vt:lpstr>
      <vt:lpstr>INTRODUCTION</vt:lpstr>
      <vt:lpstr>OBJECTIVE</vt:lpstr>
      <vt:lpstr>PROBLEM DEFINITION</vt:lpstr>
      <vt:lpstr>Problem formulation of our project:</vt:lpstr>
      <vt:lpstr>FACIAL EXPRESSIONS</vt:lpstr>
      <vt:lpstr>EMOTIONAL EXPERIENCE WITH THEIR UNITS</vt:lpstr>
      <vt:lpstr>LITERATURE STUDY OF EMOTIONS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MASTER</dc:title>
  <dc:creator>ANISHA BHARDWAJ  DM</dc:creator>
  <cp:lastModifiedBy>hp</cp:lastModifiedBy>
  <cp:revision>27</cp:revision>
  <dcterms:created xsi:type="dcterms:W3CDTF">2022-02-20T15:09:18Z</dcterms:created>
  <dcterms:modified xsi:type="dcterms:W3CDTF">2022-02-21T05:55:06Z</dcterms:modified>
</cp:coreProperties>
</file>