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6" r:id="rId15"/>
    <p:sldId id="287" r:id="rId16"/>
    <p:sldId id="288" r:id="rId17"/>
    <p:sldId id="261" r:id="rId18"/>
    <p:sldId id="293" r:id="rId19"/>
    <p:sldId id="262" r:id="rId20"/>
    <p:sldId id="292" r:id="rId21"/>
    <p:sldId id="289" r:id="rId22"/>
    <p:sldId id="290" r:id="rId23"/>
    <p:sldId id="291" r:id="rId24"/>
    <p:sldId id="265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01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7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47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9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8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F116-804B-4A4B-9DD5-61C70A661F21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40867A-2CE1-4D8A-98A4-C536668C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Stock Market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384300"/>
            <a:ext cx="8597899" cy="4953000"/>
          </a:xfrm>
        </p:spPr>
      </p:pic>
    </p:spTree>
    <p:extLst>
      <p:ext uri="{BB962C8B-B14F-4D97-AF65-F5344CB8AC3E}">
        <p14:creationId xmlns:p14="http://schemas.microsoft.com/office/powerpoint/2010/main" val="34560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98600"/>
            <a:ext cx="8953500" cy="4838700"/>
          </a:xfrm>
        </p:spPr>
      </p:pic>
    </p:spTree>
    <p:extLst>
      <p:ext uri="{BB962C8B-B14F-4D97-AF65-F5344CB8AC3E}">
        <p14:creationId xmlns:p14="http://schemas.microsoft.com/office/powerpoint/2010/main" val="8229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625600"/>
            <a:ext cx="8127999" cy="4800600"/>
          </a:xfrm>
        </p:spPr>
      </p:pic>
    </p:spTree>
    <p:extLst>
      <p:ext uri="{BB962C8B-B14F-4D97-AF65-F5344CB8AC3E}">
        <p14:creationId xmlns:p14="http://schemas.microsoft.com/office/powerpoint/2010/main" val="12394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473200"/>
            <a:ext cx="7899400" cy="4889500"/>
          </a:xfrm>
        </p:spPr>
      </p:pic>
    </p:spTree>
    <p:extLst>
      <p:ext uri="{BB962C8B-B14F-4D97-AF65-F5344CB8AC3E}">
        <p14:creationId xmlns:p14="http://schemas.microsoft.com/office/powerpoint/2010/main" val="30777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30" y="2729515"/>
            <a:ext cx="6465469" cy="3366485"/>
          </a:xfrm>
        </p:spPr>
      </p:pic>
    </p:spTree>
    <p:extLst>
      <p:ext uri="{BB962C8B-B14F-4D97-AF65-F5344CB8AC3E}">
        <p14:creationId xmlns:p14="http://schemas.microsoft.com/office/powerpoint/2010/main" val="24255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609601"/>
            <a:ext cx="8596312" cy="5575300"/>
          </a:xfrm>
        </p:spPr>
      </p:pic>
    </p:spTree>
    <p:extLst>
      <p:ext uri="{BB962C8B-B14F-4D97-AF65-F5344CB8AC3E}">
        <p14:creationId xmlns:p14="http://schemas.microsoft.com/office/powerpoint/2010/main" val="873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977900"/>
            <a:ext cx="5772797" cy="5064125"/>
          </a:xfrm>
        </p:spPr>
      </p:pic>
    </p:spTree>
    <p:extLst>
      <p:ext uri="{BB962C8B-B14F-4D97-AF65-F5344CB8AC3E}">
        <p14:creationId xmlns:p14="http://schemas.microsoft.com/office/powerpoint/2010/main" val="37706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After our feature matrix is ready we move to the prediction step. Here we use the best algorithm for ‘complex non-linear decision boundary’ as quoted by Andrew NG, the support vector machine.</a:t>
            </a:r>
          </a:p>
          <a:p>
            <a:pPr marL="0" indent="0">
              <a:buNone/>
            </a:pPr>
            <a:r>
              <a:rPr lang="en-IN" dirty="0" smtClean="0"/>
              <a:t>SVM is a large margin classifier i.e. it chooses the best decision boundary at an equal distance from the data points of the classes involved.</a:t>
            </a:r>
          </a:p>
        </p:txBody>
      </p:sp>
    </p:spTree>
    <p:extLst>
      <p:ext uri="{BB962C8B-B14F-4D97-AF65-F5344CB8AC3E}">
        <p14:creationId xmlns:p14="http://schemas.microsoft.com/office/powerpoint/2010/main" val="42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6" y="342900"/>
            <a:ext cx="8340224" cy="5432425"/>
          </a:xfrm>
        </p:spPr>
      </p:pic>
    </p:spTree>
    <p:extLst>
      <p:ext uri="{BB962C8B-B14F-4D97-AF65-F5344CB8AC3E}">
        <p14:creationId xmlns:p14="http://schemas.microsoft.com/office/powerpoint/2010/main" val="420532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SVM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059614"/>
            <a:ext cx="5193423" cy="3642685"/>
          </a:xfrm>
        </p:spPr>
      </p:pic>
    </p:spTree>
    <p:extLst>
      <p:ext uri="{BB962C8B-B14F-4D97-AF65-F5344CB8AC3E}">
        <p14:creationId xmlns:p14="http://schemas.microsoft.com/office/powerpoint/2010/main" val="40677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is on stock market prediction of Bharti Airtel for the next day.</a:t>
            </a:r>
          </a:p>
          <a:p>
            <a:r>
              <a:rPr lang="en-IN" dirty="0" smtClean="0"/>
              <a:t>We have used two features for 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Rival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Self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0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1422400"/>
            <a:ext cx="5175249" cy="4619625"/>
          </a:xfrm>
        </p:spPr>
      </p:pic>
    </p:spTree>
    <p:extLst>
      <p:ext uri="{BB962C8B-B14F-4D97-AF65-F5344CB8AC3E}">
        <p14:creationId xmlns:p14="http://schemas.microsoft.com/office/powerpoint/2010/main" val="12287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49" y="1757235"/>
            <a:ext cx="2438740" cy="18195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68" y="1525121"/>
            <a:ext cx="2343477" cy="5104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23" y="1270000"/>
            <a:ext cx="2133898" cy="51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6" y="484188"/>
            <a:ext cx="2117703" cy="5878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2452550"/>
            <a:ext cx="2276793" cy="29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721759"/>
            <a:ext cx="3467099" cy="923141"/>
          </a:xfrm>
        </p:spPr>
      </p:pic>
    </p:spTree>
    <p:extLst>
      <p:ext uri="{BB962C8B-B14F-4D97-AF65-F5344CB8AC3E}">
        <p14:creationId xmlns:p14="http://schemas.microsoft.com/office/powerpoint/2010/main" val="329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not used subjective features like government policies. We will find a way to quantize them and make our predictions more accurate.</a:t>
            </a:r>
          </a:p>
          <a:p>
            <a:r>
              <a:rPr lang="en-IN" dirty="0" smtClean="0"/>
              <a:t>Our dataset is a manually made excel sheet. We will do web scraping and store that data from the web into our dataset.</a:t>
            </a:r>
          </a:p>
        </p:txBody>
      </p:sp>
    </p:spTree>
    <p:extLst>
      <p:ext uri="{BB962C8B-B14F-4D97-AF65-F5344CB8AC3E}">
        <p14:creationId xmlns:p14="http://schemas.microsoft.com/office/powerpoint/2010/main" val="31939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Rival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feature vector is calculated by taking the mean of three big rivals.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Tata Communications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Idea Cellular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Reliance Communications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One notable thing here is that other big telecom operators like Vodafone are not registered with Bombay stock exchange so they are not taken into consideration.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8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Self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feature vector has been calculated by using the k-mean algorithm by forming four clusters of the past 52 days.</a:t>
            </a:r>
          </a:p>
        </p:txBody>
      </p:sp>
    </p:spTree>
    <p:extLst>
      <p:ext uri="{BB962C8B-B14F-4D97-AF65-F5344CB8AC3E}">
        <p14:creationId xmlns:p14="http://schemas.microsoft.com/office/powerpoint/2010/main" val="1273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K-Mean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algorithm belongs to unsupervised learning. </a:t>
            </a:r>
          </a:p>
          <a:p>
            <a:r>
              <a:rPr lang="en-IN" dirty="0" smtClean="0"/>
              <a:t>In unsupervised learning the output is not provided in the data set.</a:t>
            </a:r>
          </a:p>
          <a:p>
            <a:r>
              <a:rPr lang="en-IN" dirty="0" smtClean="0"/>
              <a:t>The algorithm itself learns the output by the training examples given.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2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09700"/>
            <a:ext cx="8509000" cy="5130800"/>
          </a:xfrm>
        </p:spPr>
      </p:pic>
    </p:spTree>
    <p:extLst>
      <p:ext uri="{BB962C8B-B14F-4D97-AF65-F5344CB8AC3E}">
        <p14:creationId xmlns:p14="http://schemas.microsoft.com/office/powerpoint/2010/main" val="10500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473200"/>
            <a:ext cx="8178800" cy="5105400"/>
          </a:xfrm>
        </p:spPr>
      </p:pic>
    </p:spTree>
    <p:extLst>
      <p:ext uri="{BB962C8B-B14F-4D97-AF65-F5344CB8AC3E}">
        <p14:creationId xmlns:p14="http://schemas.microsoft.com/office/powerpoint/2010/main" val="19446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619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55700"/>
            <a:ext cx="8445500" cy="5181600"/>
          </a:xfrm>
        </p:spPr>
      </p:pic>
    </p:spTree>
    <p:extLst>
      <p:ext uri="{BB962C8B-B14F-4D97-AF65-F5344CB8AC3E}">
        <p14:creationId xmlns:p14="http://schemas.microsoft.com/office/powerpoint/2010/main" val="23811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K-Mean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8600"/>
            <a:ext cx="8596668" cy="4927600"/>
          </a:xfrm>
        </p:spPr>
      </p:pic>
    </p:spTree>
    <p:extLst>
      <p:ext uri="{BB962C8B-B14F-4D97-AF65-F5344CB8AC3E}">
        <p14:creationId xmlns:p14="http://schemas.microsoft.com/office/powerpoint/2010/main" val="2292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287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Stock Market Prediction</vt:lpstr>
      <vt:lpstr>Abstract</vt:lpstr>
      <vt:lpstr>Rival Performance</vt:lpstr>
      <vt:lpstr>Self Performance</vt:lpstr>
      <vt:lpstr>     K-Mean</vt:lpstr>
      <vt:lpstr>WORKING OF K-Mean</vt:lpstr>
      <vt:lpstr>WORKING OF K-Mean</vt:lpstr>
      <vt:lpstr>WORKING OF K-Mean</vt:lpstr>
      <vt:lpstr>WORKING OF K-Mean</vt:lpstr>
      <vt:lpstr>WORKING OF K-Mean</vt:lpstr>
      <vt:lpstr>WORKING OF K-Mean</vt:lpstr>
      <vt:lpstr>WORKING OF K-Mean</vt:lpstr>
      <vt:lpstr>WORKING OF K-Mean</vt:lpstr>
      <vt:lpstr> </vt:lpstr>
      <vt:lpstr>PowerPoint Presentation</vt:lpstr>
      <vt:lpstr> </vt:lpstr>
      <vt:lpstr>Support Vector Machine</vt:lpstr>
      <vt:lpstr> </vt:lpstr>
      <vt:lpstr>     SVM</vt:lpstr>
      <vt:lpstr> </vt:lpstr>
      <vt:lpstr>      Output</vt:lpstr>
      <vt:lpstr> </vt:lpstr>
      <vt:lpstr> </vt:lpstr>
      <vt:lpstr>Future Scope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pari ganjoo</dc:creator>
  <cp:lastModifiedBy>pari ganjoo</cp:lastModifiedBy>
  <cp:revision>20</cp:revision>
  <dcterms:created xsi:type="dcterms:W3CDTF">2017-11-13T11:51:59Z</dcterms:created>
  <dcterms:modified xsi:type="dcterms:W3CDTF">2017-11-14T04:40:25Z</dcterms:modified>
</cp:coreProperties>
</file>