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6958"/>
      </p:ext>
    </p:extLst>
  </p:cSld>
  <p:clrMapOvr>
    <a:masterClrMapping/>
  </p:clrMapOvr>
  <p:transition spd="slow" advClick="0" advTm="20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6483"/>
      </p:ext>
    </p:extLst>
  </p:cSld>
  <p:clrMapOvr>
    <a:masterClrMapping/>
  </p:clrMapOvr>
  <p:transition spd="slow" advClick="0" advTm="2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6827"/>
      </p:ext>
    </p:extLst>
  </p:cSld>
  <p:clrMapOvr>
    <a:masterClrMapping/>
  </p:clrMapOvr>
  <p:transition spd="slow" advClick="0" advTm="2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2786"/>
      </p:ext>
    </p:extLst>
  </p:cSld>
  <p:clrMapOvr>
    <a:masterClrMapping/>
  </p:clrMapOvr>
  <p:transition spd="slow" advClick="0" advTm="2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2479"/>
      </p:ext>
    </p:extLst>
  </p:cSld>
  <p:clrMapOvr>
    <a:masterClrMapping/>
  </p:clrMapOvr>
  <p:transition spd="slow" advClick="0" advTm="2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6179"/>
      </p:ext>
    </p:extLst>
  </p:cSld>
  <p:clrMapOvr>
    <a:masterClrMapping/>
  </p:clrMapOvr>
  <p:transition spd="slow" advClick="0" advTm="2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2073"/>
      </p:ext>
    </p:extLst>
  </p:cSld>
  <p:clrMapOvr>
    <a:masterClrMapping/>
  </p:clrMapOvr>
  <p:transition spd="slow" advClick="0" advTm="2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6478"/>
      </p:ext>
    </p:extLst>
  </p:cSld>
  <p:clrMapOvr>
    <a:masterClrMapping/>
  </p:clrMapOvr>
  <p:transition spd="slow" advClick="0" advTm="2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8334"/>
      </p:ext>
    </p:extLst>
  </p:cSld>
  <p:clrMapOvr>
    <a:masterClrMapping/>
  </p:clrMapOvr>
  <p:transition spd="slow" advClick="0" advTm="2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3271"/>
      </p:ext>
    </p:extLst>
  </p:cSld>
  <p:clrMapOvr>
    <a:masterClrMapping/>
  </p:clrMapOvr>
  <p:transition spd="slow" advClick="0" advTm="2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3699"/>
      </p:ext>
    </p:extLst>
  </p:cSld>
  <p:clrMapOvr>
    <a:masterClrMapping/>
  </p:clrMapOvr>
  <p:transition spd="slow" advClick="0" advTm="2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63EE-0D48-4559-93C0-8562C12530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766B-9768-4868-82D4-2060200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68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601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00"/>
            <a:ext cx="9144000" cy="68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2542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7430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4696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9256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1202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407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" y="9216"/>
            <a:ext cx="9124544" cy="68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02089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219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587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" y="0"/>
            <a:ext cx="9137112" cy="69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1407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9" y="0"/>
            <a:ext cx="9174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8822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2021-10-22T19:44:26Z</dcterms:created>
  <dcterms:modified xsi:type="dcterms:W3CDTF">2021-10-22T20:08:50Z</dcterms:modified>
</cp:coreProperties>
</file>