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5D810F-7E8D-47A5-A122-F88AABB76A1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C6639F2-9CBA-4A6B-8095-D9CFB34446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Rule-based vulnerability detection</a:t>
          </a:r>
        </a:p>
      </dgm:t>
    </dgm:pt>
    <dgm:pt modelId="{A9D5AFC1-1DB3-473D-B15C-6EBE7EC7385D}" type="parTrans" cxnId="{2DEA1C75-4616-43E7-9C91-AC1B33EAEE7B}">
      <dgm:prSet/>
      <dgm:spPr/>
      <dgm:t>
        <a:bodyPr/>
        <a:lstStyle/>
        <a:p>
          <a:endParaRPr lang="en-US"/>
        </a:p>
      </dgm:t>
    </dgm:pt>
    <dgm:pt modelId="{2E428F2B-C67E-48DA-8300-B2A7F8923131}" type="sibTrans" cxnId="{2DEA1C75-4616-43E7-9C91-AC1B33EAEE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1AF04B-DABC-470E-BF75-16A5315311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ML-based smart code suggestions</a:t>
          </a:r>
        </a:p>
      </dgm:t>
    </dgm:pt>
    <dgm:pt modelId="{A9F3A26B-612A-40C3-9C7F-EA00649A5D6D}" type="parTrans" cxnId="{7ED317C6-E0D4-42D3-8CD0-08C02D567754}">
      <dgm:prSet/>
      <dgm:spPr/>
      <dgm:t>
        <a:bodyPr/>
        <a:lstStyle/>
        <a:p>
          <a:endParaRPr lang="en-US"/>
        </a:p>
      </dgm:t>
    </dgm:pt>
    <dgm:pt modelId="{86B8A394-939D-4C38-853C-A9BF6F22DBE8}" type="sibTrans" cxnId="{7ED317C6-E0D4-42D3-8CD0-08C02D5677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C9785E-FD72-49EF-9B9B-4760DDCAE6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Real-time security feedback</a:t>
          </a:r>
        </a:p>
      </dgm:t>
    </dgm:pt>
    <dgm:pt modelId="{478AC563-AD42-4CC3-A10E-DFCAD42BF859}" type="parTrans" cxnId="{40298A3E-3CD5-45C8-B6E8-F0116EBFD911}">
      <dgm:prSet/>
      <dgm:spPr/>
      <dgm:t>
        <a:bodyPr/>
        <a:lstStyle/>
        <a:p>
          <a:endParaRPr lang="en-US"/>
        </a:p>
      </dgm:t>
    </dgm:pt>
    <dgm:pt modelId="{E797D7E7-9639-48FF-A278-70715B3F13F7}" type="sibTrans" cxnId="{40298A3E-3CD5-45C8-B6E8-F0116EBFD9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B7B676-AE6C-46AF-955B-7F8A04F5E1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Web/CLI interface</a:t>
          </a:r>
        </a:p>
      </dgm:t>
    </dgm:pt>
    <dgm:pt modelId="{DF55EC5B-1423-48D8-A711-D291DFF590ED}" type="parTrans" cxnId="{3089C47B-B11A-4F28-8193-280B61FFB9C9}">
      <dgm:prSet/>
      <dgm:spPr/>
      <dgm:t>
        <a:bodyPr/>
        <a:lstStyle/>
        <a:p>
          <a:endParaRPr lang="en-US"/>
        </a:p>
      </dgm:t>
    </dgm:pt>
    <dgm:pt modelId="{A1AA51C7-A7E7-4C1A-B0D4-0BF6D4C19B3B}" type="sibTrans" cxnId="{3089C47B-B11A-4F28-8193-280B61FFB9C9}">
      <dgm:prSet/>
      <dgm:spPr/>
      <dgm:t>
        <a:bodyPr/>
        <a:lstStyle/>
        <a:p>
          <a:endParaRPr lang="en-US"/>
        </a:p>
      </dgm:t>
    </dgm:pt>
    <dgm:pt modelId="{4416907E-1519-4E88-B768-BE89590E2EAA}" type="pres">
      <dgm:prSet presAssocID="{4A5D810F-7E8D-47A5-A122-F88AABB76A13}" presName="root" presStyleCnt="0">
        <dgm:presLayoutVars>
          <dgm:dir/>
          <dgm:resizeHandles val="exact"/>
        </dgm:presLayoutVars>
      </dgm:prSet>
      <dgm:spPr/>
    </dgm:pt>
    <dgm:pt modelId="{3A88E068-7EAA-45FE-A525-D2DE1FC880C6}" type="pres">
      <dgm:prSet presAssocID="{4A5D810F-7E8D-47A5-A122-F88AABB76A13}" presName="container" presStyleCnt="0">
        <dgm:presLayoutVars>
          <dgm:dir/>
          <dgm:resizeHandles val="exact"/>
        </dgm:presLayoutVars>
      </dgm:prSet>
      <dgm:spPr/>
    </dgm:pt>
    <dgm:pt modelId="{08EC5ADA-3035-43C4-8D89-8CC62E0E562C}" type="pres">
      <dgm:prSet presAssocID="{EC6639F2-9CBA-4A6B-8095-D9CFB344466E}" presName="compNode" presStyleCnt="0"/>
      <dgm:spPr/>
    </dgm:pt>
    <dgm:pt modelId="{0F63ADCA-22D3-4FA4-9DB5-BE62F0DED719}" type="pres">
      <dgm:prSet presAssocID="{EC6639F2-9CBA-4A6B-8095-D9CFB344466E}" presName="iconBgRect" presStyleLbl="bgShp" presStyleIdx="0" presStyleCnt="4"/>
      <dgm:spPr/>
    </dgm:pt>
    <dgm:pt modelId="{2311F15C-17D4-4347-B2D8-E347BD930738}" type="pres">
      <dgm:prSet presAssocID="{EC6639F2-9CBA-4A6B-8095-D9CFB34446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9809BF0-410C-4B3D-8CAF-883EAFD8E380}" type="pres">
      <dgm:prSet presAssocID="{EC6639F2-9CBA-4A6B-8095-D9CFB344466E}" presName="spaceRect" presStyleCnt="0"/>
      <dgm:spPr/>
    </dgm:pt>
    <dgm:pt modelId="{4C1DD951-368B-4A98-8466-080548738E8E}" type="pres">
      <dgm:prSet presAssocID="{EC6639F2-9CBA-4A6B-8095-D9CFB344466E}" presName="textRect" presStyleLbl="revTx" presStyleIdx="0" presStyleCnt="4">
        <dgm:presLayoutVars>
          <dgm:chMax val="1"/>
          <dgm:chPref val="1"/>
        </dgm:presLayoutVars>
      </dgm:prSet>
      <dgm:spPr/>
    </dgm:pt>
    <dgm:pt modelId="{6C1DD831-4352-499E-B7A8-5D94033CEBF8}" type="pres">
      <dgm:prSet presAssocID="{2E428F2B-C67E-48DA-8300-B2A7F8923131}" presName="sibTrans" presStyleLbl="sibTrans2D1" presStyleIdx="0" presStyleCnt="0"/>
      <dgm:spPr/>
    </dgm:pt>
    <dgm:pt modelId="{18C84CAB-E0FC-4586-900E-5098A1718D1B}" type="pres">
      <dgm:prSet presAssocID="{BA1AF04B-DABC-470E-BF75-16A53153117D}" presName="compNode" presStyleCnt="0"/>
      <dgm:spPr/>
    </dgm:pt>
    <dgm:pt modelId="{FF124370-5DA0-4BBA-8D1A-DB5C0F24DCAD}" type="pres">
      <dgm:prSet presAssocID="{BA1AF04B-DABC-470E-BF75-16A53153117D}" presName="iconBgRect" presStyleLbl="bgShp" presStyleIdx="1" presStyleCnt="4"/>
      <dgm:spPr/>
    </dgm:pt>
    <dgm:pt modelId="{C645E54F-A200-481C-8562-D541374DBF78}" type="pres">
      <dgm:prSet presAssocID="{BA1AF04B-DABC-470E-BF75-16A5315311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906F738-3FF4-489C-913C-06DA88279DB7}" type="pres">
      <dgm:prSet presAssocID="{BA1AF04B-DABC-470E-BF75-16A53153117D}" presName="spaceRect" presStyleCnt="0"/>
      <dgm:spPr/>
    </dgm:pt>
    <dgm:pt modelId="{185A9CDB-2406-4453-9DEC-FD8381F93DB7}" type="pres">
      <dgm:prSet presAssocID="{BA1AF04B-DABC-470E-BF75-16A53153117D}" presName="textRect" presStyleLbl="revTx" presStyleIdx="1" presStyleCnt="4">
        <dgm:presLayoutVars>
          <dgm:chMax val="1"/>
          <dgm:chPref val="1"/>
        </dgm:presLayoutVars>
      </dgm:prSet>
      <dgm:spPr/>
    </dgm:pt>
    <dgm:pt modelId="{74ED7503-36E0-4D8A-AE20-EBBF3C1C6037}" type="pres">
      <dgm:prSet presAssocID="{86B8A394-939D-4C38-853C-A9BF6F22DBE8}" presName="sibTrans" presStyleLbl="sibTrans2D1" presStyleIdx="0" presStyleCnt="0"/>
      <dgm:spPr/>
    </dgm:pt>
    <dgm:pt modelId="{B7AFEAB2-6A9C-4CC2-8287-98603F526C4D}" type="pres">
      <dgm:prSet presAssocID="{1DC9785E-FD72-49EF-9B9B-4760DDCAE628}" presName="compNode" presStyleCnt="0"/>
      <dgm:spPr/>
    </dgm:pt>
    <dgm:pt modelId="{67CA0F49-1FA9-4FA0-ACA4-2572243AC3B9}" type="pres">
      <dgm:prSet presAssocID="{1DC9785E-FD72-49EF-9B9B-4760DDCAE628}" presName="iconBgRect" presStyleLbl="bgShp" presStyleIdx="2" presStyleCnt="4"/>
      <dgm:spPr/>
    </dgm:pt>
    <dgm:pt modelId="{6807A929-9047-4E41-9942-9622C3C26162}" type="pres">
      <dgm:prSet presAssocID="{1DC9785E-FD72-49EF-9B9B-4760DDCAE6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AC58E45-D778-425B-814B-60C4FE406646}" type="pres">
      <dgm:prSet presAssocID="{1DC9785E-FD72-49EF-9B9B-4760DDCAE628}" presName="spaceRect" presStyleCnt="0"/>
      <dgm:spPr/>
    </dgm:pt>
    <dgm:pt modelId="{66AE1330-A656-48AA-953D-B6D659918406}" type="pres">
      <dgm:prSet presAssocID="{1DC9785E-FD72-49EF-9B9B-4760DDCAE628}" presName="textRect" presStyleLbl="revTx" presStyleIdx="2" presStyleCnt="4">
        <dgm:presLayoutVars>
          <dgm:chMax val="1"/>
          <dgm:chPref val="1"/>
        </dgm:presLayoutVars>
      </dgm:prSet>
      <dgm:spPr/>
    </dgm:pt>
    <dgm:pt modelId="{D9578DAB-AE20-4037-A9B7-9A5F5E8FB8F6}" type="pres">
      <dgm:prSet presAssocID="{E797D7E7-9639-48FF-A278-70715B3F13F7}" presName="sibTrans" presStyleLbl="sibTrans2D1" presStyleIdx="0" presStyleCnt="0"/>
      <dgm:spPr/>
    </dgm:pt>
    <dgm:pt modelId="{CF173B86-3D81-4289-9063-A292A01157DE}" type="pres">
      <dgm:prSet presAssocID="{4CB7B676-AE6C-46AF-955B-7F8A04F5E122}" presName="compNode" presStyleCnt="0"/>
      <dgm:spPr/>
    </dgm:pt>
    <dgm:pt modelId="{71B2011E-E50C-42DF-9239-57BE7A4C7081}" type="pres">
      <dgm:prSet presAssocID="{4CB7B676-AE6C-46AF-955B-7F8A04F5E122}" presName="iconBgRect" presStyleLbl="bgShp" presStyleIdx="3" presStyleCnt="4"/>
      <dgm:spPr/>
    </dgm:pt>
    <dgm:pt modelId="{B005F2ED-18FB-4100-A2F0-90CE117A4E46}" type="pres">
      <dgm:prSet presAssocID="{4CB7B676-AE6C-46AF-955B-7F8A04F5E1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51FCBA0-92B0-482C-A858-8204D1200785}" type="pres">
      <dgm:prSet presAssocID="{4CB7B676-AE6C-46AF-955B-7F8A04F5E122}" presName="spaceRect" presStyleCnt="0"/>
      <dgm:spPr/>
    </dgm:pt>
    <dgm:pt modelId="{D50C29A0-2C32-46D5-A0D1-EB80999E10D1}" type="pres">
      <dgm:prSet presAssocID="{4CB7B676-AE6C-46AF-955B-7F8A04F5E12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2AA104-E655-43CC-B51D-83F47085B0EC}" type="presOf" srcId="{EC6639F2-9CBA-4A6B-8095-D9CFB344466E}" destId="{4C1DD951-368B-4A98-8466-080548738E8E}" srcOrd="0" destOrd="0" presId="urn:microsoft.com/office/officeart/2018/2/layout/IconCircleList"/>
    <dgm:cxn modelId="{0D12B017-476F-4DFE-A13F-6E8DB666C3BF}" type="presOf" srcId="{E797D7E7-9639-48FF-A278-70715B3F13F7}" destId="{D9578DAB-AE20-4037-A9B7-9A5F5E8FB8F6}" srcOrd="0" destOrd="0" presId="urn:microsoft.com/office/officeart/2018/2/layout/IconCircleList"/>
    <dgm:cxn modelId="{8C227E29-4931-44FB-977F-F823C0CB7681}" type="presOf" srcId="{4CB7B676-AE6C-46AF-955B-7F8A04F5E122}" destId="{D50C29A0-2C32-46D5-A0D1-EB80999E10D1}" srcOrd="0" destOrd="0" presId="urn:microsoft.com/office/officeart/2018/2/layout/IconCircleList"/>
    <dgm:cxn modelId="{40298A3E-3CD5-45C8-B6E8-F0116EBFD911}" srcId="{4A5D810F-7E8D-47A5-A122-F88AABB76A13}" destId="{1DC9785E-FD72-49EF-9B9B-4760DDCAE628}" srcOrd="2" destOrd="0" parTransId="{478AC563-AD42-4CC3-A10E-DFCAD42BF859}" sibTransId="{E797D7E7-9639-48FF-A278-70715B3F13F7}"/>
    <dgm:cxn modelId="{E6F41365-C16A-45FE-91DF-12C87664C6CB}" type="presOf" srcId="{BA1AF04B-DABC-470E-BF75-16A53153117D}" destId="{185A9CDB-2406-4453-9DEC-FD8381F93DB7}" srcOrd="0" destOrd="0" presId="urn:microsoft.com/office/officeart/2018/2/layout/IconCircleList"/>
    <dgm:cxn modelId="{F144184D-C3EC-45A4-9CCF-FBF6EC2D2153}" type="presOf" srcId="{1DC9785E-FD72-49EF-9B9B-4760DDCAE628}" destId="{66AE1330-A656-48AA-953D-B6D659918406}" srcOrd="0" destOrd="0" presId="urn:microsoft.com/office/officeart/2018/2/layout/IconCircleList"/>
    <dgm:cxn modelId="{2DEA1C75-4616-43E7-9C91-AC1B33EAEE7B}" srcId="{4A5D810F-7E8D-47A5-A122-F88AABB76A13}" destId="{EC6639F2-9CBA-4A6B-8095-D9CFB344466E}" srcOrd="0" destOrd="0" parTransId="{A9D5AFC1-1DB3-473D-B15C-6EBE7EC7385D}" sibTransId="{2E428F2B-C67E-48DA-8300-B2A7F8923131}"/>
    <dgm:cxn modelId="{3089C47B-B11A-4F28-8193-280B61FFB9C9}" srcId="{4A5D810F-7E8D-47A5-A122-F88AABB76A13}" destId="{4CB7B676-AE6C-46AF-955B-7F8A04F5E122}" srcOrd="3" destOrd="0" parTransId="{DF55EC5B-1423-48D8-A711-D291DFF590ED}" sibTransId="{A1AA51C7-A7E7-4C1A-B0D4-0BF6D4C19B3B}"/>
    <dgm:cxn modelId="{A8ABD387-0DAB-47FB-BB57-075F0A4C1A01}" type="presOf" srcId="{4A5D810F-7E8D-47A5-A122-F88AABB76A13}" destId="{4416907E-1519-4E88-B768-BE89590E2EAA}" srcOrd="0" destOrd="0" presId="urn:microsoft.com/office/officeart/2018/2/layout/IconCircleList"/>
    <dgm:cxn modelId="{7ED317C6-E0D4-42D3-8CD0-08C02D567754}" srcId="{4A5D810F-7E8D-47A5-A122-F88AABB76A13}" destId="{BA1AF04B-DABC-470E-BF75-16A53153117D}" srcOrd="1" destOrd="0" parTransId="{A9F3A26B-612A-40C3-9C7F-EA00649A5D6D}" sibTransId="{86B8A394-939D-4C38-853C-A9BF6F22DBE8}"/>
    <dgm:cxn modelId="{7974E8D6-CA07-4FAA-AA69-4E47E686DDD8}" type="presOf" srcId="{86B8A394-939D-4C38-853C-A9BF6F22DBE8}" destId="{74ED7503-36E0-4D8A-AE20-EBBF3C1C6037}" srcOrd="0" destOrd="0" presId="urn:microsoft.com/office/officeart/2018/2/layout/IconCircleList"/>
    <dgm:cxn modelId="{BEF47BFE-4AF2-4DF4-96E6-EEE3D1D11C53}" type="presOf" srcId="{2E428F2B-C67E-48DA-8300-B2A7F8923131}" destId="{6C1DD831-4352-499E-B7A8-5D94033CEBF8}" srcOrd="0" destOrd="0" presId="urn:microsoft.com/office/officeart/2018/2/layout/IconCircleList"/>
    <dgm:cxn modelId="{AC7EB1B1-E3D8-41CB-90A1-923614BAED1E}" type="presParOf" srcId="{4416907E-1519-4E88-B768-BE89590E2EAA}" destId="{3A88E068-7EAA-45FE-A525-D2DE1FC880C6}" srcOrd="0" destOrd="0" presId="urn:microsoft.com/office/officeart/2018/2/layout/IconCircleList"/>
    <dgm:cxn modelId="{CEF27362-7563-40E2-AB37-77A0E7D4BD0F}" type="presParOf" srcId="{3A88E068-7EAA-45FE-A525-D2DE1FC880C6}" destId="{08EC5ADA-3035-43C4-8D89-8CC62E0E562C}" srcOrd="0" destOrd="0" presId="urn:microsoft.com/office/officeart/2018/2/layout/IconCircleList"/>
    <dgm:cxn modelId="{B2DB1096-E3F8-4CD2-8BF1-A684A304467F}" type="presParOf" srcId="{08EC5ADA-3035-43C4-8D89-8CC62E0E562C}" destId="{0F63ADCA-22D3-4FA4-9DB5-BE62F0DED719}" srcOrd="0" destOrd="0" presId="urn:microsoft.com/office/officeart/2018/2/layout/IconCircleList"/>
    <dgm:cxn modelId="{86771A8C-A4AE-4CB2-8255-338073FB4A90}" type="presParOf" srcId="{08EC5ADA-3035-43C4-8D89-8CC62E0E562C}" destId="{2311F15C-17D4-4347-B2D8-E347BD930738}" srcOrd="1" destOrd="0" presId="urn:microsoft.com/office/officeart/2018/2/layout/IconCircleList"/>
    <dgm:cxn modelId="{EE46D3E8-0CB7-4F4B-B479-B5CC4ADDED48}" type="presParOf" srcId="{08EC5ADA-3035-43C4-8D89-8CC62E0E562C}" destId="{C9809BF0-410C-4B3D-8CAF-883EAFD8E380}" srcOrd="2" destOrd="0" presId="urn:microsoft.com/office/officeart/2018/2/layout/IconCircleList"/>
    <dgm:cxn modelId="{E59ABF19-EEEC-4F93-928D-72ECAEEFF9B5}" type="presParOf" srcId="{08EC5ADA-3035-43C4-8D89-8CC62E0E562C}" destId="{4C1DD951-368B-4A98-8466-080548738E8E}" srcOrd="3" destOrd="0" presId="urn:microsoft.com/office/officeart/2018/2/layout/IconCircleList"/>
    <dgm:cxn modelId="{F242F60F-A072-4056-890E-2E0F0D6FE485}" type="presParOf" srcId="{3A88E068-7EAA-45FE-A525-D2DE1FC880C6}" destId="{6C1DD831-4352-499E-B7A8-5D94033CEBF8}" srcOrd="1" destOrd="0" presId="urn:microsoft.com/office/officeart/2018/2/layout/IconCircleList"/>
    <dgm:cxn modelId="{1A9E5A22-BC4A-43A9-952E-749856CD34B0}" type="presParOf" srcId="{3A88E068-7EAA-45FE-A525-D2DE1FC880C6}" destId="{18C84CAB-E0FC-4586-900E-5098A1718D1B}" srcOrd="2" destOrd="0" presId="urn:microsoft.com/office/officeart/2018/2/layout/IconCircleList"/>
    <dgm:cxn modelId="{713C281F-5222-4B42-9940-859CC925E8A7}" type="presParOf" srcId="{18C84CAB-E0FC-4586-900E-5098A1718D1B}" destId="{FF124370-5DA0-4BBA-8D1A-DB5C0F24DCAD}" srcOrd="0" destOrd="0" presId="urn:microsoft.com/office/officeart/2018/2/layout/IconCircleList"/>
    <dgm:cxn modelId="{B005CD7B-3B1D-4E1D-B794-37582A6137C5}" type="presParOf" srcId="{18C84CAB-E0FC-4586-900E-5098A1718D1B}" destId="{C645E54F-A200-481C-8562-D541374DBF78}" srcOrd="1" destOrd="0" presId="urn:microsoft.com/office/officeart/2018/2/layout/IconCircleList"/>
    <dgm:cxn modelId="{827500CD-0F91-4939-AC08-CDEF899E097B}" type="presParOf" srcId="{18C84CAB-E0FC-4586-900E-5098A1718D1B}" destId="{1906F738-3FF4-489C-913C-06DA88279DB7}" srcOrd="2" destOrd="0" presId="urn:microsoft.com/office/officeart/2018/2/layout/IconCircleList"/>
    <dgm:cxn modelId="{62F3B42D-5C6D-4E3E-B334-98DECC796ABF}" type="presParOf" srcId="{18C84CAB-E0FC-4586-900E-5098A1718D1B}" destId="{185A9CDB-2406-4453-9DEC-FD8381F93DB7}" srcOrd="3" destOrd="0" presId="urn:microsoft.com/office/officeart/2018/2/layout/IconCircleList"/>
    <dgm:cxn modelId="{B95BDDA3-8A9D-4D8F-89B3-44294161AC7C}" type="presParOf" srcId="{3A88E068-7EAA-45FE-A525-D2DE1FC880C6}" destId="{74ED7503-36E0-4D8A-AE20-EBBF3C1C6037}" srcOrd="3" destOrd="0" presId="urn:microsoft.com/office/officeart/2018/2/layout/IconCircleList"/>
    <dgm:cxn modelId="{D3C64A56-E45D-462F-9720-C42C8C808189}" type="presParOf" srcId="{3A88E068-7EAA-45FE-A525-D2DE1FC880C6}" destId="{B7AFEAB2-6A9C-4CC2-8287-98603F526C4D}" srcOrd="4" destOrd="0" presId="urn:microsoft.com/office/officeart/2018/2/layout/IconCircleList"/>
    <dgm:cxn modelId="{C5D60EEB-D67D-46BE-89DF-31F3108BE361}" type="presParOf" srcId="{B7AFEAB2-6A9C-4CC2-8287-98603F526C4D}" destId="{67CA0F49-1FA9-4FA0-ACA4-2572243AC3B9}" srcOrd="0" destOrd="0" presId="urn:microsoft.com/office/officeart/2018/2/layout/IconCircleList"/>
    <dgm:cxn modelId="{20FBCDB8-BEC9-4587-810C-E680E0CAF06D}" type="presParOf" srcId="{B7AFEAB2-6A9C-4CC2-8287-98603F526C4D}" destId="{6807A929-9047-4E41-9942-9622C3C26162}" srcOrd="1" destOrd="0" presId="urn:microsoft.com/office/officeart/2018/2/layout/IconCircleList"/>
    <dgm:cxn modelId="{7CF3FE23-88EE-49E5-AD32-650769992924}" type="presParOf" srcId="{B7AFEAB2-6A9C-4CC2-8287-98603F526C4D}" destId="{9AC58E45-D778-425B-814B-60C4FE406646}" srcOrd="2" destOrd="0" presId="urn:microsoft.com/office/officeart/2018/2/layout/IconCircleList"/>
    <dgm:cxn modelId="{26FF7EAB-CEF8-4D22-91B8-D95CD9DEE628}" type="presParOf" srcId="{B7AFEAB2-6A9C-4CC2-8287-98603F526C4D}" destId="{66AE1330-A656-48AA-953D-B6D659918406}" srcOrd="3" destOrd="0" presId="urn:microsoft.com/office/officeart/2018/2/layout/IconCircleList"/>
    <dgm:cxn modelId="{86B455FF-3EAA-4E1D-BEC8-F3FFA4503EA2}" type="presParOf" srcId="{3A88E068-7EAA-45FE-A525-D2DE1FC880C6}" destId="{D9578DAB-AE20-4037-A9B7-9A5F5E8FB8F6}" srcOrd="5" destOrd="0" presId="urn:microsoft.com/office/officeart/2018/2/layout/IconCircleList"/>
    <dgm:cxn modelId="{9A64318E-4B23-492D-ADB1-3A03BAE20917}" type="presParOf" srcId="{3A88E068-7EAA-45FE-A525-D2DE1FC880C6}" destId="{CF173B86-3D81-4289-9063-A292A01157DE}" srcOrd="6" destOrd="0" presId="urn:microsoft.com/office/officeart/2018/2/layout/IconCircleList"/>
    <dgm:cxn modelId="{09132987-A72A-4901-A3AD-47DCC98456D8}" type="presParOf" srcId="{CF173B86-3D81-4289-9063-A292A01157DE}" destId="{71B2011E-E50C-42DF-9239-57BE7A4C7081}" srcOrd="0" destOrd="0" presId="urn:microsoft.com/office/officeart/2018/2/layout/IconCircleList"/>
    <dgm:cxn modelId="{DB8F4CA1-04A2-41DB-840F-15DDA25F5EBA}" type="presParOf" srcId="{CF173B86-3D81-4289-9063-A292A01157DE}" destId="{B005F2ED-18FB-4100-A2F0-90CE117A4E46}" srcOrd="1" destOrd="0" presId="urn:microsoft.com/office/officeart/2018/2/layout/IconCircleList"/>
    <dgm:cxn modelId="{B1C64984-FF13-4C98-8002-97781925902D}" type="presParOf" srcId="{CF173B86-3D81-4289-9063-A292A01157DE}" destId="{151FCBA0-92B0-482C-A858-8204D1200785}" srcOrd="2" destOrd="0" presId="urn:microsoft.com/office/officeart/2018/2/layout/IconCircleList"/>
    <dgm:cxn modelId="{E85C60A3-84A8-494A-9ED4-118AAD2E3249}" type="presParOf" srcId="{CF173B86-3D81-4289-9063-A292A01157DE}" destId="{D50C29A0-2C32-46D5-A0D1-EB80999E10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C0311E-5200-4A03-A2A8-034D328454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7E2964-6F99-4B06-BEE3-F17602F1E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Python</a:t>
          </a:r>
        </a:p>
      </dgm:t>
    </dgm:pt>
    <dgm:pt modelId="{96FA3EE1-AF00-47B1-8EE9-6DBFBB5CEC22}" type="parTrans" cxnId="{6FEE1F1C-87CB-4526-8B21-C5D7957A5A31}">
      <dgm:prSet/>
      <dgm:spPr/>
      <dgm:t>
        <a:bodyPr/>
        <a:lstStyle/>
        <a:p>
          <a:endParaRPr lang="en-US"/>
        </a:p>
      </dgm:t>
    </dgm:pt>
    <dgm:pt modelId="{A80313B4-2960-44B2-8A60-E102A6C4028E}" type="sibTrans" cxnId="{6FEE1F1C-87CB-4526-8B21-C5D7957A5A31}">
      <dgm:prSet/>
      <dgm:spPr/>
      <dgm:t>
        <a:bodyPr/>
        <a:lstStyle/>
        <a:p>
          <a:endParaRPr lang="en-US"/>
        </a:p>
      </dgm:t>
    </dgm:pt>
    <dgm:pt modelId="{E9863881-4CC5-4A17-9259-AFC5780B7D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LLVM/Clang (Compiler analysis)</a:t>
          </a:r>
        </a:p>
      </dgm:t>
    </dgm:pt>
    <dgm:pt modelId="{BBAA1510-2B98-4034-9467-DE174887992D}" type="parTrans" cxnId="{E03ED3A6-0485-484F-A853-8A693E1615CE}">
      <dgm:prSet/>
      <dgm:spPr/>
      <dgm:t>
        <a:bodyPr/>
        <a:lstStyle/>
        <a:p>
          <a:endParaRPr lang="en-US"/>
        </a:p>
      </dgm:t>
    </dgm:pt>
    <dgm:pt modelId="{FE17B756-2054-44B1-B8A1-1E2814CE52AF}" type="sibTrans" cxnId="{E03ED3A6-0485-484F-A853-8A693E1615CE}">
      <dgm:prSet/>
      <dgm:spPr/>
      <dgm:t>
        <a:bodyPr/>
        <a:lstStyle/>
        <a:p>
          <a:endParaRPr lang="en-US"/>
        </a:p>
      </dgm:t>
    </dgm:pt>
    <dgm:pt modelId="{BCB8E6A2-FD56-477E-A734-6644C73F11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TensorFlow or PyTorch (ML)</a:t>
          </a:r>
        </a:p>
      </dgm:t>
    </dgm:pt>
    <dgm:pt modelId="{96D4888D-3858-448E-976C-8D6EBC2B8D76}" type="parTrans" cxnId="{7BA66511-75E0-4FA7-BE5A-B0A1D9DA211A}">
      <dgm:prSet/>
      <dgm:spPr/>
      <dgm:t>
        <a:bodyPr/>
        <a:lstStyle/>
        <a:p>
          <a:endParaRPr lang="en-US"/>
        </a:p>
      </dgm:t>
    </dgm:pt>
    <dgm:pt modelId="{25C24A38-F86F-41E8-9918-67D3C510C948}" type="sibTrans" cxnId="{7BA66511-75E0-4FA7-BE5A-B0A1D9DA211A}">
      <dgm:prSet/>
      <dgm:spPr/>
      <dgm:t>
        <a:bodyPr/>
        <a:lstStyle/>
        <a:p>
          <a:endParaRPr lang="en-US"/>
        </a:p>
      </dgm:t>
    </dgm:pt>
    <dgm:pt modelId="{20B07CC7-8AA1-4F83-B49C-0FF8B92C6E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OWASP, CWE guidelines (Security rules)</a:t>
          </a:r>
        </a:p>
      </dgm:t>
    </dgm:pt>
    <dgm:pt modelId="{7726BDA8-AAC9-4880-82B1-DB7830FEB876}" type="parTrans" cxnId="{056F310F-5BD5-4AB0-AE5F-5755170C160B}">
      <dgm:prSet/>
      <dgm:spPr/>
      <dgm:t>
        <a:bodyPr/>
        <a:lstStyle/>
        <a:p>
          <a:endParaRPr lang="en-US"/>
        </a:p>
      </dgm:t>
    </dgm:pt>
    <dgm:pt modelId="{AD53B4DD-1DFF-49F8-8A0E-6EE150E59880}" type="sibTrans" cxnId="{056F310F-5BD5-4AB0-AE5F-5755170C160B}">
      <dgm:prSet/>
      <dgm:spPr/>
      <dgm:t>
        <a:bodyPr/>
        <a:lstStyle/>
        <a:p>
          <a:endParaRPr lang="en-US"/>
        </a:p>
      </dgm:t>
    </dgm:pt>
    <dgm:pt modelId="{5F2D3A0C-6140-4FC0-990A-AB6EB4FCFD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GitHub</a:t>
          </a:r>
        </a:p>
      </dgm:t>
    </dgm:pt>
    <dgm:pt modelId="{22BB6699-7A6B-4E10-AD5F-36318BF13376}" type="parTrans" cxnId="{7B22BCAB-5F5A-43FD-B53C-BCBF7B712417}">
      <dgm:prSet/>
      <dgm:spPr/>
      <dgm:t>
        <a:bodyPr/>
        <a:lstStyle/>
        <a:p>
          <a:endParaRPr lang="en-US"/>
        </a:p>
      </dgm:t>
    </dgm:pt>
    <dgm:pt modelId="{7F6321D9-7031-48A8-87B2-17E34815BB29}" type="sibTrans" cxnId="{7B22BCAB-5F5A-43FD-B53C-BCBF7B712417}">
      <dgm:prSet/>
      <dgm:spPr/>
      <dgm:t>
        <a:bodyPr/>
        <a:lstStyle/>
        <a:p>
          <a:endParaRPr lang="en-US"/>
        </a:p>
      </dgm:t>
    </dgm:pt>
    <dgm:pt modelId="{CE7EB0D0-3345-4202-A378-56E0065520D0}" type="pres">
      <dgm:prSet presAssocID="{03C0311E-5200-4A03-A2A8-034D328454C0}" presName="root" presStyleCnt="0">
        <dgm:presLayoutVars>
          <dgm:dir/>
          <dgm:resizeHandles val="exact"/>
        </dgm:presLayoutVars>
      </dgm:prSet>
      <dgm:spPr/>
    </dgm:pt>
    <dgm:pt modelId="{C293D022-4901-4FFC-88A3-AC9BA4485F8D}" type="pres">
      <dgm:prSet presAssocID="{A27E2964-6F99-4B06-BEE3-F17602F1EBA7}" presName="compNode" presStyleCnt="0"/>
      <dgm:spPr/>
    </dgm:pt>
    <dgm:pt modelId="{FC7C775F-B5B1-4496-8CFA-861DB3434C77}" type="pres">
      <dgm:prSet presAssocID="{A27E2964-6F99-4B06-BEE3-F17602F1EBA7}" presName="bgRect" presStyleLbl="bgShp" presStyleIdx="0" presStyleCnt="5"/>
      <dgm:spPr/>
    </dgm:pt>
    <dgm:pt modelId="{1E1C6C4A-E65E-4382-BB20-66246F58A455}" type="pres">
      <dgm:prSet presAssocID="{A27E2964-6F99-4B06-BEE3-F17602F1EB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05CEAC93-3F6D-4CA9-8194-B25823FDF6B9}" type="pres">
      <dgm:prSet presAssocID="{A27E2964-6F99-4B06-BEE3-F17602F1EBA7}" presName="spaceRect" presStyleCnt="0"/>
      <dgm:spPr/>
    </dgm:pt>
    <dgm:pt modelId="{E4ED5FA4-32AA-4F20-A02B-DFE449497A18}" type="pres">
      <dgm:prSet presAssocID="{A27E2964-6F99-4B06-BEE3-F17602F1EBA7}" presName="parTx" presStyleLbl="revTx" presStyleIdx="0" presStyleCnt="5">
        <dgm:presLayoutVars>
          <dgm:chMax val="0"/>
          <dgm:chPref val="0"/>
        </dgm:presLayoutVars>
      </dgm:prSet>
      <dgm:spPr/>
    </dgm:pt>
    <dgm:pt modelId="{47DE4747-BE3F-4A78-A55D-F8043A500D4A}" type="pres">
      <dgm:prSet presAssocID="{A80313B4-2960-44B2-8A60-E102A6C4028E}" presName="sibTrans" presStyleCnt="0"/>
      <dgm:spPr/>
    </dgm:pt>
    <dgm:pt modelId="{9AEB8647-53B8-4A20-8899-318684383925}" type="pres">
      <dgm:prSet presAssocID="{E9863881-4CC5-4A17-9259-AFC5780B7D4A}" presName="compNode" presStyleCnt="0"/>
      <dgm:spPr/>
    </dgm:pt>
    <dgm:pt modelId="{60F1F36B-1D8E-4ABB-8D3A-293AAB8D1AB3}" type="pres">
      <dgm:prSet presAssocID="{E9863881-4CC5-4A17-9259-AFC5780B7D4A}" presName="bgRect" presStyleLbl="bgShp" presStyleIdx="1" presStyleCnt="5"/>
      <dgm:spPr/>
    </dgm:pt>
    <dgm:pt modelId="{1CF4947F-8E57-4CFF-ACFA-B58B1797CB5F}" type="pres">
      <dgm:prSet presAssocID="{E9863881-4CC5-4A17-9259-AFC5780B7D4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680038-45BD-48D3-A8EF-C4ED7C516EBF}" type="pres">
      <dgm:prSet presAssocID="{E9863881-4CC5-4A17-9259-AFC5780B7D4A}" presName="spaceRect" presStyleCnt="0"/>
      <dgm:spPr/>
    </dgm:pt>
    <dgm:pt modelId="{A5708E05-923C-42A7-B8DC-B83FAC887665}" type="pres">
      <dgm:prSet presAssocID="{E9863881-4CC5-4A17-9259-AFC5780B7D4A}" presName="parTx" presStyleLbl="revTx" presStyleIdx="1" presStyleCnt="5">
        <dgm:presLayoutVars>
          <dgm:chMax val="0"/>
          <dgm:chPref val="0"/>
        </dgm:presLayoutVars>
      </dgm:prSet>
      <dgm:spPr/>
    </dgm:pt>
    <dgm:pt modelId="{60C82F95-3519-4F07-9AF7-6B6E6B6728E9}" type="pres">
      <dgm:prSet presAssocID="{FE17B756-2054-44B1-B8A1-1E2814CE52AF}" presName="sibTrans" presStyleCnt="0"/>
      <dgm:spPr/>
    </dgm:pt>
    <dgm:pt modelId="{44B06F07-1672-462F-9269-3FA83DED36DB}" type="pres">
      <dgm:prSet presAssocID="{BCB8E6A2-FD56-477E-A734-6644C73F1173}" presName="compNode" presStyleCnt="0"/>
      <dgm:spPr/>
    </dgm:pt>
    <dgm:pt modelId="{A2F87D7E-948E-4767-B123-DE9144078DBE}" type="pres">
      <dgm:prSet presAssocID="{BCB8E6A2-FD56-477E-A734-6644C73F1173}" presName="bgRect" presStyleLbl="bgShp" presStyleIdx="2" presStyleCnt="5"/>
      <dgm:spPr/>
    </dgm:pt>
    <dgm:pt modelId="{D1435678-CA4D-48A2-AC88-B88F4D9A53B8}" type="pres">
      <dgm:prSet presAssocID="{BCB8E6A2-FD56-477E-A734-6644C73F11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3ABE329-0642-4310-8FDB-E8397CE80DE6}" type="pres">
      <dgm:prSet presAssocID="{BCB8E6A2-FD56-477E-A734-6644C73F1173}" presName="spaceRect" presStyleCnt="0"/>
      <dgm:spPr/>
    </dgm:pt>
    <dgm:pt modelId="{DC5DA7AD-975E-4AC1-A4EE-C35AC32C200F}" type="pres">
      <dgm:prSet presAssocID="{BCB8E6A2-FD56-477E-A734-6644C73F1173}" presName="parTx" presStyleLbl="revTx" presStyleIdx="2" presStyleCnt="5">
        <dgm:presLayoutVars>
          <dgm:chMax val="0"/>
          <dgm:chPref val="0"/>
        </dgm:presLayoutVars>
      </dgm:prSet>
      <dgm:spPr/>
    </dgm:pt>
    <dgm:pt modelId="{EEC21D2B-F889-4C58-AF1C-415B3CDC21EB}" type="pres">
      <dgm:prSet presAssocID="{25C24A38-F86F-41E8-9918-67D3C510C948}" presName="sibTrans" presStyleCnt="0"/>
      <dgm:spPr/>
    </dgm:pt>
    <dgm:pt modelId="{6BC065E2-CD70-45D6-B9F9-0DED6B8586FC}" type="pres">
      <dgm:prSet presAssocID="{20B07CC7-8AA1-4F83-B49C-0FF8B92C6E57}" presName="compNode" presStyleCnt="0"/>
      <dgm:spPr/>
    </dgm:pt>
    <dgm:pt modelId="{7674E2CE-425B-47E8-AA0A-67BEFCED3F76}" type="pres">
      <dgm:prSet presAssocID="{20B07CC7-8AA1-4F83-B49C-0FF8B92C6E57}" presName="bgRect" presStyleLbl="bgShp" presStyleIdx="3" presStyleCnt="5"/>
      <dgm:spPr/>
    </dgm:pt>
    <dgm:pt modelId="{235DC1B9-ED20-42DD-B293-0FA7118A4A73}" type="pres">
      <dgm:prSet presAssocID="{20B07CC7-8AA1-4F83-B49C-0FF8B92C6E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bweb"/>
        </a:ext>
      </dgm:extLst>
    </dgm:pt>
    <dgm:pt modelId="{4578DC0E-7795-4C0D-8CE4-1BCC1065646A}" type="pres">
      <dgm:prSet presAssocID="{20B07CC7-8AA1-4F83-B49C-0FF8B92C6E57}" presName="spaceRect" presStyleCnt="0"/>
      <dgm:spPr/>
    </dgm:pt>
    <dgm:pt modelId="{C659E731-EA72-4A65-8082-E43F5E7D5B99}" type="pres">
      <dgm:prSet presAssocID="{20B07CC7-8AA1-4F83-B49C-0FF8B92C6E57}" presName="parTx" presStyleLbl="revTx" presStyleIdx="3" presStyleCnt="5">
        <dgm:presLayoutVars>
          <dgm:chMax val="0"/>
          <dgm:chPref val="0"/>
        </dgm:presLayoutVars>
      </dgm:prSet>
      <dgm:spPr/>
    </dgm:pt>
    <dgm:pt modelId="{BBB99001-0001-413B-9020-50BA2C30BF37}" type="pres">
      <dgm:prSet presAssocID="{AD53B4DD-1DFF-49F8-8A0E-6EE150E59880}" presName="sibTrans" presStyleCnt="0"/>
      <dgm:spPr/>
    </dgm:pt>
    <dgm:pt modelId="{A9BDF836-5F0A-406B-BDB0-ABA4A078C414}" type="pres">
      <dgm:prSet presAssocID="{5F2D3A0C-6140-4FC0-990A-AB6EB4FCFD54}" presName="compNode" presStyleCnt="0"/>
      <dgm:spPr/>
    </dgm:pt>
    <dgm:pt modelId="{170CA3F3-16BC-479E-B32B-813079913AA4}" type="pres">
      <dgm:prSet presAssocID="{5F2D3A0C-6140-4FC0-990A-AB6EB4FCFD54}" presName="bgRect" presStyleLbl="bgShp" presStyleIdx="4" presStyleCnt="5"/>
      <dgm:spPr/>
    </dgm:pt>
    <dgm:pt modelId="{1F855D81-55B5-46C2-8937-56DB316BF642}" type="pres">
      <dgm:prSet presAssocID="{5F2D3A0C-6140-4FC0-990A-AB6EB4FCFD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7F173897-AFD8-4DF0-AB17-CDCF79320EBA}" type="pres">
      <dgm:prSet presAssocID="{5F2D3A0C-6140-4FC0-990A-AB6EB4FCFD54}" presName="spaceRect" presStyleCnt="0"/>
      <dgm:spPr/>
    </dgm:pt>
    <dgm:pt modelId="{9F06FE59-F5DF-4806-9CB3-9403D855BD9B}" type="pres">
      <dgm:prSet presAssocID="{5F2D3A0C-6140-4FC0-990A-AB6EB4FCFD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BF6E0C-A287-4052-9D4C-CE010A56DA2D}" type="presOf" srcId="{20B07CC7-8AA1-4F83-B49C-0FF8B92C6E57}" destId="{C659E731-EA72-4A65-8082-E43F5E7D5B99}" srcOrd="0" destOrd="0" presId="urn:microsoft.com/office/officeart/2018/2/layout/IconVerticalSolidList"/>
    <dgm:cxn modelId="{056F310F-5BD5-4AB0-AE5F-5755170C160B}" srcId="{03C0311E-5200-4A03-A2A8-034D328454C0}" destId="{20B07CC7-8AA1-4F83-B49C-0FF8B92C6E57}" srcOrd="3" destOrd="0" parTransId="{7726BDA8-AAC9-4880-82B1-DB7830FEB876}" sibTransId="{AD53B4DD-1DFF-49F8-8A0E-6EE150E59880}"/>
    <dgm:cxn modelId="{7BA66511-75E0-4FA7-BE5A-B0A1D9DA211A}" srcId="{03C0311E-5200-4A03-A2A8-034D328454C0}" destId="{BCB8E6A2-FD56-477E-A734-6644C73F1173}" srcOrd="2" destOrd="0" parTransId="{96D4888D-3858-448E-976C-8D6EBC2B8D76}" sibTransId="{25C24A38-F86F-41E8-9918-67D3C510C948}"/>
    <dgm:cxn modelId="{6FEE1F1C-87CB-4526-8B21-C5D7957A5A31}" srcId="{03C0311E-5200-4A03-A2A8-034D328454C0}" destId="{A27E2964-6F99-4B06-BEE3-F17602F1EBA7}" srcOrd="0" destOrd="0" parTransId="{96FA3EE1-AF00-47B1-8EE9-6DBFBB5CEC22}" sibTransId="{A80313B4-2960-44B2-8A60-E102A6C4028E}"/>
    <dgm:cxn modelId="{276C8C24-F3CC-4050-BEC5-75847C799A49}" type="presOf" srcId="{BCB8E6A2-FD56-477E-A734-6644C73F1173}" destId="{DC5DA7AD-975E-4AC1-A4EE-C35AC32C200F}" srcOrd="0" destOrd="0" presId="urn:microsoft.com/office/officeart/2018/2/layout/IconVerticalSolidList"/>
    <dgm:cxn modelId="{2A534655-9582-441D-92F7-3665C49A22CA}" type="presOf" srcId="{E9863881-4CC5-4A17-9259-AFC5780B7D4A}" destId="{A5708E05-923C-42A7-B8DC-B83FAC887665}" srcOrd="0" destOrd="0" presId="urn:microsoft.com/office/officeart/2018/2/layout/IconVerticalSolidList"/>
    <dgm:cxn modelId="{8512907D-FD42-4B73-9CC2-A1C422F3E97B}" type="presOf" srcId="{A27E2964-6F99-4B06-BEE3-F17602F1EBA7}" destId="{E4ED5FA4-32AA-4F20-A02B-DFE449497A18}" srcOrd="0" destOrd="0" presId="urn:microsoft.com/office/officeart/2018/2/layout/IconVerticalSolidList"/>
    <dgm:cxn modelId="{6C9D1A95-B302-4480-AC81-F484370CCB5F}" type="presOf" srcId="{03C0311E-5200-4A03-A2A8-034D328454C0}" destId="{CE7EB0D0-3345-4202-A378-56E0065520D0}" srcOrd="0" destOrd="0" presId="urn:microsoft.com/office/officeart/2018/2/layout/IconVerticalSolidList"/>
    <dgm:cxn modelId="{E03ED3A6-0485-484F-A853-8A693E1615CE}" srcId="{03C0311E-5200-4A03-A2A8-034D328454C0}" destId="{E9863881-4CC5-4A17-9259-AFC5780B7D4A}" srcOrd="1" destOrd="0" parTransId="{BBAA1510-2B98-4034-9467-DE174887992D}" sibTransId="{FE17B756-2054-44B1-B8A1-1E2814CE52AF}"/>
    <dgm:cxn modelId="{7B22BCAB-5F5A-43FD-B53C-BCBF7B712417}" srcId="{03C0311E-5200-4A03-A2A8-034D328454C0}" destId="{5F2D3A0C-6140-4FC0-990A-AB6EB4FCFD54}" srcOrd="4" destOrd="0" parTransId="{22BB6699-7A6B-4E10-AD5F-36318BF13376}" sibTransId="{7F6321D9-7031-48A8-87B2-17E34815BB29}"/>
    <dgm:cxn modelId="{F12322C6-DED7-4156-BD52-314A8ED47961}" type="presOf" srcId="{5F2D3A0C-6140-4FC0-990A-AB6EB4FCFD54}" destId="{9F06FE59-F5DF-4806-9CB3-9403D855BD9B}" srcOrd="0" destOrd="0" presId="urn:microsoft.com/office/officeart/2018/2/layout/IconVerticalSolidList"/>
    <dgm:cxn modelId="{4B0737AC-295A-4272-848E-88718BA9331C}" type="presParOf" srcId="{CE7EB0D0-3345-4202-A378-56E0065520D0}" destId="{C293D022-4901-4FFC-88A3-AC9BA4485F8D}" srcOrd="0" destOrd="0" presId="urn:microsoft.com/office/officeart/2018/2/layout/IconVerticalSolidList"/>
    <dgm:cxn modelId="{9C977495-81CD-4C24-900B-622C3F6AD1D4}" type="presParOf" srcId="{C293D022-4901-4FFC-88A3-AC9BA4485F8D}" destId="{FC7C775F-B5B1-4496-8CFA-861DB3434C77}" srcOrd="0" destOrd="0" presId="urn:microsoft.com/office/officeart/2018/2/layout/IconVerticalSolidList"/>
    <dgm:cxn modelId="{1B00A327-D3DF-4C23-8E81-A74382A47EAC}" type="presParOf" srcId="{C293D022-4901-4FFC-88A3-AC9BA4485F8D}" destId="{1E1C6C4A-E65E-4382-BB20-66246F58A455}" srcOrd="1" destOrd="0" presId="urn:microsoft.com/office/officeart/2018/2/layout/IconVerticalSolidList"/>
    <dgm:cxn modelId="{75E36CE7-A2F6-4BE0-9F66-CD27F51DFF0E}" type="presParOf" srcId="{C293D022-4901-4FFC-88A3-AC9BA4485F8D}" destId="{05CEAC93-3F6D-4CA9-8194-B25823FDF6B9}" srcOrd="2" destOrd="0" presId="urn:microsoft.com/office/officeart/2018/2/layout/IconVerticalSolidList"/>
    <dgm:cxn modelId="{1E76F61A-85D8-43AE-B5CD-C9FEDC47249B}" type="presParOf" srcId="{C293D022-4901-4FFC-88A3-AC9BA4485F8D}" destId="{E4ED5FA4-32AA-4F20-A02B-DFE449497A18}" srcOrd="3" destOrd="0" presId="urn:microsoft.com/office/officeart/2018/2/layout/IconVerticalSolidList"/>
    <dgm:cxn modelId="{1E4972A8-91F1-4BA2-ADBF-76603791E193}" type="presParOf" srcId="{CE7EB0D0-3345-4202-A378-56E0065520D0}" destId="{47DE4747-BE3F-4A78-A55D-F8043A500D4A}" srcOrd="1" destOrd="0" presId="urn:microsoft.com/office/officeart/2018/2/layout/IconVerticalSolidList"/>
    <dgm:cxn modelId="{EF2CF1A4-165E-4BD5-8148-1DC4D5889A13}" type="presParOf" srcId="{CE7EB0D0-3345-4202-A378-56E0065520D0}" destId="{9AEB8647-53B8-4A20-8899-318684383925}" srcOrd="2" destOrd="0" presId="urn:microsoft.com/office/officeart/2018/2/layout/IconVerticalSolidList"/>
    <dgm:cxn modelId="{73ADCF02-4CF4-4D7D-A474-A1FF84688D70}" type="presParOf" srcId="{9AEB8647-53B8-4A20-8899-318684383925}" destId="{60F1F36B-1D8E-4ABB-8D3A-293AAB8D1AB3}" srcOrd="0" destOrd="0" presId="urn:microsoft.com/office/officeart/2018/2/layout/IconVerticalSolidList"/>
    <dgm:cxn modelId="{39CC7C54-D8F3-4270-AF78-D79E125808DD}" type="presParOf" srcId="{9AEB8647-53B8-4A20-8899-318684383925}" destId="{1CF4947F-8E57-4CFF-ACFA-B58B1797CB5F}" srcOrd="1" destOrd="0" presId="urn:microsoft.com/office/officeart/2018/2/layout/IconVerticalSolidList"/>
    <dgm:cxn modelId="{08568E1E-BB7A-4208-8300-0B4395405080}" type="presParOf" srcId="{9AEB8647-53B8-4A20-8899-318684383925}" destId="{54680038-45BD-48D3-A8EF-C4ED7C516EBF}" srcOrd="2" destOrd="0" presId="urn:microsoft.com/office/officeart/2018/2/layout/IconVerticalSolidList"/>
    <dgm:cxn modelId="{5B4979DC-EB94-4DB9-B5FB-D4F63DF2D688}" type="presParOf" srcId="{9AEB8647-53B8-4A20-8899-318684383925}" destId="{A5708E05-923C-42A7-B8DC-B83FAC887665}" srcOrd="3" destOrd="0" presId="urn:microsoft.com/office/officeart/2018/2/layout/IconVerticalSolidList"/>
    <dgm:cxn modelId="{B50299B9-FE74-4CA9-98A7-B68F296F228B}" type="presParOf" srcId="{CE7EB0D0-3345-4202-A378-56E0065520D0}" destId="{60C82F95-3519-4F07-9AF7-6B6E6B6728E9}" srcOrd="3" destOrd="0" presId="urn:microsoft.com/office/officeart/2018/2/layout/IconVerticalSolidList"/>
    <dgm:cxn modelId="{B85E1D05-9718-45F1-91D8-89279E4E9A16}" type="presParOf" srcId="{CE7EB0D0-3345-4202-A378-56E0065520D0}" destId="{44B06F07-1672-462F-9269-3FA83DED36DB}" srcOrd="4" destOrd="0" presId="urn:microsoft.com/office/officeart/2018/2/layout/IconVerticalSolidList"/>
    <dgm:cxn modelId="{88026617-FB72-4FA9-B7B6-9130859D8073}" type="presParOf" srcId="{44B06F07-1672-462F-9269-3FA83DED36DB}" destId="{A2F87D7E-948E-4767-B123-DE9144078DBE}" srcOrd="0" destOrd="0" presId="urn:microsoft.com/office/officeart/2018/2/layout/IconVerticalSolidList"/>
    <dgm:cxn modelId="{15319097-7D05-44E6-AD56-9DB039B1F656}" type="presParOf" srcId="{44B06F07-1672-462F-9269-3FA83DED36DB}" destId="{D1435678-CA4D-48A2-AC88-B88F4D9A53B8}" srcOrd="1" destOrd="0" presId="urn:microsoft.com/office/officeart/2018/2/layout/IconVerticalSolidList"/>
    <dgm:cxn modelId="{0D1E5DA6-750D-4A17-A3FA-C1B76797257B}" type="presParOf" srcId="{44B06F07-1672-462F-9269-3FA83DED36DB}" destId="{53ABE329-0642-4310-8FDB-E8397CE80DE6}" srcOrd="2" destOrd="0" presId="urn:microsoft.com/office/officeart/2018/2/layout/IconVerticalSolidList"/>
    <dgm:cxn modelId="{75BAC24D-B849-4E4A-9C02-CAC559A7AAF7}" type="presParOf" srcId="{44B06F07-1672-462F-9269-3FA83DED36DB}" destId="{DC5DA7AD-975E-4AC1-A4EE-C35AC32C200F}" srcOrd="3" destOrd="0" presId="urn:microsoft.com/office/officeart/2018/2/layout/IconVerticalSolidList"/>
    <dgm:cxn modelId="{6CCA8556-EC82-488F-9FE6-D0ABA4411EF3}" type="presParOf" srcId="{CE7EB0D0-3345-4202-A378-56E0065520D0}" destId="{EEC21D2B-F889-4C58-AF1C-415B3CDC21EB}" srcOrd="5" destOrd="0" presId="urn:microsoft.com/office/officeart/2018/2/layout/IconVerticalSolidList"/>
    <dgm:cxn modelId="{F42690A7-57BF-4F6C-95F9-920A2C88C970}" type="presParOf" srcId="{CE7EB0D0-3345-4202-A378-56E0065520D0}" destId="{6BC065E2-CD70-45D6-B9F9-0DED6B8586FC}" srcOrd="6" destOrd="0" presId="urn:microsoft.com/office/officeart/2018/2/layout/IconVerticalSolidList"/>
    <dgm:cxn modelId="{CC63B3E1-027D-4A85-88C9-2976B441D8DE}" type="presParOf" srcId="{6BC065E2-CD70-45D6-B9F9-0DED6B8586FC}" destId="{7674E2CE-425B-47E8-AA0A-67BEFCED3F76}" srcOrd="0" destOrd="0" presId="urn:microsoft.com/office/officeart/2018/2/layout/IconVerticalSolidList"/>
    <dgm:cxn modelId="{700B1E95-C80F-4198-AA86-BEAF3552C2C7}" type="presParOf" srcId="{6BC065E2-CD70-45D6-B9F9-0DED6B8586FC}" destId="{235DC1B9-ED20-42DD-B293-0FA7118A4A73}" srcOrd="1" destOrd="0" presId="urn:microsoft.com/office/officeart/2018/2/layout/IconVerticalSolidList"/>
    <dgm:cxn modelId="{B113AA19-2E79-4A61-9D29-A735FB0F5EBF}" type="presParOf" srcId="{6BC065E2-CD70-45D6-B9F9-0DED6B8586FC}" destId="{4578DC0E-7795-4C0D-8CE4-1BCC1065646A}" srcOrd="2" destOrd="0" presId="urn:microsoft.com/office/officeart/2018/2/layout/IconVerticalSolidList"/>
    <dgm:cxn modelId="{245575D1-080F-4C3F-B50A-F64AE617C635}" type="presParOf" srcId="{6BC065E2-CD70-45D6-B9F9-0DED6B8586FC}" destId="{C659E731-EA72-4A65-8082-E43F5E7D5B99}" srcOrd="3" destOrd="0" presId="urn:microsoft.com/office/officeart/2018/2/layout/IconVerticalSolidList"/>
    <dgm:cxn modelId="{D66264A0-E1A4-430C-A907-418E919889EE}" type="presParOf" srcId="{CE7EB0D0-3345-4202-A378-56E0065520D0}" destId="{BBB99001-0001-413B-9020-50BA2C30BF37}" srcOrd="7" destOrd="0" presId="urn:microsoft.com/office/officeart/2018/2/layout/IconVerticalSolidList"/>
    <dgm:cxn modelId="{82DDF1FE-EB98-4C81-99E5-636C75E1F7C0}" type="presParOf" srcId="{CE7EB0D0-3345-4202-A378-56E0065520D0}" destId="{A9BDF836-5F0A-406B-BDB0-ABA4A078C414}" srcOrd="8" destOrd="0" presId="urn:microsoft.com/office/officeart/2018/2/layout/IconVerticalSolidList"/>
    <dgm:cxn modelId="{DF1109DF-249B-4BED-9E9D-D55327F71C46}" type="presParOf" srcId="{A9BDF836-5F0A-406B-BDB0-ABA4A078C414}" destId="{170CA3F3-16BC-479E-B32B-813079913AA4}" srcOrd="0" destOrd="0" presId="urn:microsoft.com/office/officeart/2018/2/layout/IconVerticalSolidList"/>
    <dgm:cxn modelId="{5D87FC94-A1EE-43A8-BF8D-443B0CBBDF7E}" type="presParOf" srcId="{A9BDF836-5F0A-406B-BDB0-ABA4A078C414}" destId="{1F855D81-55B5-46C2-8937-56DB316BF642}" srcOrd="1" destOrd="0" presId="urn:microsoft.com/office/officeart/2018/2/layout/IconVerticalSolidList"/>
    <dgm:cxn modelId="{5D2146CB-1185-470D-ADE8-EDE0D0F007FF}" type="presParOf" srcId="{A9BDF836-5F0A-406B-BDB0-ABA4A078C414}" destId="{7F173897-AFD8-4DF0-AB17-CDCF79320EBA}" srcOrd="2" destOrd="0" presId="urn:microsoft.com/office/officeart/2018/2/layout/IconVerticalSolidList"/>
    <dgm:cxn modelId="{651DF165-2AB9-447A-9302-FFB70E4F20DD}" type="presParOf" srcId="{A9BDF836-5F0A-406B-BDB0-ABA4A078C414}" destId="{9F06FE59-F5DF-4806-9CB3-9403D855BD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3ADCA-22D3-4FA4-9DB5-BE62F0DED719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1F15C-17D4-4347-B2D8-E347BD930738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DD951-368B-4A98-8466-080548738E8E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Rule-based vulnerability detection</a:t>
          </a:r>
        </a:p>
      </dsp:txBody>
      <dsp:txXfrm>
        <a:off x="1330115" y="659889"/>
        <a:ext cx="2546008" cy="1080124"/>
      </dsp:txXfrm>
    </dsp:sp>
    <dsp:sp modelId="{FF124370-5DA0-4BBA-8D1A-DB5C0F24DCAD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5E54F-A200-481C-8562-D541374DBF78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A9CDB-2406-4453-9DEC-FD8381F93DB7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ML-based smart code suggestions</a:t>
          </a:r>
        </a:p>
      </dsp:txBody>
      <dsp:txXfrm>
        <a:off x="5631327" y="659889"/>
        <a:ext cx="2546008" cy="1080124"/>
      </dsp:txXfrm>
    </dsp:sp>
    <dsp:sp modelId="{67CA0F49-1FA9-4FA0-ACA4-2572243AC3B9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7A929-9047-4E41-9942-9622C3C26162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E1330-A656-48AA-953D-B6D659918406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Real-time security feedback</a:t>
          </a:r>
        </a:p>
      </dsp:txBody>
      <dsp:txXfrm>
        <a:off x="1330115" y="2452790"/>
        <a:ext cx="2546008" cy="1080124"/>
      </dsp:txXfrm>
    </dsp:sp>
    <dsp:sp modelId="{71B2011E-E50C-42DF-9239-57BE7A4C7081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5F2ED-18FB-4100-A2F0-90CE117A4E46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C29A0-2C32-46D5-A0D1-EB80999E10D1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Web/CLI interface</a:t>
          </a:r>
        </a:p>
      </dsp:txBody>
      <dsp:txXfrm>
        <a:off x="5631327" y="2452790"/>
        <a:ext cx="2546008" cy="1080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C775F-B5B1-4496-8CFA-861DB3434C77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C6C4A-E65E-4382-BB20-66246F58A455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D5FA4-32AA-4F20-A02B-DFE449497A18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Python</a:t>
          </a:r>
        </a:p>
      </dsp:txBody>
      <dsp:txXfrm>
        <a:off x="1074268" y="4366"/>
        <a:ext cx="3609680" cy="930102"/>
      </dsp:txXfrm>
    </dsp:sp>
    <dsp:sp modelId="{60F1F36B-1D8E-4ABB-8D3A-293AAB8D1AB3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4947F-8E57-4CFF-ACFA-B58B1797CB5F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08E05-923C-42A7-B8DC-B83FAC887665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LLVM/Clang (Compiler analysis)</a:t>
          </a:r>
        </a:p>
      </dsp:txBody>
      <dsp:txXfrm>
        <a:off x="1074268" y="1166994"/>
        <a:ext cx="3609680" cy="930102"/>
      </dsp:txXfrm>
    </dsp:sp>
    <dsp:sp modelId="{A2F87D7E-948E-4767-B123-DE9144078DBE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35678-CA4D-48A2-AC88-B88F4D9A53B8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DA7AD-975E-4AC1-A4EE-C35AC32C200F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TensorFlow or PyTorch (ML)</a:t>
          </a:r>
        </a:p>
      </dsp:txBody>
      <dsp:txXfrm>
        <a:off x="1074268" y="2329622"/>
        <a:ext cx="3609680" cy="930102"/>
      </dsp:txXfrm>
    </dsp:sp>
    <dsp:sp modelId="{7674E2CE-425B-47E8-AA0A-67BEFCED3F76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DC1B9-ED20-42DD-B293-0FA7118A4A73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9E731-EA72-4A65-8082-E43F5E7D5B99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OWASP, CWE guidelines (Security rules)</a:t>
          </a:r>
        </a:p>
      </dsp:txBody>
      <dsp:txXfrm>
        <a:off x="1074268" y="3492250"/>
        <a:ext cx="3609680" cy="930102"/>
      </dsp:txXfrm>
    </dsp:sp>
    <dsp:sp modelId="{170CA3F3-16BC-479E-B32B-813079913AA4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55D81-55B5-46C2-8937-56DB316BF642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6FE59-F5DF-4806-9CB3-9403D855BD9B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GitHub</a:t>
          </a:r>
        </a:p>
      </dsp:txBody>
      <dsp:txXfrm>
        <a:off x="1074268" y="4654878"/>
        <a:ext cx="3609680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200">
                <a:solidFill>
                  <a:srgbClr val="FFFFFF"/>
                </a:solidFill>
              </a:rPr>
              <a:t>SafeCompile: AI-Powered Secure Code Compiler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Team Four-Loop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IN" sz="35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US" sz="2400" dirty="0"/>
              <a:t>Many developers unknowingly write insecure code. Existing tools catch issues late or require expert knowledge, increasing security risks in real-world applications.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Bug under Magnifying Glass">
            <a:extLst>
              <a:ext uri="{FF2B5EF4-FFF2-40B4-BE49-F238E27FC236}">
                <a16:creationId xmlns:a16="http://schemas.microsoft.com/office/drawing/2014/main" id="{18EE63CD-C1E6-6D42-90FF-1CF256B11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SafeCompile</a:t>
            </a:r>
            <a:r>
              <a:rPr lang="en-US" sz="2400" dirty="0"/>
              <a:t> is a compiler that detects security issues during code compilation. It uses static rules and machine learning to identify vulnerabilities and suggest safer alternatives in real-time.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CE53D-0589-6038-8AEB-3AE3B0A886C6}"/>
              </a:ext>
            </a:extLst>
          </p:cNvPr>
          <p:cNvSpPr txBox="1"/>
          <p:nvPr/>
        </p:nvSpPr>
        <p:spPr>
          <a:xfrm>
            <a:off x="0" y="1683756"/>
            <a:ext cx="3028368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D0DB85-11CB-3594-77D3-E7DBE0A2AB64}"/>
              </a:ext>
            </a:extLst>
          </p:cNvPr>
          <p:cNvGrpSpPr/>
          <p:nvPr/>
        </p:nvGrpSpPr>
        <p:grpSpPr>
          <a:xfrm>
            <a:off x="3678789" y="788462"/>
            <a:ext cx="5000124" cy="5377875"/>
            <a:chOff x="3736258" y="441172"/>
            <a:chExt cx="5283007" cy="520835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6D9E567-709B-1E90-6050-7C491E8C7580}"/>
                </a:ext>
              </a:extLst>
            </p:cNvPr>
            <p:cNvSpPr/>
            <p:nvPr/>
          </p:nvSpPr>
          <p:spPr>
            <a:xfrm>
              <a:off x="3736258" y="4890147"/>
              <a:ext cx="5279923" cy="759383"/>
            </a:xfrm>
            <a:custGeom>
              <a:avLst/>
              <a:gdLst>
                <a:gd name="connsiteX0" fmla="*/ 0 w 5279923"/>
                <a:gd name="connsiteY0" fmla="*/ 0 h 759383"/>
                <a:gd name="connsiteX1" fmla="*/ 5279923 w 5279923"/>
                <a:gd name="connsiteY1" fmla="*/ 0 h 759383"/>
                <a:gd name="connsiteX2" fmla="*/ 5279923 w 5279923"/>
                <a:gd name="connsiteY2" fmla="*/ 759383 h 759383"/>
                <a:gd name="connsiteX3" fmla="*/ 0 w 5279923"/>
                <a:gd name="connsiteY3" fmla="*/ 759383 h 759383"/>
                <a:gd name="connsiteX4" fmla="*/ 0 w 5279923"/>
                <a:gd name="connsiteY4" fmla="*/ 0 h 75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9923" h="759383">
                  <a:moveTo>
                    <a:pt x="0" y="0"/>
                  </a:moveTo>
                  <a:lnTo>
                    <a:pt x="5279923" y="0"/>
                  </a:lnTo>
                  <a:lnTo>
                    <a:pt x="5279923" y="759383"/>
                  </a:lnTo>
                  <a:lnTo>
                    <a:pt x="0" y="7593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456" tIns="92456" rIns="92456" bIns="92456" numCol="1" spcCol="1270" anchor="ctr" anchorCtr="0">
              <a:noAutofit/>
            </a:bodyPr>
            <a:lstStyle/>
            <a:p>
              <a:pPr algn="ctr" defTabSz="55473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Secure Suggestions UI</a:t>
              </a:r>
              <a:endParaRPr lang="en-IN" sz="1300" kern="12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C2CA602-AE09-A367-19E6-6BF3D865C57B}"/>
                </a:ext>
              </a:extLst>
            </p:cNvPr>
            <p:cNvSpPr/>
            <p:nvPr/>
          </p:nvSpPr>
          <p:spPr>
            <a:xfrm>
              <a:off x="3736258" y="3722215"/>
              <a:ext cx="5178068" cy="1167932"/>
            </a:xfrm>
            <a:custGeom>
              <a:avLst/>
              <a:gdLst>
                <a:gd name="connsiteX0" fmla="*/ 0 w 5279923"/>
                <a:gd name="connsiteY0" fmla="*/ 409044 h 1167931"/>
                <a:gd name="connsiteX1" fmla="*/ 2493970 w 5279923"/>
                <a:gd name="connsiteY1" fmla="*/ 409044 h 1167931"/>
                <a:gd name="connsiteX2" fmla="*/ 2493970 w 5279923"/>
                <a:gd name="connsiteY2" fmla="*/ 291983 h 1167931"/>
                <a:gd name="connsiteX3" fmla="*/ 2347979 w 5279923"/>
                <a:gd name="connsiteY3" fmla="*/ 291983 h 1167931"/>
                <a:gd name="connsiteX4" fmla="*/ 2639962 w 5279923"/>
                <a:gd name="connsiteY4" fmla="*/ 0 h 1167931"/>
                <a:gd name="connsiteX5" fmla="*/ 2931944 w 5279923"/>
                <a:gd name="connsiteY5" fmla="*/ 291983 h 1167931"/>
                <a:gd name="connsiteX6" fmla="*/ 2785953 w 5279923"/>
                <a:gd name="connsiteY6" fmla="*/ 291983 h 1167931"/>
                <a:gd name="connsiteX7" fmla="*/ 2785953 w 5279923"/>
                <a:gd name="connsiteY7" fmla="*/ 409044 h 1167931"/>
                <a:gd name="connsiteX8" fmla="*/ 5279923 w 5279923"/>
                <a:gd name="connsiteY8" fmla="*/ 409044 h 1167931"/>
                <a:gd name="connsiteX9" fmla="*/ 5279923 w 5279923"/>
                <a:gd name="connsiteY9" fmla="*/ 1167931 h 1167931"/>
                <a:gd name="connsiteX10" fmla="*/ 0 w 5279923"/>
                <a:gd name="connsiteY10" fmla="*/ 1167931 h 1167931"/>
                <a:gd name="connsiteX11" fmla="*/ 0 w 5279923"/>
                <a:gd name="connsiteY11" fmla="*/ 409044 h 116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79923" h="1167931">
                  <a:moveTo>
                    <a:pt x="5279923" y="758887"/>
                  </a:moveTo>
                  <a:lnTo>
                    <a:pt x="2785953" y="758887"/>
                  </a:lnTo>
                  <a:lnTo>
                    <a:pt x="2785953" y="875948"/>
                  </a:lnTo>
                  <a:lnTo>
                    <a:pt x="2931944" y="875948"/>
                  </a:lnTo>
                  <a:lnTo>
                    <a:pt x="2639961" y="1167930"/>
                  </a:lnTo>
                  <a:lnTo>
                    <a:pt x="2347979" y="875948"/>
                  </a:lnTo>
                  <a:lnTo>
                    <a:pt x="2493970" y="875948"/>
                  </a:lnTo>
                  <a:lnTo>
                    <a:pt x="2493970" y="758887"/>
                  </a:lnTo>
                  <a:lnTo>
                    <a:pt x="0" y="758887"/>
                  </a:lnTo>
                  <a:lnTo>
                    <a:pt x="0" y="1"/>
                  </a:lnTo>
                  <a:lnTo>
                    <a:pt x="5279923" y="1"/>
                  </a:lnTo>
                  <a:lnTo>
                    <a:pt x="5279923" y="7588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455" tIns="92457" rIns="92457" bIns="501500" numCol="1" spcCol="1270" anchor="ctr" anchorCtr="0">
              <a:noAutofit/>
            </a:bodyPr>
            <a:lstStyle/>
            <a:p>
              <a:pPr algn="ctr" defTabSz="55473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Merge Risk Reports</a:t>
              </a:r>
              <a:endParaRPr lang="en-IN" sz="1300" kern="12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1ED069-E591-037C-57FC-E00BCF889131}"/>
                </a:ext>
              </a:extLst>
            </p:cNvPr>
            <p:cNvSpPr/>
            <p:nvPr/>
          </p:nvSpPr>
          <p:spPr>
            <a:xfrm>
              <a:off x="6374676" y="2789132"/>
              <a:ext cx="2639963" cy="965827"/>
            </a:xfrm>
            <a:custGeom>
              <a:avLst/>
              <a:gdLst>
                <a:gd name="connsiteX0" fmla="*/ 0 w 5279923"/>
                <a:gd name="connsiteY0" fmla="*/ 409044 h 1167931"/>
                <a:gd name="connsiteX1" fmla="*/ 2493970 w 5279923"/>
                <a:gd name="connsiteY1" fmla="*/ 409044 h 1167931"/>
                <a:gd name="connsiteX2" fmla="*/ 2493970 w 5279923"/>
                <a:gd name="connsiteY2" fmla="*/ 291983 h 1167931"/>
                <a:gd name="connsiteX3" fmla="*/ 2347979 w 5279923"/>
                <a:gd name="connsiteY3" fmla="*/ 291983 h 1167931"/>
                <a:gd name="connsiteX4" fmla="*/ 2639962 w 5279923"/>
                <a:gd name="connsiteY4" fmla="*/ 0 h 1167931"/>
                <a:gd name="connsiteX5" fmla="*/ 2931944 w 5279923"/>
                <a:gd name="connsiteY5" fmla="*/ 291983 h 1167931"/>
                <a:gd name="connsiteX6" fmla="*/ 2785953 w 5279923"/>
                <a:gd name="connsiteY6" fmla="*/ 291983 h 1167931"/>
                <a:gd name="connsiteX7" fmla="*/ 2785953 w 5279923"/>
                <a:gd name="connsiteY7" fmla="*/ 409044 h 1167931"/>
                <a:gd name="connsiteX8" fmla="*/ 5279923 w 5279923"/>
                <a:gd name="connsiteY8" fmla="*/ 409044 h 1167931"/>
                <a:gd name="connsiteX9" fmla="*/ 5279923 w 5279923"/>
                <a:gd name="connsiteY9" fmla="*/ 1167931 h 1167931"/>
                <a:gd name="connsiteX10" fmla="*/ 0 w 5279923"/>
                <a:gd name="connsiteY10" fmla="*/ 1167931 h 1167931"/>
                <a:gd name="connsiteX11" fmla="*/ 0 w 5279923"/>
                <a:gd name="connsiteY11" fmla="*/ 409044 h 116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79923" h="1167931">
                  <a:moveTo>
                    <a:pt x="5279923" y="758887"/>
                  </a:moveTo>
                  <a:lnTo>
                    <a:pt x="2785953" y="758887"/>
                  </a:lnTo>
                  <a:lnTo>
                    <a:pt x="2785953" y="875948"/>
                  </a:lnTo>
                  <a:lnTo>
                    <a:pt x="2931944" y="875948"/>
                  </a:lnTo>
                  <a:lnTo>
                    <a:pt x="2639961" y="1167930"/>
                  </a:lnTo>
                  <a:lnTo>
                    <a:pt x="2347979" y="875948"/>
                  </a:lnTo>
                  <a:lnTo>
                    <a:pt x="2493970" y="875948"/>
                  </a:lnTo>
                  <a:lnTo>
                    <a:pt x="2493970" y="758887"/>
                  </a:lnTo>
                  <a:lnTo>
                    <a:pt x="0" y="758887"/>
                  </a:lnTo>
                  <a:lnTo>
                    <a:pt x="0" y="1"/>
                  </a:lnTo>
                  <a:lnTo>
                    <a:pt x="5279923" y="1"/>
                  </a:lnTo>
                  <a:lnTo>
                    <a:pt x="5279923" y="7588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456" tIns="92457" rIns="92457" bIns="501500" numCol="1" spcCol="1270" anchor="ctr" anchorCtr="0">
              <a:noAutofit/>
            </a:bodyPr>
            <a:lstStyle/>
            <a:p>
              <a:pPr algn="ctr" defTabSz="55473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ML Model</a:t>
              </a:r>
              <a:b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</a:br>
              <a: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-Predicts risks</a:t>
              </a:r>
              <a:b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</a:br>
              <a: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-Suggests fixes</a:t>
              </a:r>
              <a:endParaRPr lang="en-IN" sz="1300" kern="12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1359810-BFF6-DFD4-5475-9105DB3B9836}"/>
                </a:ext>
              </a:extLst>
            </p:cNvPr>
            <p:cNvSpPr/>
            <p:nvPr/>
          </p:nvSpPr>
          <p:spPr>
            <a:xfrm>
              <a:off x="3739342" y="2789133"/>
              <a:ext cx="2639961" cy="983508"/>
            </a:xfrm>
            <a:custGeom>
              <a:avLst/>
              <a:gdLst>
                <a:gd name="connsiteX0" fmla="*/ 0 w 5279923"/>
                <a:gd name="connsiteY0" fmla="*/ 409044 h 1167931"/>
                <a:gd name="connsiteX1" fmla="*/ 2493970 w 5279923"/>
                <a:gd name="connsiteY1" fmla="*/ 409044 h 1167931"/>
                <a:gd name="connsiteX2" fmla="*/ 2493970 w 5279923"/>
                <a:gd name="connsiteY2" fmla="*/ 291983 h 1167931"/>
                <a:gd name="connsiteX3" fmla="*/ 2347979 w 5279923"/>
                <a:gd name="connsiteY3" fmla="*/ 291983 h 1167931"/>
                <a:gd name="connsiteX4" fmla="*/ 2639962 w 5279923"/>
                <a:gd name="connsiteY4" fmla="*/ 0 h 1167931"/>
                <a:gd name="connsiteX5" fmla="*/ 2931944 w 5279923"/>
                <a:gd name="connsiteY5" fmla="*/ 291983 h 1167931"/>
                <a:gd name="connsiteX6" fmla="*/ 2785953 w 5279923"/>
                <a:gd name="connsiteY6" fmla="*/ 291983 h 1167931"/>
                <a:gd name="connsiteX7" fmla="*/ 2785953 w 5279923"/>
                <a:gd name="connsiteY7" fmla="*/ 409044 h 1167931"/>
                <a:gd name="connsiteX8" fmla="*/ 5279923 w 5279923"/>
                <a:gd name="connsiteY8" fmla="*/ 409044 h 1167931"/>
                <a:gd name="connsiteX9" fmla="*/ 5279923 w 5279923"/>
                <a:gd name="connsiteY9" fmla="*/ 1167931 h 1167931"/>
                <a:gd name="connsiteX10" fmla="*/ 0 w 5279923"/>
                <a:gd name="connsiteY10" fmla="*/ 1167931 h 1167931"/>
                <a:gd name="connsiteX11" fmla="*/ 0 w 5279923"/>
                <a:gd name="connsiteY11" fmla="*/ 409044 h 116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79923" h="1167931">
                  <a:moveTo>
                    <a:pt x="5279923" y="758887"/>
                  </a:moveTo>
                  <a:lnTo>
                    <a:pt x="2785953" y="758887"/>
                  </a:lnTo>
                  <a:lnTo>
                    <a:pt x="2785953" y="875948"/>
                  </a:lnTo>
                  <a:lnTo>
                    <a:pt x="2931944" y="875948"/>
                  </a:lnTo>
                  <a:lnTo>
                    <a:pt x="2639961" y="1167930"/>
                  </a:lnTo>
                  <a:lnTo>
                    <a:pt x="2347979" y="875948"/>
                  </a:lnTo>
                  <a:lnTo>
                    <a:pt x="2493970" y="875948"/>
                  </a:lnTo>
                  <a:lnTo>
                    <a:pt x="2493970" y="758887"/>
                  </a:lnTo>
                  <a:lnTo>
                    <a:pt x="0" y="758887"/>
                  </a:lnTo>
                  <a:lnTo>
                    <a:pt x="0" y="1"/>
                  </a:lnTo>
                  <a:lnTo>
                    <a:pt x="5279923" y="1"/>
                  </a:lnTo>
                  <a:lnTo>
                    <a:pt x="5279923" y="7588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456" tIns="92457" rIns="92456" bIns="501500" numCol="1" spcCol="1270" anchor="ctr" anchorCtr="0">
              <a:noAutofit/>
            </a:bodyPr>
            <a:lstStyle/>
            <a:p>
              <a:pPr algn="ctr" defTabSz="55473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Static Rule Engine</a:t>
              </a:r>
              <a:b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</a:br>
              <a: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-Detect known issue</a:t>
              </a:r>
              <a:b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</a:br>
              <a: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-Pattern based</a:t>
              </a:r>
              <a:endParaRPr lang="en-IN" sz="1300" kern="12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46FB125-52EE-4DE1-D221-9F8DEAF83E1E}"/>
                </a:ext>
              </a:extLst>
            </p:cNvPr>
            <p:cNvSpPr/>
            <p:nvPr/>
          </p:nvSpPr>
          <p:spPr>
            <a:xfrm>
              <a:off x="3739342" y="1602913"/>
              <a:ext cx="5279923" cy="1167932"/>
            </a:xfrm>
            <a:custGeom>
              <a:avLst/>
              <a:gdLst>
                <a:gd name="connsiteX0" fmla="*/ 0 w 5279923"/>
                <a:gd name="connsiteY0" fmla="*/ 409044 h 1167931"/>
                <a:gd name="connsiteX1" fmla="*/ 2493970 w 5279923"/>
                <a:gd name="connsiteY1" fmla="*/ 409044 h 1167931"/>
                <a:gd name="connsiteX2" fmla="*/ 2493970 w 5279923"/>
                <a:gd name="connsiteY2" fmla="*/ 291983 h 1167931"/>
                <a:gd name="connsiteX3" fmla="*/ 2347979 w 5279923"/>
                <a:gd name="connsiteY3" fmla="*/ 291983 h 1167931"/>
                <a:gd name="connsiteX4" fmla="*/ 2639962 w 5279923"/>
                <a:gd name="connsiteY4" fmla="*/ 0 h 1167931"/>
                <a:gd name="connsiteX5" fmla="*/ 2931944 w 5279923"/>
                <a:gd name="connsiteY5" fmla="*/ 291983 h 1167931"/>
                <a:gd name="connsiteX6" fmla="*/ 2785953 w 5279923"/>
                <a:gd name="connsiteY6" fmla="*/ 291983 h 1167931"/>
                <a:gd name="connsiteX7" fmla="*/ 2785953 w 5279923"/>
                <a:gd name="connsiteY7" fmla="*/ 409044 h 1167931"/>
                <a:gd name="connsiteX8" fmla="*/ 5279923 w 5279923"/>
                <a:gd name="connsiteY8" fmla="*/ 409044 h 1167931"/>
                <a:gd name="connsiteX9" fmla="*/ 5279923 w 5279923"/>
                <a:gd name="connsiteY9" fmla="*/ 1167931 h 1167931"/>
                <a:gd name="connsiteX10" fmla="*/ 0 w 5279923"/>
                <a:gd name="connsiteY10" fmla="*/ 1167931 h 1167931"/>
                <a:gd name="connsiteX11" fmla="*/ 0 w 5279923"/>
                <a:gd name="connsiteY11" fmla="*/ 409044 h 116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79923" h="1167931">
                  <a:moveTo>
                    <a:pt x="5279923" y="758887"/>
                  </a:moveTo>
                  <a:lnTo>
                    <a:pt x="2785953" y="758887"/>
                  </a:lnTo>
                  <a:lnTo>
                    <a:pt x="2785953" y="875948"/>
                  </a:lnTo>
                  <a:lnTo>
                    <a:pt x="2931944" y="875948"/>
                  </a:lnTo>
                  <a:lnTo>
                    <a:pt x="2639961" y="1167930"/>
                  </a:lnTo>
                  <a:lnTo>
                    <a:pt x="2347979" y="875948"/>
                  </a:lnTo>
                  <a:lnTo>
                    <a:pt x="2493970" y="875948"/>
                  </a:lnTo>
                  <a:lnTo>
                    <a:pt x="2493970" y="758887"/>
                  </a:lnTo>
                  <a:lnTo>
                    <a:pt x="0" y="758887"/>
                  </a:lnTo>
                  <a:lnTo>
                    <a:pt x="0" y="1"/>
                  </a:lnTo>
                  <a:lnTo>
                    <a:pt x="5279923" y="1"/>
                  </a:lnTo>
                  <a:lnTo>
                    <a:pt x="5279923" y="7588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455" tIns="92457" rIns="92456" bIns="501500" numCol="1" spcCol="1270" anchor="ctr" anchorCtr="0">
              <a:noAutofit/>
            </a:bodyPr>
            <a:lstStyle/>
            <a:p>
              <a:pPr algn="ctr" defTabSz="55473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Clang Frontend(Parser)</a:t>
              </a:r>
              <a:b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</a:br>
              <a: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parses code generates AST or LLVM</a:t>
              </a:r>
              <a:endParaRPr lang="en-IN" sz="1300" kern="12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1AE1377-DC81-91D0-4EE9-2C7308D35D66}"/>
                </a:ext>
              </a:extLst>
            </p:cNvPr>
            <p:cNvSpPr/>
            <p:nvPr/>
          </p:nvSpPr>
          <p:spPr>
            <a:xfrm>
              <a:off x="3736258" y="441172"/>
              <a:ext cx="5279923" cy="1167933"/>
            </a:xfrm>
            <a:custGeom>
              <a:avLst/>
              <a:gdLst>
                <a:gd name="connsiteX0" fmla="*/ 0 w 5279923"/>
                <a:gd name="connsiteY0" fmla="*/ 409044 h 1167931"/>
                <a:gd name="connsiteX1" fmla="*/ 2493970 w 5279923"/>
                <a:gd name="connsiteY1" fmla="*/ 409044 h 1167931"/>
                <a:gd name="connsiteX2" fmla="*/ 2493970 w 5279923"/>
                <a:gd name="connsiteY2" fmla="*/ 291983 h 1167931"/>
                <a:gd name="connsiteX3" fmla="*/ 2347979 w 5279923"/>
                <a:gd name="connsiteY3" fmla="*/ 291983 h 1167931"/>
                <a:gd name="connsiteX4" fmla="*/ 2639962 w 5279923"/>
                <a:gd name="connsiteY4" fmla="*/ 0 h 1167931"/>
                <a:gd name="connsiteX5" fmla="*/ 2931944 w 5279923"/>
                <a:gd name="connsiteY5" fmla="*/ 291983 h 1167931"/>
                <a:gd name="connsiteX6" fmla="*/ 2785953 w 5279923"/>
                <a:gd name="connsiteY6" fmla="*/ 291983 h 1167931"/>
                <a:gd name="connsiteX7" fmla="*/ 2785953 w 5279923"/>
                <a:gd name="connsiteY7" fmla="*/ 409044 h 1167931"/>
                <a:gd name="connsiteX8" fmla="*/ 5279923 w 5279923"/>
                <a:gd name="connsiteY8" fmla="*/ 409044 h 1167931"/>
                <a:gd name="connsiteX9" fmla="*/ 5279923 w 5279923"/>
                <a:gd name="connsiteY9" fmla="*/ 1167931 h 1167931"/>
                <a:gd name="connsiteX10" fmla="*/ 0 w 5279923"/>
                <a:gd name="connsiteY10" fmla="*/ 1167931 h 1167931"/>
                <a:gd name="connsiteX11" fmla="*/ 0 w 5279923"/>
                <a:gd name="connsiteY11" fmla="*/ 409044 h 116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79923" h="1167931">
                  <a:moveTo>
                    <a:pt x="5279923" y="758887"/>
                  </a:moveTo>
                  <a:lnTo>
                    <a:pt x="2785953" y="758887"/>
                  </a:lnTo>
                  <a:lnTo>
                    <a:pt x="2785953" y="875948"/>
                  </a:lnTo>
                  <a:lnTo>
                    <a:pt x="2931944" y="875948"/>
                  </a:lnTo>
                  <a:lnTo>
                    <a:pt x="2639961" y="1167930"/>
                  </a:lnTo>
                  <a:lnTo>
                    <a:pt x="2347979" y="875948"/>
                  </a:lnTo>
                  <a:lnTo>
                    <a:pt x="2493970" y="875948"/>
                  </a:lnTo>
                  <a:lnTo>
                    <a:pt x="2493970" y="758887"/>
                  </a:lnTo>
                  <a:lnTo>
                    <a:pt x="0" y="758887"/>
                  </a:lnTo>
                  <a:lnTo>
                    <a:pt x="0" y="1"/>
                  </a:lnTo>
                  <a:lnTo>
                    <a:pt x="5279923" y="1"/>
                  </a:lnTo>
                  <a:lnTo>
                    <a:pt x="5279923" y="75888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2455" tIns="92456" rIns="92456" bIns="501501" numCol="1" spcCol="1270" anchor="ctr" anchorCtr="0">
              <a:noAutofit/>
            </a:bodyPr>
            <a:lstStyle/>
            <a:p>
              <a:pPr algn="ctr" defTabSz="55473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124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User Input code</a:t>
              </a:r>
              <a:endParaRPr lang="en-IN" sz="13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84966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Key Features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8642295-DC50-EE96-5C40-01DECDCD00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49567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3900"/>
              <a:t>Tools &amp; Technologies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4AA2B9A-2B8B-1338-D5FB-839C688EF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247226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883" y="1110000"/>
            <a:ext cx="7646805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156" y="1302871"/>
            <a:ext cx="6141019" cy="2044650"/>
          </a:xfrm>
        </p:spPr>
        <p:txBody>
          <a:bodyPr anchor="b">
            <a:normAutofit/>
          </a:bodyPr>
          <a:lstStyle/>
          <a:p>
            <a:r>
              <a:rPr lang="en-IN" sz="4200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230" y="3519236"/>
            <a:ext cx="6144633" cy="2057046"/>
          </a:xfrm>
        </p:spPr>
        <p:txBody>
          <a:bodyPr anchor="t">
            <a:normAutofit/>
          </a:bodyPr>
          <a:lstStyle/>
          <a:p>
            <a:pPr algn="ctr"/>
            <a:r>
              <a:rPr lang="en-US" sz="1600"/>
              <a:t>A functional compiler that not only compiles code but also analyzes it for security vulnerabilities, provides suggestions, and improves overall code safety.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Why This Project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SafeCompile</a:t>
            </a:r>
            <a:r>
              <a:rPr lang="en-US" sz="2800" dirty="0"/>
              <a:t> tackles a real industry problem—writing secure code. It bridges compiler design, AI, and cybersecurity into one impactful tool that helps developers and students alike.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BBA30-BDA2-6826-A61A-E2089556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4800" dirty="0"/>
              <a:t>THANK YOU!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1FED0CEC-1531-9E1A-FD6A-DD1B66966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2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226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SafeCompile: AI-Powered Secure Code Compiler</vt:lpstr>
      <vt:lpstr>Problem Statement</vt:lpstr>
      <vt:lpstr>Proposed Solution</vt:lpstr>
      <vt:lpstr>PowerPoint Presentation</vt:lpstr>
      <vt:lpstr>Key Features</vt:lpstr>
      <vt:lpstr>Tools &amp; Technologies</vt:lpstr>
      <vt:lpstr>Expected Outcome</vt:lpstr>
      <vt:lpstr>Why This Project Matters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Vaibhav Bhandari</cp:lastModifiedBy>
  <cp:revision>4</cp:revision>
  <dcterms:created xsi:type="dcterms:W3CDTF">2013-01-27T09:14:16Z</dcterms:created>
  <dcterms:modified xsi:type="dcterms:W3CDTF">2025-04-15T17:41:02Z</dcterms:modified>
  <cp:category/>
</cp:coreProperties>
</file>