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6" r:id="rId2"/>
    <p:sldId id="257" r:id="rId3"/>
    <p:sldId id="258" r:id="rId4"/>
    <p:sldId id="259" r:id="rId5"/>
    <p:sldId id="260" r:id="rId6"/>
    <p:sldId id="274" r:id="rId7"/>
    <p:sldId id="261" r:id="rId8"/>
    <p:sldId id="262" r:id="rId9"/>
    <p:sldId id="273" r:id="rId10"/>
    <p:sldId id="275" r:id="rId11"/>
    <p:sldId id="276" r:id="rId12"/>
    <p:sldId id="277" r:id="rId13"/>
    <p:sldId id="264" r:id="rId14"/>
    <p:sldId id="265" r:id="rId15"/>
    <p:sldId id="266" r:id="rId16"/>
    <p:sldId id="267" r:id="rId17"/>
    <p:sldId id="268" r:id="rId18"/>
    <p:sldId id="269" r:id="rId19"/>
    <p:sldId id="270" r:id="rId20"/>
    <p:sldId id="271" r:id="rId21"/>
    <p:sldId id="272"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Nixie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i Kadam" userId="b5262ce61708096c" providerId="LiveId" clId="{830DF720-409A-4F97-8986-117947BC07E0}"/>
    <pc:docChg chg="undo custSel addSld delSld modSld">
      <pc:chgData name="Vaibhavi Kadam" userId="b5262ce61708096c" providerId="LiveId" clId="{830DF720-409A-4F97-8986-117947BC07E0}" dt="2022-04-28T15:52:42.137" v="590" actId="47"/>
      <pc:docMkLst>
        <pc:docMk/>
      </pc:docMkLst>
      <pc:sldChg chg="modSp mod">
        <pc:chgData name="Vaibhavi Kadam" userId="b5262ce61708096c" providerId="LiveId" clId="{830DF720-409A-4F97-8986-117947BC07E0}" dt="2022-04-28T15:40:26.192" v="344" actId="1035"/>
        <pc:sldMkLst>
          <pc:docMk/>
          <pc:sldMk cId="0" sldId="258"/>
        </pc:sldMkLst>
        <pc:spChg chg="mod">
          <ac:chgData name="Vaibhavi Kadam" userId="b5262ce61708096c" providerId="LiveId" clId="{830DF720-409A-4F97-8986-117947BC07E0}" dt="2022-04-28T15:39:45.073" v="318" actId="20577"/>
          <ac:spMkLst>
            <pc:docMk/>
            <pc:sldMk cId="0" sldId="258"/>
            <ac:spMk id="355" creationId="{00000000-0000-0000-0000-000000000000}"/>
          </ac:spMkLst>
        </pc:spChg>
        <pc:spChg chg="mod">
          <ac:chgData name="Vaibhavi Kadam" userId="b5262ce61708096c" providerId="LiveId" clId="{830DF720-409A-4F97-8986-117947BC07E0}" dt="2022-04-28T15:40:08.781" v="320" actId="20577"/>
          <ac:spMkLst>
            <pc:docMk/>
            <pc:sldMk cId="0" sldId="258"/>
            <ac:spMk id="356" creationId="{00000000-0000-0000-0000-000000000000}"/>
          </ac:spMkLst>
        </pc:spChg>
        <pc:spChg chg="mod">
          <ac:chgData name="Vaibhavi Kadam" userId="b5262ce61708096c" providerId="LiveId" clId="{830DF720-409A-4F97-8986-117947BC07E0}" dt="2022-04-28T15:40:26.192" v="344" actId="1035"/>
          <ac:spMkLst>
            <pc:docMk/>
            <pc:sldMk cId="0" sldId="258"/>
            <ac:spMk id="357" creationId="{00000000-0000-0000-0000-000000000000}"/>
          </ac:spMkLst>
        </pc:spChg>
      </pc:sldChg>
      <pc:sldChg chg="modSp mod">
        <pc:chgData name="Vaibhavi Kadam" userId="b5262ce61708096c" providerId="LiveId" clId="{830DF720-409A-4F97-8986-117947BC07E0}" dt="2022-04-28T15:43:25.008" v="354" actId="113"/>
        <pc:sldMkLst>
          <pc:docMk/>
          <pc:sldMk cId="0" sldId="259"/>
        </pc:sldMkLst>
        <pc:spChg chg="mod">
          <ac:chgData name="Vaibhavi Kadam" userId="b5262ce61708096c" providerId="LiveId" clId="{830DF720-409A-4F97-8986-117947BC07E0}" dt="2022-04-28T15:43:25.008" v="354" actId="113"/>
          <ac:spMkLst>
            <pc:docMk/>
            <pc:sldMk cId="0" sldId="259"/>
            <ac:spMk id="362" creationId="{00000000-0000-0000-0000-000000000000}"/>
          </ac:spMkLst>
        </pc:spChg>
      </pc:sldChg>
      <pc:sldChg chg="modSp mod">
        <pc:chgData name="Vaibhavi Kadam" userId="b5262ce61708096c" providerId="LiveId" clId="{830DF720-409A-4F97-8986-117947BC07E0}" dt="2022-04-20T18:02:57.248" v="313"/>
        <pc:sldMkLst>
          <pc:docMk/>
          <pc:sldMk cId="0" sldId="260"/>
        </pc:sldMkLst>
        <pc:spChg chg="mod">
          <ac:chgData name="Vaibhavi Kadam" userId="b5262ce61708096c" providerId="LiveId" clId="{830DF720-409A-4F97-8986-117947BC07E0}" dt="2022-04-20T16:41:22.754" v="177" actId="1076"/>
          <ac:spMkLst>
            <pc:docMk/>
            <pc:sldMk cId="0" sldId="260"/>
            <ac:spMk id="368" creationId="{00000000-0000-0000-0000-000000000000}"/>
          </ac:spMkLst>
        </pc:spChg>
        <pc:spChg chg="mod">
          <ac:chgData name="Vaibhavi Kadam" userId="b5262ce61708096c" providerId="LiveId" clId="{830DF720-409A-4F97-8986-117947BC07E0}" dt="2022-04-20T18:02:57.248" v="313"/>
          <ac:spMkLst>
            <pc:docMk/>
            <pc:sldMk cId="0" sldId="260"/>
            <ac:spMk id="369" creationId="{00000000-0000-0000-0000-000000000000}"/>
          </ac:spMkLst>
        </pc:spChg>
      </pc:sldChg>
      <pc:sldChg chg="modSp mod">
        <pc:chgData name="Vaibhavi Kadam" userId="b5262ce61708096c" providerId="LiveId" clId="{830DF720-409A-4F97-8986-117947BC07E0}" dt="2022-04-28T14:01:57.289" v="315" actId="1076"/>
        <pc:sldMkLst>
          <pc:docMk/>
          <pc:sldMk cId="0" sldId="261"/>
        </pc:sldMkLst>
        <pc:spChg chg="mod">
          <ac:chgData name="Vaibhavi Kadam" userId="b5262ce61708096c" providerId="LiveId" clId="{830DF720-409A-4F97-8986-117947BC07E0}" dt="2022-04-20T15:50:14.765" v="54" actId="207"/>
          <ac:spMkLst>
            <pc:docMk/>
            <pc:sldMk cId="0" sldId="261"/>
            <ac:spMk id="375" creationId="{00000000-0000-0000-0000-000000000000}"/>
          </ac:spMkLst>
        </pc:spChg>
        <pc:spChg chg="mod">
          <ac:chgData name="Vaibhavi Kadam" userId="b5262ce61708096c" providerId="LiveId" clId="{830DF720-409A-4F97-8986-117947BC07E0}" dt="2022-04-20T15:49:59.494" v="52" actId="14861"/>
          <ac:spMkLst>
            <pc:docMk/>
            <pc:sldMk cId="0" sldId="261"/>
            <ac:spMk id="376" creationId="{00000000-0000-0000-0000-000000000000}"/>
          </ac:spMkLst>
        </pc:spChg>
        <pc:spChg chg="mod">
          <ac:chgData name="Vaibhavi Kadam" userId="b5262ce61708096c" providerId="LiveId" clId="{830DF720-409A-4F97-8986-117947BC07E0}" dt="2022-04-28T14:01:57.289" v="315" actId="1076"/>
          <ac:spMkLst>
            <pc:docMk/>
            <pc:sldMk cId="0" sldId="261"/>
            <ac:spMk id="378" creationId="{00000000-0000-0000-0000-000000000000}"/>
          </ac:spMkLst>
        </pc:spChg>
      </pc:sldChg>
      <pc:sldChg chg="modSp mod">
        <pc:chgData name="Vaibhavi Kadam" userId="b5262ce61708096c" providerId="LiveId" clId="{830DF720-409A-4F97-8986-117947BC07E0}" dt="2022-04-20T15:44:46.715" v="13" actId="207"/>
        <pc:sldMkLst>
          <pc:docMk/>
          <pc:sldMk cId="0" sldId="262"/>
        </pc:sldMkLst>
        <pc:spChg chg="mod">
          <ac:chgData name="Vaibhavi Kadam" userId="b5262ce61708096c" providerId="LiveId" clId="{830DF720-409A-4F97-8986-117947BC07E0}" dt="2022-04-20T15:44:46.715" v="13" actId="207"/>
          <ac:spMkLst>
            <pc:docMk/>
            <pc:sldMk cId="0" sldId="262"/>
            <ac:spMk id="384" creationId="{00000000-0000-0000-0000-000000000000}"/>
          </ac:spMkLst>
        </pc:spChg>
      </pc:sldChg>
      <pc:sldChg chg="delSp modSp mod">
        <pc:chgData name="Vaibhavi Kadam" userId="b5262ce61708096c" providerId="LiveId" clId="{830DF720-409A-4F97-8986-117947BC07E0}" dt="2022-04-20T15:46:17.514" v="26" actId="403"/>
        <pc:sldMkLst>
          <pc:docMk/>
          <pc:sldMk cId="0" sldId="263"/>
        </pc:sldMkLst>
        <pc:spChg chg="del">
          <ac:chgData name="Vaibhavi Kadam" userId="b5262ce61708096c" providerId="LiveId" clId="{830DF720-409A-4F97-8986-117947BC07E0}" dt="2022-04-20T15:45:41.945" v="21" actId="478"/>
          <ac:spMkLst>
            <pc:docMk/>
            <pc:sldMk cId="0" sldId="263"/>
            <ac:spMk id="402" creationId="{00000000-0000-0000-0000-000000000000}"/>
          </ac:spMkLst>
        </pc:spChg>
        <pc:spChg chg="mod">
          <ac:chgData name="Vaibhavi Kadam" userId="b5262ce61708096c" providerId="LiveId" clId="{830DF720-409A-4F97-8986-117947BC07E0}" dt="2022-04-20T15:46:17.514" v="26" actId="403"/>
          <ac:spMkLst>
            <pc:docMk/>
            <pc:sldMk cId="0" sldId="263"/>
            <ac:spMk id="403" creationId="{00000000-0000-0000-0000-000000000000}"/>
          </ac:spMkLst>
        </pc:spChg>
        <pc:spChg chg="del">
          <ac:chgData name="Vaibhavi Kadam" userId="b5262ce61708096c" providerId="LiveId" clId="{830DF720-409A-4F97-8986-117947BC07E0}" dt="2022-04-20T15:45:44.282" v="22" actId="478"/>
          <ac:spMkLst>
            <pc:docMk/>
            <pc:sldMk cId="0" sldId="263"/>
            <ac:spMk id="404" creationId="{00000000-0000-0000-0000-000000000000}"/>
          </ac:spMkLst>
        </pc:spChg>
      </pc:sldChg>
      <pc:sldChg chg="modSp mod">
        <pc:chgData name="Vaibhavi Kadam" userId="b5262ce61708096c" providerId="LiveId" clId="{830DF720-409A-4F97-8986-117947BC07E0}" dt="2022-04-20T15:46:34.658" v="27" actId="13926"/>
        <pc:sldMkLst>
          <pc:docMk/>
          <pc:sldMk cId="0" sldId="264"/>
        </pc:sldMkLst>
        <pc:spChg chg="mod">
          <ac:chgData name="Vaibhavi Kadam" userId="b5262ce61708096c" providerId="LiveId" clId="{830DF720-409A-4F97-8986-117947BC07E0}" dt="2022-04-20T15:46:34.658" v="27" actId="13926"/>
          <ac:spMkLst>
            <pc:docMk/>
            <pc:sldMk cId="0" sldId="264"/>
            <ac:spMk id="411" creationId="{00000000-0000-0000-0000-000000000000}"/>
          </ac:spMkLst>
        </pc:spChg>
      </pc:sldChg>
      <pc:sldChg chg="modSp mod">
        <pc:chgData name="Vaibhavi Kadam" userId="b5262ce61708096c" providerId="LiveId" clId="{830DF720-409A-4F97-8986-117947BC07E0}" dt="2022-04-20T15:46:40.781" v="28" actId="113"/>
        <pc:sldMkLst>
          <pc:docMk/>
          <pc:sldMk cId="0" sldId="265"/>
        </pc:sldMkLst>
        <pc:spChg chg="mod">
          <ac:chgData name="Vaibhavi Kadam" userId="b5262ce61708096c" providerId="LiveId" clId="{830DF720-409A-4F97-8986-117947BC07E0}" dt="2022-04-20T15:46:40.781" v="28" actId="113"/>
          <ac:spMkLst>
            <pc:docMk/>
            <pc:sldMk cId="0" sldId="265"/>
            <ac:spMk id="419" creationId="{00000000-0000-0000-0000-000000000000}"/>
          </ac:spMkLst>
        </pc:spChg>
      </pc:sldChg>
      <pc:sldChg chg="delSp modSp mod">
        <pc:chgData name="Vaibhavi Kadam" userId="b5262ce61708096c" providerId="LiveId" clId="{830DF720-409A-4F97-8986-117947BC07E0}" dt="2022-04-20T15:50:37.132" v="56" actId="478"/>
        <pc:sldMkLst>
          <pc:docMk/>
          <pc:sldMk cId="0" sldId="266"/>
        </pc:sldMkLst>
        <pc:spChg chg="del mod">
          <ac:chgData name="Vaibhavi Kadam" userId="b5262ce61708096c" providerId="LiveId" clId="{830DF720-409A-4F97-8986-117947BC07E0}" dt="2022-04-20T15:50:37.132" v="56" actId="478"/>
          <ac:spMkLst>
            <pc:docMk/>
            <pc:sldMk cId="0" sldId="266"/>
            <ac:spMk id="428" creationId="{00000000-0000-0000-0000-000000000000}"/>
          </ac:spMkLst>
        </pc:spChg>
      </pc:sldChg>
      <pc:sldChg chg="modSp mod">
        <pc:chgData name="Vaibhavi Kadam" userId="b5262ce61708096c" providerId="LiveId" clId="{830DF720-409A-4F97-8986-117947BC07E0}" dt="2022-04-20T15:50:50.675" v="57" actId="113"/>
        <pc:sldMkLst>
          <pc:docMk/>
          <pc:sldMk cId="0" sldId="267"/>
        </pc:sldMkLst>
        <pc:spChg chg="mod">
          <ac:chgData name="Vaibhavi Kadam" userId="b5262ce61708096c" providerId="LiveId" clId="{830DF720-409A-4F97-8986-117947BC07E0}" dt="2022-04-20T15:50:50.675" v="57" actId="113"/>
          <ac:spMkLst>
            <pc:docMk/>
            <pc:sldMk cId="0" sldId="267"/>
            <ac:spMk id="441" creationId="{00000000-0000-0000-0000-000000000000}"/>
          </ac:spMkLst>
        </pc:spChg>
      </pc:sldChg>
      <pc:sldChg chg="modSp mod">
        <pc:chgData name="Vaibhavi Kadam" userId="b5262ce61708096c" providerId="LiveId" clId="{830DF720-409A-4F97-8986-117947BC07E0}" dt="2022-04-20T15:47:18.049" v="30" actId="207"/>
        <pc:sldMkLst>
          <pc:docMk/>
          <pc:sldMk cId="0" sldId="269"/>
        </pc:sldMkLst>
        <pc:spChg chg="mod">
          <ac:chgData name="Vaibhavi Kadam" userId="b5262ce61708096c" providerId="LiveId" clId="{830DF720-409A-4F97-8986-117947BC07E0}" dt="2022-04-20T15:47:18.049" v="30" actId="207"/>
          <ac:spMkLst>
            <pc:docMk/>
            <pc:sldMk cId="0" sldId="269"/>
            <ac:spMk id="461" creationId="{00000000-0000-0000-0000-000000000000}"/>
          </ac:spMkLst>
        </pc:spChg>
      </pc:sldChg>
      <pc:sldChg chg="modSp mod">
        <pc:chgData name="Vaibhavi Kadam" userId="b5262ce61708096c" providerId="LiveId" clId="{830DF720-409A-4F97-8986-117947BC07E0}" dt="2022-04-20T15:51:03.663" v="58" actId="113"/>
        <pc:sldMkLst>
          <pc:docMk/>
          <pc:sldMk cId="0" sldId="271"/>
        </pc:sldMkLst>
        <pc:spChg chg="mod">
          <ac:chgData name="Vaibhavi Kadam" userId="b5262ce61708096c" providerId="LiveId" clId="{830DF720-409A-4F97-8986-117947BC07E0}" dt="2022-04-20T15:51:03.663" v="58" actId="113"/>
          <ac:spMkLst>
            <pc:docMk/>
            <pc:sldMk cId="0" sldId="271"/>
            <ac:spMk id="485" creationId="{00000000-0000-0000-0000-000000000000}"/>
          </ac:spMkLst>
        </pc:spChg>
      </pc:sldChg>
      <pc:sldChg chg="addSp delSp modSp mod addAnim delAnim modAnim">
        <pc:chgData name="Vaibhavi Kadam" userId="b5262ce61708096c" providerId="LiveId" clId="{830DF720-409A-4F97-8986-117947BC07E0}" dt="2022-04-20T17:50:25.059" v="310" actId="478"/>
        <pc:sldMkLst>
          <pc:docMk/>
          <pc:sldMk cId="0" sldId="272"/>
        </pc:sldMkLst>
        <pc:picChg chg="add del mod">
          <ac:chgData name="Vaibhavi Kadam" userId="b5262ce61708096c" providerId="LiveId" clId="{830DF720-409A-4F97-8986-117947BC07E0}" dt="2022-04-20T15:43:52.002" v="5" actId="478"/>
          <ac:picMkLst>
            <pc:docMk/>
            <pc:sldMk cId="0" sldId="272"/>
            <ac:picMk id="2" creationId="{13584C1E-9BFD-441A-BD32-47B01956349A}"/>
          </ac:picMkLst>
        </pc:picChg>
        <pc:picChg chg="add del mod">
          <ac:chgData name="Vaibhavi Kadam" userId="b5262ce61708096c" providerId="LiveId" clId="{830DF720-409A-4F97-8986-117947BC07E0}" dt="2022-04-20T17:48:12.990" v="304" actId="478"/>
          <ac:picMkLst>
            <pc:docMk/>
            <pc:sldMk cId="0" sldId="272"/>
            <ac:picMk id="4" creationId="{1366193C-1706-4130-8416-2334BF9FFD0E}"/>
          </ac:picMkLst>
        </pc:picChg>
        <pc:picChg chg="add del mod">
          <ac:chgData name="Vaibhavi Kadam" userId="b5262ce61708096c" providerId="LiveId" clId="{830DF720-409A-4F97-8986-117947BC07E0}" dt="2022-04-20T17:50:25.059" v="310" actId="478"/>
          <ac:picMkLst>
            <pc:docMk/>
            <pc:sldMk cId="0" sldId="272"/>
            <ac:picMk id="5" creationId="{8C18B295-4F7B-47FF-BBC0-83341AA2834A}"/>
          </ac:picMkLst>
        </pc:picChg>
        <pc:picChg chg="add del">
          <ac:chgData name="Vaibhavi Kadam" userId="b5262ce61708096c" providerId="LiveId" clId="{830DF720-409A-4F97-8986-117947BC07E0}" dt="2022-04-20T15:41:02.854" v="2" actId="478"/>
          <ac:picMkLst>
            <pc:docMk/>
            <pc:sldMk cId="0" sldId="272"/>
            <ac:picMk id="498" creationId="{00000000-0000-0000-0000-000000000000}"/>
          </ac:picMkLst>
        </pc:picChg>
      </pc:sldChg>
      <pc:sldChg chg="delSp modSp add mod">
        <pc:chgData name="Vaibhavi Kadam" userId="b5262ce61708096c" providerId="LiveId" clId="{830DF720-409A-4F97-8986-117947BC07E0}" dt="2022-04-20T17:13:39.398" v="291" actId="207"/>
        <pc:sldMkLst>
          <pc:docMk/>
          <pc:sldMk cId="3816902003" sldId="273"/>
        </pc:sldMkLst>
        <pc:spChg chg="mod">
          <ac:chgData name="Vaibhavi Kadam" userId="b5262ce61708096c" providerId="LiveId" clId="{830DF720-409A-4F97-8986-117947BC07E0}" dt="2022-04-20T17:13:39.398" v="291" actId="207"/>
          <ac:spMkLst>
            <pc:docMk/>
            <pc:sldMk cId="3816902003" sldId="273"/>
            <ac:spMk id="384" creationId="{00000000-0000-0000-0000-000000000000}"/>
          </ac:spMkLst>
        </pc:spChg>
        <pc:spChg chg="del">
          <ac:chgData name="Vaibhavi Kadam" userId="b5262ce61708096c" providerId="LiveId" clId="{830DF720-409A-4F97-8986-117947BC07E0}" dt="2022-04-20T16:54:50.503" v="179" actId="478"/>
          <ac:spMkLst>
            <pc:docMk/>
            <pc:sldMk cId="3816902003" sldId="273"/>
            <ac:spMk id="385" creationId="{00000000-0000-0000-0000-000000000000}"/>
          </ac:spMkLst>
        </pc:spChg>
      </pc:sldChg>
      <pc:sldChg chg="new del">
        <pc:chgData name="Vaibhavi Kadam" userId="b5262ce61708096c" providerId="LiveId" clId="{830DF720-409A-4F97-8986-117947BC07E0}" dt="2022-04-28T14:13:39.965" v="317" actId="680"/>
        <pc:sldMkLst>
          <pc:docMk/>
          <pc:sldMk cId="822649257" sldId="274"/>
        </pc:sldMkLst>
      </pc:sldChg>
      <pc:sldChg chg="modSp new mod">
        <pc:chgData name="Vaibhavi Kadam" userId="b5262ce61708096c" providerId="LiveId" clId="{830DF720-409A-4F97-8986-117947BC07E0}" dt="2022-04-28T15:43:08.945" v="351" actId="2711"/>
        <pc:sldMkLst>
          <pc:docMk/>
          <pc:sldMk cId="2196582950" sldId="274"/>
        </pc:sldMkLst>
        <pc:spChg chg="mod">
          <ac:chgData name="Vaibhavi Kadam" userId="b5262ce61708096c" providerId="LiveId" clId="{830DF720-409A-4F97-8986-117947BC07E0}" dt="2022-04-28T15:43:08.945" v="351" actId="2711"/>
          <ac:spMkLst>
            <pc:docMk/>
            <pc:sldMk cId="2196582950" sldId="274"/>
            <ac:spMk id="2" creationId="{17491BD1-E802-4B2D-AC74-0BD520A2CD01}"/>
          </ac:spMkLst>
        </pc:spChg>
      </pc:sldChg>
      <pc:sldChg chg="modSp add mod">
        <pc:chgData name="Vaibhavi Kadam" userId="b5262ce61708096c" providerId="LiveId" clId="{830DF720-409A-4F97-8986-117947BC07E0}" dt="2022-04-28T15:46:12.966" v="373" actId="207"/>
        <pc:sldMkLst>
          <pc:docMk/>
          <pc:sldMk cId="3396016672" sldId="275"/>
        </pc:sldMkLst>
        <pc:spChg chg="mod">
          <ac:chgData name="Vaibhavi Kadam" userId="b5262ce61708096c" providerId="LiveId" clId="{830DF720-409A-4F97-8986-117947BC07E0}" dt="2022-04-28T15:46:12.966" v="373" actId="207"/>
          <ac:spMkLst>
            <pc:docMk/>
            <pc:sldMk cId="3396016672" sldId="275"/>
            <ac:spMk id="384" creationId="{00000000-0000-0000-0000-000000000000}"/>
          </ac:spMkLst>
        </pc:spChg>
      </pc:sldChg>
      <pc:sldChg chg="addSp modSp new mod">
        <pc:chgData name="Vaibhavi Kadam" userId="b5262ce61708096c" providerId="LiveId" clId="{830DF720-409A-4F97-8986-117947BC07E0}" dt="2022-04-28T15:47:02.478" v="397" actId="1076"/>
        <pc:sldMkLst>
          <pc:docMk/>
          <pc:sldMk cId="1322848627" sldId="276"/>
        </pc:sldMkLst>
        <pc:spChg chg="mod">
          <ac:chgData name="Vaibhavi Kadam" userId="b5262ce61708096c" providerId="LiveId" clId="{830DF720-409A-4F97-8986-117947BC07E0}" dt="2022-04-28T15:46:46.847" v="395" actId="1076"/>
          <ac:spMkLst>
            <pc:docMk/>
            <pc:sldMk cId="1322848627" sldId="276"/>
            <ac:spMk id="2" creationId="{E2B94196-B0B0-4AAC-9E95-BA9199D51BF4}"/>
          </ac:spMkLst>
        </pc:spChg>
        <pc:picChg chg="add mod">
          <ac:chgData name="Vaibhavi Kadam" userId="b5262ce61708096c" providerId="LiveId" clId="{830DF720-409A-4F97-8986-117947BC07E0}" dt="2022-04-28T15:47:02.478" v="397" actId="1076"/>
          <ac:picMkLst>
            <pc:docMk/>
            <pc:sldMk cId="1322848627" sldId="276"/>
            <ac:picMk id="1026" creationId="{4877A96E-C469-4010-AB61-A21796A2807C}"/>
          </ac:picMkLst>
        </pc:picChg>
      </pc:sldChg>
      <pc:sldChg chg="addSp delSp modSp add mod">
        <pc:chgData name="Vaibhavi Kadam" userId="b5262ce61708096c" providerId="LiveId" clId="{830DF720-409A-4F97-8986-117947BC07E0}" dt="2022-04-28T15:47:35.117" v="412" actId="1076"/>
        <pc:sldMkLst>
          <pc:docMk/>
          <pc:sldMk cId="89213239" sldId="277"/>
        </pc:sldMkLst>
        <pc:spChg chg="mod">
          <ac:chgData name="Vaibhavi Kadam" userId="b5262ce61708096c" providerId="LiveId" clId="{830DF720-409A-4F97-8986-117947BC07E0}" dt="2022-04-28T15:47:13.867" v="407" actId="20577"/>
          <ac:spMkLst>
            <pc:docMk/>
            <pc:sldMk cId="89213239" sldId="277"/>
            <ac:spMk id="2" creationId="{E2B94196-B0B0-4AAC-9E95-BA9199D51BF4}"/>
          </ac:spMkLst>
        </pc:spChg>
        <pc:picChg chg="del">
          <ac:chgData name="Vaibhavi Kadam" userId="b5262ce61708096c" providerId="LiveId" clId="{830DF720-409A-4F97-8986-117947BC07E0}" dt="2022-04-28T15:47:16.123" v="408" actId="478"/>
          <ac:picMkLst>
            <pc:docMk/>
            <pc:sldMk cId="89213239" sldId="277"/>
            <ac:picMk id="1026" creationId="{4877A96E-C469-4010-AB61-A21796A2807C}"/>
          </ac:picMkLst>
        </pc:picChg>
        <pc:picChg chg="add mod">
          <ac:chgData name="Vaibhavi Kadam" userId="b5262ce61708096c" providerId="LiveId" clId="{830DF720-409A-4F97-8986-117947BC07E0}" dt="2022-04-28T15:47:35.117" v="412" actId="1076"/>
          <ac:picMkLst>
            <pc:docMk/>
            <pc:sldMk cId="89213239" sldId="277"/>
            <ac:picMk id="2050" creationId="{D92CF95A-2175-40D0-A854-09EE58490CDE}"/>
          </ac:picMkLst>
        </pc:picChg>
      </pc:sldChg>
      <pc:sldChg chg="modSp new del mod">
        <pc:chgData name="Vaibhavi Kadam" userId="b5262ce61708096c" providerId="LiveId" clId="{830DF720-409A-4F97-8986-117947BC07E0}" dt="2022-04-28T15:52:42.137" v="590" actId="47"/>
        <pc:sldMkLst>
          <pc:docMk/>
          <pc:sldMk cId="4053580808" sldId="278"/>
        </pc:sldMkLst>
        <pc:spChg chg="mod">
          <ac:chgData name="Vaibhavi Kadam" userId="b5262ce61708096c" providerId="LiveId" clId="{830DF720-409A-4F97-8986-117947BC07E0}" dt="2022-04-28T15:47:59.792" v="431" actId="20577"/>
          <ac:spMkLst>
            <pc:docMk/>
            <pc:sldMk cId="4053580808" sldId="278"/>
            <ac:spMk id="2" creationId="{63B2D52E-E8D1-453D-B347-58A034C65903}"/>
          </ac:spMkLst>
        </pc:spChg>
      </pc:sldChg>
      <pc:sldChg chg="modSp new del mod">
        <pc:chgData name="Vaibhavi Kadam" userId="b5262ce61708096c" providerId="LiveId" clId="{830DF720-409A-4F97-8986-117947BC07E0}" dt="2022-04-28T15:52:40.615" v="589" actId="47"/>
        <pc:sldMkLst>
          <pc:docMk/>
          <pc:sldMk cId="4252446226" sldId="279"/>
        </pc:sldMkLst>
        <pc:spChg chg="mod">
          <ac:chgData name="Vaibhavi Kadam" userId="b5262ce61708096c" providerId="LiveId" clId="{830DF720-409A-4F97-8986-117947BC07E0}" dt="2022-04-28T15:52:31.403" v="588" actId="20577"/>
          <ac:spMkLst>
            <pc:docMk/>
            <pc:sldMk cId="4252446226" sldId="279"/>
            <ac:spMk id="2" creationId="{8D8DBAA1-6B51-4ABF-93F5-C39C15378D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052ed9936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052ed9936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c89b53d51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c89b53d51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c89b53d51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c89b53d51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90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464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TORi - Personal Voice Assistant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4" name="Google Shape;384;p17"/>
          <p:cNvSpPr txBox="1">
            <a:spLocks noGrp="1"/>
          </p:cNvSpPr>
          <p:nvPr>
            <p:ph type="ctrTitle" idx="4294967295"/>
          </p:nvPr>
        </p:nvSpPr>
        <p:spPr>
          <a:xfrm>
            <a:off x="3829050" y="482200"/>
            <a:ext cx="4991100" cy="408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t>System Design</a:t>
            </a:r>
            <a:br>
              <a:rPr lang="en-IN" sz="3000" b="1" dirty="0"/>
            </a:br>
            <a:br>
              <a:rPr lang="en-IN" sz="1800" b="1" dirty="0"/>
            </a:br>
            <a:r>
              <a:rPr lang="en-US" sz="1800" b="0" i="0" u="none" strike="noStrike" baseline="0" dirty="0">
                <a:solidFill>
                  <a:schemeClr val="tx1"/>
                </a:solidFill>
                <a:latin typeface="Nixie One" panose="020B0604020202020204" charset="0"/>
              </a:rPr>
              <a:t>The model consists of user input through microphone to accept commands from the user. These commands are then go through Speech Recognition, it is the ability of a machine or program to identify words and phrases in spoken languages and convert them to a machine</a:t>
            </a:r>
            <a:r>
              <a:rPr lang="en" sz="1100" dirty="0">
                <a:solidFill>
                  <a:schemeClr val="tx1"/>
                </a:solidFill>
              </a:rPr>
              <a:t>.</a:t>
            </a:r>
            <a:endParaRPr sz="3000" b="1" dirty="0">
              <a:solidFill>
                <a:schemeClr val="tx1"/>
              </a:solidFill>
            </a:endParaRPr>
          </a:p>
        </p:txBody>
      </p:sp>
      <p:grpSp>
        <p:nvGrpSpPr>
          <p:cNvPr id="386" name="Google Shape;386;p17"/>
          <p:cNvGrpSpPr/>
          <p:nvPr/>
        </p:nvGrpSpPr>
        <p:grpSpPr>
          <a:xfrm>
            <a:off x="1885571" y="952450"/>
            <a:ext cx="1032405" cy="1032468"/>
            <a:chOff x="6654650" y="3665275"/>
            <a:chExt cx="409100" cy="409125"/>
          </a:xfrm>
        </p:grpSpPr>
        <p:sp>
          <p:nvSpPr>
            <p:cNvPr id="387" name="Google Shape;387;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7"/>
          <p:cNvGrpSpPr/>
          <p:nvPr/>
        </p:nvGrpSpPr>
        <p:grpSpPr>
          <a:xfrm rot="-731900">
            <a:off x="1604965" y="2201851"/>
            <a:ext cx="688564" cy="688681"/>
            <a:chOff x="570875" y="4322250"/>
            <a:chExt cx="443300" cy="443325"/>
          </a:xfrm>
        </p:grpSpPr>
        <p:sp>
          <p:nvSpPr>
            <p:cNvPr id="390" name="Google Shape;390;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39601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4196-B0B0-4AAC-9E95-BA9199D51BF4}"/>
              </a:ext>
            </a:extLst>
          </p:cNvPr>
          <p:cNvSpPr>
            <a:spLocks noGrp="1"/>
          </p:cNvSpPr>
          <p:nvPr>
            <p:ph type="title"/>
          </p:nvPr>
        </p:nvSpPr>
        <p:spPr>
          <a:xfrm>
            <a:off x="1725265" y="196732"/>
            <a:ext cx="5954207" cy="645300"/>
          </a:xfrm>
        </p:spPr>
        <p:txBody>
          <a:bodyPr/>
          <a:lstStyle/>
          <a:p>
            <a:r>
              <a:rPr lang="en-IN" dirty="0"/>
              <a:t>System Architecture</a:t>
            </a:r>
          </a:p>
        </p:txBody>
      </p:sp>
      <p:sp>
        <p:nvSpPr>
          <p:cNvPr id="3" name="Slide Number Placeholder 2">
            <a:extLst>
              <a:ext uri="{FF2B5EF4-FFF2-40B4-BE49-F238E27FC236}">
                <a16:creationId xmlns:a16="http://schemas.microsoft.com/office/drawing/2014/main" id="{E3B9BC0B-1D00-4068-98D2-E8F37F3392E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1026" name="Picture 1">
            <a:extLst>
              <a:ext uri="{FF2B5EF4-FFF2-40B4-BE49-F238E27FC236}">
                <a16:creationId xmlns:a16="http://schemas.microsoft.com/office/drawing/2014/main" id="{4877A96E-C469-4010-AB61-A21796A28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193" y="1274414"/>
            <a:ext cx="5281613"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84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4196-B0B0-4AAC-9E95-BA9199D51BF4}"/>
              </a:ext>
            </a:extLst>
          </p:cNvPr>
          <p:cNvSpPr>
            <a:spLocks noGrp="1"/>
          </p:cNvSpPr>
          <p:nvPr>
            <p:ph type="title"/>
          </p:nvPr>
        </p:nvSpPr>
        <p:spPr>
          <a:xfrm>
            <a:off x="1725265" y="196732"/>
            <a:ext cx="5954207" cy="645300"/>
          </a:xfrm>
        </p:spPr>
        <p:txBody>
          <a:bodyPr/>
          <a:lstStyle/>
          <a:p>
            <a:r>
              <a:rPr lang="en-IN" dirty="0"/>
              <a:t>Algorithm</a:t>
            </a:r>
          </a:p>
        </p:txBody>
      </p:sp>
      <p:sp>
        <p:nvSpPr>
          <p:cNvPr id="3" name="Slide Number Placeholder 2">
            <a:extLst>
              <a:ext uri="{FF2B5EF4-FFF2-40B4-BE49-F238E27FC236}">
                <a16:creationId xmlns:a16="http://schemas.microsoft.com/office/drawing/2014/main" id="{E3B9BC0B-1D00-4068-98D2-E8F37F3392E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2050" name="Picture 11">
            <a:extLst>
              <a:ext uri="{FF2B5EF4-FFF2-40B4-BE49-F238E27FC236}">
                <a16:creationId xmlns:a16="http://schemas.microsoft.com/office/drawing/2014/main" id="{D92CF95A-2175-40D0-A854-09EE58490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28" y="1011042"/>
            <a:ext cx="4021344" cy="365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1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9"/>
          <p:cNvSpPr txBox="1">
            <a:spLocks noGrp="1"/>
          </p:cNvSpPr>
          <p:nvPr>
            <p:ph type="title"/>
          </p:nvPr>
        </p:nvSpPr>
        <p:spPr>
          <a:xfrm>
            <a:off x="1732700" y="407200"/>
            <a:ext cx="4944300" cy="13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Architecture &amp; Framework</a:t>
            </a:r>
            <a:endParaRPr dirty="0"/>
          </a:p>
        </p:txBody>
      </p:sp>
      <p:sp>
        <p:nvSpPr>
          <p:cNvPr id="411" name="Google Shape;411;p19"/>
          <p:cNvSpPr txBox="1">
            <a:spLocks noGrp="1"/>
          </p:cNvSpPr>
          <p:nvPr>
            <p:ph type="body" idx="1"/>
          </p:nvPr>
        </p:nvSpPr>
        <p:spPr>
          <a:xfrm>
            <a:off x="1732700" y="1832375"/>
            <a:ext cx="7118400" cy="234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500" b="1" dirty="0"/>
              <a:t>The following tools were used to make TORi:</a:t>
            </a:r>
            <a:endParaRPr sz="2500" b="1" dirty="0"/>
          </a:p>
          <a:p>
            <a:pPr marL="0" lvl="0" indent="0" algn="l" rtl="0">
              <a:spcBef>
                <a:spcPts val="600"/>
              </a:spcBef>
              <a:spcAft>
                <a:spcPts val="0"/>
              </a:spcAft>
              <a:buNone/>
            </a:pPr>
            <a:r>
              <a:rPr lang="en" sz="1500" i="1" dirty="0"/>
              <a:t>COMMAND PROMPT ( </a:t>
            </a:r>
            <a:r>
              <a:rPr lang="en" sz="1500" b="1" i="1" dirty="0"/>
              <a:t>CMD)</a:t>
            </a:r>
            <a:endParaRPr sz="1500" b="1" i="1" dirty="0"/>
          </a:p>
          <a:p>
            <a:pPr marL="0" lvl="0" indent="0" algn="l" rtl="0">
              <a:spcBef>
                <a:spcPts val="600"/>
              </a:spcBef>
              <a:spcAft>
                <a:spcPts val="0"/>
              </a:spcAft>
              <a:buNone/>
            </a:pPr>
            <a:r>
              <a:rPr lang="en" sz="1500" i="1" dirty="0"/>
              <a:t>VISUAL STUDIO CODE</a:t>
            </a:r>
            <a:endParaRPr sz="1500" i="1" dirty="0"/>
          </a:p>
          <a:p>
            <a:pPr marL="0" lvl="0" indent="0" algn="l" rtl="0">
              <a:spcBef>
                <a:spcPts val="600"/>
              </a:spcBef>
              <a:spcAft>
                <a:spcPts val="0"/>
              </a:spcAft>
              <a:buNone/>
            </a:pPr>
            <a:r>
              <a:rPr lang="en" sz="1500" i="1" dirty="0"/>
              <a:t>PYTHON PROGRAMMING LANGUAGE </a:t>
            </a:r>
            <a:endParaRPr sz="1500" i="1" dirty="0"/>
          </a:p>
          <a:p>
            <a:pPr marL="0" lvl="0" indent="0" algn="l" rtl="0">
              <a:spcBef>
                <a:spcPts val="600"/>
              </a:spcBef>
              <a:spcAft>
                <a:spcPts val="0"/>
              </a:spcAft>
              <a:buNone/>
            </a:pPr>
            <a:r>
              <a:rPr lang="en" sz="1500" i="1" dirty="0"/>
              <a:t>QT DESIGNER </a:t>
            </a:r>
            <a:endParaRPr sz="1500" i="1" dirty="0"/>
          </a:p>
          <a:p>
            <a:pPr marL="0" lvl="0" indent="0" algn="l" rtl="0">
              <a:spcBef>
                <a:spcPts val="600"/>
              </a:spcBef>
              <a:spcAft>
                <a:spcPts val="0"/>
              </a:spcAft>
              <a:buNone/>
            </a:pPr>
            <a:r>
              <a:rPr lang="en" sz="1500" i="1" dirty="0"/>
              <a:t>SPYDER( ANACONDA 3)</a:t>
            </a:r>
            <a:endParaRPr sz="1500" i="1" dirty="0"/>
          </a:p>
        </p:txBody>
      </p:sp>
      <p:sp>
        <p:nvSpPr>
          <p:cNvPr id="412" name="Google Shape;412;p19"/>
          <p:cNvSpPr txBox="1">
            <a:spLocks noGrp="1"/>
          </p:cNvSpPr>
          <p:nvPr>
            <p:ph type="body" idx="2"/>
          </p:nvPr>
        </p:nvSpPr>
        <p:spPr>
          <a:xfrm flipH="1">
            <a:off x="6482925" y="3086100"/>
            <a:ext cx="2250300" cy="1839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i="1"/>
              <a:t>ML TO BE USED LATER</a:t>
            </a:r>
            <a:endParaRPr b="1" i="1"/>
          </a:p>
        </p:txBody>
      </p:sp>
      <p:sp>
        <p:nvSpPr>
          <p:cNvPr id="413" name="Google Shape;413;p19"/>
          <p:cNvSpPr txBox="1">
            <a:spLocks noGrp="1"/>
          </p:cNvSpPr>
          <p:nvPr>
            <p:ph type="body" idx="3"/>
          </p:nvPr>
        </p:nvSpPr>
        <p:spPr>
          <a:xfrm>
            <a:off x="6309250" y="2946800"/>
            <a:ext cx="2176800" cy="197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414" name="Google Shape;414;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0"/>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Command Prompt Usage </a:t>
            </a:r>
            <a:endParaRPr b="1" dirty="0"/>
          </a:p>
        </p:txBody>
      </p:sp>
      <p:sp>
        <p:nvSpPr>
          <p:cNvPr id="420" name="Google Shape;420;p20"/>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E1C6"/>
                </a:solidFill>
                <a:latin typeface="Muli"/>
                <a:ea typeface="Muli"/>
                <a:cs typeface="Muli"/>
                <a:sym typeface="Muli"/>
              </a:rPr>
              <a:t>USAGE OF CMD</a:t>
            </a:r>
            <a:endParaRPr>
              <a:solidFill>
                <a:srgbClr val="00E1C6"/>
              </a:solidFill>
              <a:latin typeface="Muli"/>
              <a:ea typeface="Muli"/>
              <a:cs typeface="Muli"/>
              <a:sym typeface="Muli"/>
            </a:endParaRPr>
          </a:p>
        </p:txBody>
      </p:sp>
      <p:sp>
        <p:nvSpPr>
          <p:cNvPr id="421" name="Google Shape;421;p20"/>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9BBD5"/>
                </a:solidFill>
                <a:latin typeface="Muli"/>
                <a:ea typeface="Muli"/>
                <a:cs typeface="Muli"/>
                <a:sym typeface="Muli"/>
              </a:rPr>
              <a:t>CMD USED TO INSTALL LIBRARIES.</a:t>
            </a:r>
            <a:endParaRPr>
              <a:solidFill>
                <a:srgbClr val="19BBD5"/>
              </a:solidFill>
              <a:latin typeface="Muli"/>
              <a:ea typeface="Muli"/>
              <a:cs typeface="Muli"/>
              <a:sym typeface="Muli"/>
            </a:endParaRPr>
          </a:p>
        </p:txBody>
      </p:sp>
      <p:sp>
        <p:nvSpPr>
          <p:cNvPr id="422" name="Google Shape;422;p20"/>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292E1"/>
                </a:solidFill>
                <a:latin typeface="Muli"/>
                <a:ea typeface="Muli"/>
                <a:cs typeface="Muli"/>
                <a:sym typeface="Muli"/>
              </a:rPr>
              <a:t>USED TO CONVERT .ui FILE TO .py FILE.</a:t>
            </a:r>
            <a:endParaRPr>
              <a:solidFill>
                <a:srgbClr val="3292E1"/>
              </a:solidFill>
              <a:latin typeface="Muli"/>
              <a:ea typeface="Muli"/>
              <a:cs typeface="Muli"/>
              <a:sym typeface="Muli"/>
            </a:endParaRPr>
          </a:p>
        </p:txBody>
      </p:sp>
      <p:sp>
        <p:nvSpPr>
          <p:cNvPr id="423" name="Google Shape;423;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2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430" name="Google Shape;430;p21"/>
          <p:cNvSpPr txBox="1"/>
          <p:nvPr/>
        </p:nvSpPr>
        <p:spPr>
          <a:xfrm>
            <a:off x="1986120" y="2061694"/>
            <a:ext cx="1723800" cy="15945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400"/>
              </a:spcAft>
              <a:buClr>
                <a:schemeClr val="dk1"/>
              </a:buClr>
              <a:buSzPts val="1100"/>
              <a:buFont typeface="Arial"/>
              <a:buNone/>
            </a:pPr>
            <a:endParaRPr sz="900" b="1">
              <a:solidFill>
                <a:schemeClr val="dk1"/>
              </a:solidFill>
              <a:latin typeface="Muli"/>
              <a:ea typeface="Muli"/>
              <a:cs typeface="Muli"/>
              <a:sym typeface="Muli"/>
            </a:endParaRPr>
          </a:p>
        </p:txBody>
      </p:sp>
      <p:sp>
        <p:nvSpPr>
          <p:cNvPr id="431" name="Google Shape;431;p21"/>
          <p:cNvSpPr txBox="1"/>
          <p:nvPr/>
        </p:nvSpPr>
        <p:spPr>
          <a:xfrm>
            <a:off x="262200" y="3656363"/>
            <a:ext cx="4309800" cy="1235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400"/>
              </a:spcAft>
              <a:buClr>
                <a:schemeClr val="dk1"/>
              </a:buClr>
              <a:buSzPts val="1100"/>
              <a:buFont typeface="Arial"/>
              <a:buNone/>
            </a:pPr>
            <a:endParaRPr sz="900" b="1">
              <a:solidFill>
                <a:schemeClr val="dk1"/>
              </a:solidFill>
              <a:latin typeface="Muli"/>
              <a:ea typeface="Muli"/>
              <a:cs typeface="Muli"/>
              <a:sym typeface="Muli"/>
            </a:endParaRPr>
          </a:p>
        </p:txBody>
      </p:sp>
      <p:sp>
        <p:nvSpPr>
          <p:cNvPr id="432" name="Google Shape;432;p21"/>
          <p:cNvSpPr txBox="1"/>
          <p:nvPr/>
        </p:nvSpPr>
        <p:spPr>
          <a:xfrm>
            <a:off x="4716324" y="3656363"/>
            <a:ext cx="4309800" cy="1235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400"/>
              </a:spcAft>
              <a:buClr>
                <a:schemeClr val="dk1"/>
              </a:buClr>
              <a:buSzPts val="1100"/>
              <a:buFont typeface="Arial"/>
              <a:buNone/>
            </a:pPr>
            <a:endParaRPr sz="900" b="1">
              <a:solidFill>
                <a:schemeClr val="dk1"/>
              </a:solidFill>
              <a:latin typeface="Muli"/>
              <a:ea typeface="Muli"/>
              <a:cs typeface="Muli"/>
              <a:sym typeface="Muli"/>
            </a:endParaRPr>
          </a:p>
        </p:txBody>
      </p:sp>
      <p:sp>
        <p:nvSpPr>
          <p:cNvPr id="433" name="Google Shape;433;p21"/>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21"/>
          <p:cNvSpPr txBox="1"/>
          <p:nvPr/>
        </p:nvSpPr>
        <p:spPr>
          <a:xfrm>
            <a:off x="2132400" y="8036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uli"/>
              <a:ea typeface="Muli"/>
              <a:cs typeface="Muli"/>
              <a:sym typeface="Muli"/>
            </a:endParaRPr>
          </a:p>
        </p:txBody>
      </p:sp>
      <p:sp>
        <p:nvSpPr>
          <p:cNvPr id="435" name="Google Shape;435;p21"/>
          <p:cNvSpPr txBox="1"/>
          <p:nvPr/>
        </p:nvSpPr>
        <p:spPr>
          <a:xfrm>
            <a:off x="1909800" y="685825"/>
            <a:ext cx="617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Muli"/>
              <a:ea typeface="Muli"/>
              <a:cs typeface="Muli"/>
              <a:sym typeface="Muli"/>
            </a:endParaRPr>
          </a:p>
        </p:txBody>
      </p:sp>
      <p:sp>
        <p:nvSpPr>
          <p:cNvPr id="436" name="Google Shape;436;p21"/>
          <p:cNvSpPr txBox="1"/>
          <p:nvPr/>
        </p:nvSpPr>
        <p:spPr>
          <a:xfrm>
            <a:off x="1478750" y="835825"/>
            <a:ext cx="61722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dk1"/>
                </a:solidFill>
                <a:latin typeface="Muli"/>
                <a:ea typeface="Muli"/>
                <a:cs typeface="Muli"/>
                <a:sym typeface="Muli"/>
              </a:rPr>
              <a:t>Command for converting .ui to .py file:</a:t>
            </a:r>
            <a:endParaRPr sz="2000" b="1" dirty="0">
              <a:solidFill>
                <a:schemeClr val="dk1"/>
              </a:solidFill>
              <a:latin typeface="Muli"/>
              <a:ea typeface="Muli"/>
              <a:cs typeface="Muli"/>
              <a:sym typeface="Muli"/>
            </a:endParaRPr>
          </a:p>
          <a:p>
            <a:pPr marL="0" lvl="0" indent="0" algn="l" rtl="0">
              <a:spcBef>
                <a:spcPts val="0"/>
              </a:spcBef>
              <a:spcAft>
                <a:spcPts val="0"/>
              </a:spcAft>
              <a:buNone/>
            </a:pPr>
            <a:endParaRPr sz="2000" i="1" dirty="0">
              <a:solidFill>
                <a:schemeClr val="dk1"/>
              </a:solidFill>
              <a:latin typeface="Muli"/>
              <a:ea typeface="Muli"/>
              <a:cs typeface="Muli"/>
              <a:sym typeface="Muli"/>
            </a:endParaRPr>
          </a:p>
          <a:p>
            <a:pPr marL="0" lvl="0" indent="0" algn="l" rtl="0">
              <a:spcBef>
                <a:spcPts val="0"/>
              </a:spcBef>
              <a:spcAft>
                <a:spcPts val="0"/>
              </a:spcAft>
              <a:buNone/>
            </a:pPr>
            <a:r>
              <a:rPr lang="en" sz="2000" i="1" dirty="0">
                <a:solidFill>
                  <a:schemeClr val="dk1"/>
                </a:solidFill>
                <a:latin typeface="Muli"/>
                <a:ea typeface="Muli"/>
                <a:cs typeface="Muli"/>
                <a:sym typeface="Muli"/>
              </a:rPr>
              <a:t>Pyuic5  -x fileName .ui -o fileName .py</a:t>
            </a:r>
            <a:endParaRPr sz="2000" i="1" dirty="0">
              <a:solidFill>
                <a:schemeClr val="dk1"/>
              </a:solidFill>
              <a:latin typeface="Muli"/>
              <a:ea typeface="Muli"/>
              <a:cs typeface="Muli"/>
              <a:sym typeface="Muli"/>
            </a:endParaRPr>
          </a:p>
          <a:p>
            <a:pPr marL="0" lvl="0" indent="0" algn="l" rtl="0">
              <a:spcBef>
                <a:spcPts val="0"/>
              </a:spcBef>
              <a:spcAft>
                <a:spcPts val="0"/>
              </a:spcAft>
              <a:buNone/>
            </a:pPr>
            <a:endParaRPr sz="2000" i="1" dirty="0">
              <a:solidFill>
                <a:schemeClr val="dk1"/>
              </a:solidFill>
              <a:latin typeface="Muli"/>
              <a:ea typeface="Muli"/>
              <a:cs typeface="Muli"/>
              <a:sym typeface="Muli"/>
            </a:endParaRPr>
          </a:p>
          <a:p>
            <a:pPr marL="0" lvl="0" indent="0" algn="l" rtl="0">
              <a:spcBef>
                <a:spcPts val="0"/>
              </a:spcBef>
              <a:spcAft>
                <a:spcPts val="0"/>
              </a:spcAft>
              <a:buNone/>
            </a:pPr>
            <a:r>
              <a:rPr lang="en" sz="2000" b="1" dirty="0">
                <a:solidFill>
                  <a:schemeClr val="dk1"/>
                </a:solidFill>
                <a:latin typeface="Muli"/>
                <a:ea typeface="Muli"/>
                <a:cs typeface="Muli"/>
                <a:sym typeface="Muli"/>
              </a:rPr>
              <a:t>Command for converting .py  to .exe</a:t>
            </a:r>
            <a:endParaRPr sz="2000" b="1" dirty="0">
              <a:solidFill>
                <a:schemeClr val="dk1"/>
              </a:solidFill>
              <a:latin typeface="Muli"/>
              <a:ea typeface="Muli"/>
              <a:cs typeface="Muli"/>
              <a:sym typeface="Muli"/>
            </a:endParaRPr>
          </a:p>
          <a:p>
            <a:pPr marL="0" lvl="0" indent="0" algn="l" rtl="0">
              <a:spcBef>
                <a:spcPts val="0"/>
              </a:spcBef>
              <a:spcAft>
                <a:spcPts val="0"/>
              </a:spcAft>
              <a:buNone/>
            </a:pPr>
            <a:endParaRPr sz="2000" b="1" dirty="0">
              <a:solidFill>
                <a:schemeClr val="dk1"/>
              </a:solidFill>
              <a:latin typeface="Muli"/>
              <a:ea typeface="Muli"/>
              <a:cs typeface="Muli"/>
              <a:sym typeface="Muli"/>
            </a:endParaRPr>
          </a:p>
          <a:p>
            <a:pPr marL="0" lvl="0" indent="0" algn="l" rtl="0">
              <a:spcBef>
                <a:spcPts val="0"/>
              </a:spcBef>
              <a:spcAft>
                <a:spcPts val="0"/>
              </a:spcAft>
              <a:buNone/>
            </a:pPr>
            <a:r>
              <a:rPr lang="en" sz="2000" i="1" dirty="0">
                <a:solidFill>
                  <a:schemeClr val="dk1"/>
                </a:solidFill>
                <a:latin typeface="Muli"/>
                <a:ea typeface="Muli"/>
                <a:cs typeface="Muli"/>
                <a:sym typeface="Muli"/>
              </a:rPr>
              <a:t>Pyinstaller __onefile filename.py</a:t>
            </a:r>
            <a:endParaRPr sz="2000" i="1" dirty="0">
              <a:solidFill>
                <a:schemeClr val="dk1"/>
              </a:solidFill>
              <a:latin typeface="Muli"/>
              <a:ea typeface="Muli"/>
              <a:cs typeface="Muli"/>
              <a:sym typeface="Muli"/>
            </a:endParaRPr>
          </a:p>
          <a:p>
            <a:pPr marL="0" lvl="0" indent="0" algn="l" rtl="0">
              <a:spcBef>
                <a:spcPts val="0"/>
              </a:spcBef>
              <a:spcAft>
                <a:spcPts val="0"/>
              </a:spcAft>
              <a:buNone/>
            </a:pPr>
            <a:endParaRPr sz="2000" i="1" dirty="0">
              <a:solidFill>
                <a:schemeClr val="dk1"/>
              </a:solidFill>
              <a:latin typeface="Muli"/>
              <a:ea typeface="Muli"/>
              <a:cs typeface="Muli"/>
              <a:sym typeface="Muli"/>
            </a:endParaRPr>
          </a:p>
          <a:p>
            <a:pPr marL="0" lvl="0" indent="0" algn="l" rtl="0">
              <a:spcBef>
                <a:spcPts val="0"/>
              </a:spcBef>
              <a:spcAft>
                <a:spcPts val="0"/>
              </a:spcAft>
              <a:buNone/>
            </a:pPr>
            <a:r>
              <a:rPr lang="en" sz="2000" b="1" i="1" dirty="0">
                <a:solidFill>
                  <a:schemeClr val="dk1"/>
                </a:solidFill>
                <a:latin typeface="Muli"/>
                <a:ea typeface="Muli"/>
                <a:cs typeface="Muli"/>
                <a:sym typeface="Muli"/>
              </a:rPr>
              <a:t>.exe file is required when taken into consideration,not every user will have all the python libraries installed on their system.</a:t>
            </a:r>
            <a:endParaRPr sz="2000" b="1" i="1" dirty="0">
              <a:solidFill>
                <a:schemeClr val="dk1"/>
              </a:solidFill>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2"/>
          <p:cNvSpPr txBox="1">
            <a:spLocks noGrp="1"/>
          </p:cNvSpPr>
          <p:nvPr>
            <p:ph type="title" idx="4294967295"/>
          </p:nvPr>
        </p:nvSpPr>
        <p:spPr>
          <a:xfrm>
            <a:off x="2043450" y="229850"/>
            <a:ext cx="4944300" cy="17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VS CODE USAGE </a:t>
            </a:r>
            <a:endParaRPr b="1" dirty="0"/>
          </a:p>
          <a:p>
            <a:pPr marL="0" lvl="0" indent="0" algn="l" rtl="0">
              <a:spcBef>
                <a:spcPts val="0"/>
              </a:spcBef>
              <a:spcAft>
                <a:spcPts val="0"/>
              </a:spcAft>
              <a:buNone/>
            </a:pPr>
            <a:endParaRPr b="1" dirty="0"/>
          </a:p>
        </p:txBody>
      </p:sp>
      <p:sp>
        <p:nvSpPr>
          <p:cNvPr id="442" name="Google Shape;442;p22"/>
          <p:cNvSpPr/>
          <p:nvPr/>
        </p:nvSpPr>
        <p:spPr>
          <a:xfrm>
            <a:off x="7200900" y="229850"/>
            <a:ext cx="1943100" cy="1617900"/>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i="1">
                <a:solidFill>
                  <a:srgbClr val="C6DAEC"/>
                </a:solidFill>
                <a:latin typeface="Muli"/>
                <a:ea typeface="Muli"/>
                <a:cs typeface="Muli"/>
                <a:sym typeface="Muli"/>
              </a:rPr>
              <a:t>VISUAL STUDIO </a:t>
            </a:r>
            <a:endParaRPr sz="2000" b="1" i="1">
              <a:solidFill>
                <a:srgbClr val="C6DAEC"/>
              </a:solidFill>
              <a:latin typeface="Muli"/>
              <a:ea typeface="Muli"/>
              <a:cs typeface="Muli"/>
              <a:sym typeface="Muli"/>
            </a:endParaRPr>
          </a:p>
        </p:txBody>
      </p:sp>
      <p:sp>
        <p:nvSpPr>
          <p:cNvPr id="443" name="Google Shape;44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444" name="Google Shape;444;p22"/>
          <p:cNvSpPr txBox="1"/>
          <p:nvPr/>
        </p:nvSpPr>
        <p:spPr>
          <a:xfrm>
            <a:off x="1221575" y="1971675"/>
            <a:ext cx="6172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Muli"/>
                <a:ea typeface="Muli"/>
                <a:cs typeface="Muli"/>
                <a:sym typeface="Muli"/>
              </a:rPr>
              <a:t>We used extensions of voice assistant which allowed us to write codes with voice commands.</a:t>
            </a:r>
            <a:endParaRPr>
              <a:solidFill>
                <a:schemeClr val="dk1"/>
              </a:solidFill>
              <a:latin typeface="Muli"/>
              <a:ea typeface="Muli"/>
              <a:cs typeface="Muli"/>
              <a:sym typeface="Muli"/>
            </a:endParaRPr>
          </a:p>
          <a:p>
            <a:pPr marL="0" lvl="0" indent="0" algn="l" rtl="0">
              <a:spcBef>
                <a:spcPts val="0"/>
              </a:spcBef>
              <a:spcAft>
                <a:spcPts val="0"/>
              </a:spcAft>
              <a:buNone/>
            </a:pPr>
            <a:r>
              <a:rPr lang="en">
                <a:solidFill>
                  <a:schemeClr val="dk1"/>
                </a:solidFill>
                <a:latin typeface="Muli"/>
                <a:ea typeface="Muli"/>
                <a:cs typeface="Muli"/>
                <a:sym typeface="Muli"/>
              </a:rPr>
              <a:t>After installing extension,installing server is necessary because it does the voice recognition job.</a:t>
            </a:r>
            <a:endParaRPr>
              <a:solidFill>
                <a:schemeClr val="dk1"/>
              </a:solidFill>
              <a:latin typeface="Muli"/>
              <a:ea typeface="Muli"/>
              <a:cs typeface="Muli"/>
              <a:sym typeface="Muli"/>
            </a:endParaRPr>
          </a:p>
          <a:p>
            <a:pPr marL="0" lvl="0" indent="0" algn="l" rtl="0">
              <a:spcBef>
                <a:spcPts val="0"/>
              </a:spcBef>
              <a:spcAft>
                <a:spcPts val="0"/>
              </a:spcAft>
              <a:buNone/>
            </a:pPr>
            <a:r>
              <a:rPr lang="en">
                <a:solidFill>
                  <a:schemeClr val="dk1"/>
                </a:solidFill>
                <a:latin typeface="Muli"/>
                <a:ea typeface="Muli"/>
                <a:cs typeface="Muli"/>
                <a:sym typeface="Muli"/>
              </a:rPr>
              <a:t>An example of a screen grab of a code from vs code will be shared on the next slide.</a:t>
            </a:r>
            <a:endParaRPr>
              <a:solidFill>
                <a:schemeClr val="dk1"/>
              </a:solidFill>
              <a:latin typeface="Muli"/>
              <a:ea typeface="Muli"/>
              <a:cs typeface="Muli"/>
              <a:sym typeface="Muli"/>
            </a:endParaRPr>
          </a:p>
          <a:p>
            <a:pPr marL="0" lvl="0" indent="0" algn="l" rtl="0">
              <a:spcBef>
                <a:spcPts val="0"/>
              </a:spcBef>
              <a:spcAft>
                <a:spcPts val="0"/>
              </a:spcAft>
              <a:buNone/>
            </a:pPr>
            <a:endParaRPr>
              <a:solidFill>
                <a:schemeClr val="dk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3"/>
          <p:cNvSpPr txBox="1">
            <a:spLocks noGrp="1"/>
          </p:cNvSpPr>
          <p:nvPr>
            <p:ph type="ctrTitle" idx="4294967295"/>
          </p:nvPr>
        </p:nvSpPr>
        <p:spPr>
          <a:xfrm>
            <a:off x="1671650" y="525075"/>
            <a:ext cx="6043200" cy="19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p:txBody>
      </p:sp>
      <p:sp>
        <p:nvSpPr>
          <p:cNvPr id="450" name="Google Shape;450;p23"/>
          <p:cNvSpPr txBox="1">
            <a:spLocks noGrp="1"/>
          </p:cNvSpPr>
          <p:nvPr>
            <p:ph type="body" idx="4294967295"/>
          </p:nvPr>
        </p:nvSpPr>
        <p:spPr>
          <a:xfrm>
            <a:off x="1939525" y="150025"/>
            <a:ext cx="5909100" cy="4711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Code Screen grab </a:t>
            </a:r>
            <a:endParaRPr/>
          </a:p>
          <a:p>
            <a:pPr marL="0" lvl="0" indent="0" algn="l" rtl="0">
              <a:spcBef>
                <a:spcPts val="600"/>
              </a:spcBef>
              <a:spcAft>
                <a:spcPts val="0"/>
              </a:spcAft>
              <a:buNone/>
            </a:pPr>
            <a:endParaRPr/>
          </a:p>
        </p:txBody>
      </p:sp>
      <p:sp>
        <p:nvSpPr>
          <p:cNvPr id="451" name="Google Shape;451;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452" name="Google Shape;452;p23"/>
          <p:cNvSpPr txBox="1"/>
          <p:nvPr/>
        </p:nvSpPr>
        <p:spPr>
          <a:xfrm>
            <a:off x="1939525" y="198240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uli"/>
              <a:ea typeface="Muli"/>
              <a:cs typeface="Muli"/>
              <a:sym typeface="Muli"/>
            </a:endParaRPr>
          </a:p>
        </p:txBody>
      </p:sp>
      <p:pic>
        <p:nvPicPr>
          <p:cNvPr id="453" name="Google Shape;453;p23"/>
          <p:cNvPicPr preferRelativeResize="0"/>
          <p:nvPr/>
        </p:nvPicPr>
        <p:blipFill>
          <a:blip r:embed="rId3">
            <a:alphaModFix/>
          </a:blip>
          <a:stretch>
            <a:fillRect/>
          </a:stretch>
        </p:blipFill>
        <p:spPr>
          <a:xfrm>
            <a:off x="628650" y="353625"/>
            <a:ext cx="8515350" cy="47898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4"/>
          <p:cNvSpPr txBox="1">
            <a:spLocks noGrp="1"/>
          </p:cNvSpPr>
          <p:nvPr>
            <p:ph type="title"/>
          </p:nvPr>
        </p:nvSpPr>
        <p:spPr>
          <a:xfrm>
            <a:off x="1916050" y="84265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QT designer </a:t>
            </a:r>
            <a:endParaRPr/>
          </a:p>
        </p:txBody>
      </p:sp>
      <p:sp>
        <p:nvSpPr>
          <p:cNvPr id="459" name="Google Shape;459;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60" name="Google Shape;460;p24"/>
          <p:cNvSpPr txBox="1"/>
          <p:nvPr/>
        </p:nvSpPr>
        <p:spPr>
          <a:xfrm>
            <a:off x="1928825" y="20145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uli"/>
              <a:ea typeface="Muli"/>
              <a:cs typeface="Muli"/>
              <a:sym typeface="Muli"/>
            </a:endParaRPr>
          </a:p>
        </p:txBody>
      </p:sp>
      <p:sp>
        <p:nvSpPr>
          <p:cNvPr id="461" name="Google Shape;461;p24"/>
          <p:cNvSpPr txBox="1"/>
          <p:nvPr/>
        </p:nvSpPr>
        <p:spPr>
          <a:xfrm>
            <a:off x="1521625" y="1928825"/>
            <a:ext cx="6172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dirty="0">
                <a:solidFill>
                  <a:schemeClr val="tx1"/>
                </a:solidFill>
              </a:rPr>
              <a:t>Qt Designer</a:t>
            </a:r>
            <a:r>
              <a:rPr lang="en" sz="1200" dirty="0">
                <a:solidFill>
                  <a:schemeClr val="tx1"/>
                </a:solidFill>
              </a:rPr>
              <a:t> is the Qt tool for designing and building graphical user interfaces (GUIs) with Qt widgets .</a:t>
            </a:r>
            <a:endParaRPr sz="1200" dirty="0">
              <a:solidFill>
                <a:schemeClr val="tx1"/>
              </a:solidFill>
            </a:endParaRPr>
          </a:p>
          <a:p>
            <a:pPr marL="0" lvl="0" indent="0" algn="l" rtl="0">
              <a:spcBef>
                <a:spcPts val="0"/>
              </a:spcBef>
              <a:spcAft>
                <a:spcPts val="0"/>
              </a:spcAft>
              <a:buNone/>
            </a:pPr>
            <a:endParaRPr sz="1200" dirty="0">
              <a:solidFill>
                <a:schemeClr val="tx1"/>
              </a:solidFill>
            </a:endParaRPr>
          </a:p>
          <a:p>
            <a:pPr marL="0" lvl="0" indent="0" algn="l" rtl="0">
              <a:spcBef>
                <a:spcPts val="0"/>
              </a:spcBef>
              <a:spcAft>
                <a:spcPts val="0"/>
              </a:spcAft>
              <a:buNone/>
            </a:pPr>
            <a:r>
              <a:rPr lang="en" sz="1200" dirty="0">
                <a:solidFill>
                  <a:schemeClr val="tx1"/>
                </a:solidFill>
              </a:rPr>
              <a:t>Widgets and forms created with </a:t>
            </a:r>
            <a:r>
              <a:rPr lang="en" sz="1200" i="1" dirty="0">
                <a:solidFill>
                  <a:schemeClr val="tx1"/>
                </a:solidFill>
              </a:rPr>
              <a:t>Qt Designer</a:t>
            </a:r>
            <a:r>
              <a:rPr lang="en" sz="1200" dirty="0">
                <a:solidFill>
                  <a:schemeClr val="tx1"/>
                </a:solidFill>
              </a:rPr>
              <a:t> integrate seamlessly with programmed code, using Qt's signals and slots mechanism.</a:t>
            </a:r>
            <a:endParaRPr sz="1200" dirty="0">
              <a:solidFill>
                <a:schemeClr val="tx1"/>
              </a:solidFill>
            </a:endParaRPr>
          </a:p>
          <a:p>
            <a:pPr marL="0" lvl="0" indent="0" algn="l" rtl="0">
              <a:spcBef>
                <a:spcPts val="0"/>
              </a:spcBef>
              <a:spcAft>
                <a:spcPts val="0"/>
              </a:spcAft>
              <a:buNone/>
            </a:pPr>
            <a:endParaRPr sz="1200" dirty="0">
              <a:solidFill>
                <a:schemeClr val="tx1"/>
              </a:solidFill>
            </a:endParaRPr>
          </a:p>
          <a:p>
            <a:pPr marL="0" lvl="0" indent="0" algn="l" rtl="0">
              <a:spcBef>
                <a:spcPts val="0"/>
              </a:spcBef>
              <a:spcAft>
                <a:spcPts val="0"/>
              </a:spcAft>
              <a:buNone/>
            </a:pPr>
            <a:r>
              <a:rPr lang="en" sz="1200" dirty="0">
                <a:solidFill>
                  <a:schemeClr val="tx1"/>
                </a:solidFill>
              </a:rPr>
              <a:t> It enables a completely customizable appearance, touch-reactive elements, and smooth animated transitions, backed up by the power of OpenGL graphics acceleration.</a:t>
            </a:r>
            <a:endParaRPr sz="12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5"/>
          <p:cNvSpPr txBox="1">
            <a:spLocks noGrp="1"/>
          </p:cNvSpPr>
          <p:nvPr>
            <p:ph type="title"/>
          </p:nvPr>
        </p:nvSpPr>
        <p:spPr>
          <a:xfrm>
            <a:off x="1732700" y="214325"/>
            <a:ext cx="49443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GUI screen grab </a:t>
            </a:r>
            <a:endParaRPr/>
          </a:p>
        </p:txBody>
      </p:sp>
      <p:sp>
        <p:nvSpPr>
          <p:cNvPr id="467" name="Google Shape;467;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468" name="Google Shape;468;p25"/>
          <p:cNvSpPr/>
          <p:nvPr/>
        </p:nvSpPr>
        <p:spPr>
          <a:xfrm>
            <a:off x="846400" y="1762650"/>
            <a:ext cx="3657900" cy="1378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Muli"/>
                <a:ea typeface="Muli"/>
                <a:cs typeface="Muli"/>
                <a:sym typeface="Muli"/>
              </a:rPr>
              <a:t>STRENGTHS</a:t>
            </a:r>
            <a:endParaRPr b="1">
              <a:solidFill>
                <a:schemeClr val="dk1"/>
              </a:solidFill>
              <a:latin typeface="Muli"/>
              <a:ea typeface="Muli"/>
              <a:cs typeface="Muli"/>
              <a:sym typeface="Muli"/>
            </a:endParaRPr>
          </a:p>
          <a:p>
            <a:pPr marL="0" lvl="0" indent="0" algn="l" rtl="0">
              <a:spcBef>
                <a:spcPts val="600"/>
              </a:spcBef>
              <a:spcAft>
                <a:spcPts val="600"/>
              </a:spcAft>
              <a:buNone/>
            </a:pPr>
            <a:r>
              <a:rPr lang="en">
                <a:solidFill>
                  <a:schemeClr val="dk1"/>
                </a:solidFill>
                <a:latin typeface="Muli"/>
                <a:ea typeface="Muli"/>
                <a:cs typeface="Muli"/>
                <a:sym typeface="Muli"/>
              </a:rPr>
              <a:t>Blue is the colour of the clear sky and the deep sea</a:t>
            </a:r>
            <a:endParaRPr>
              <a:solidFill>
                <a:schemeClr val="dk1"/>
              </a:solidFill>
              <a:latin typeface="Muli"/>
              <a:ea typeface="Muli"/>
              <a:cs typeface="Muli"/>
              <a:sym typeface="Muli"/>
            </a:endParaRPr>
          </a:p>
        </p:txBody>
      </p:sp>
      <p:sp>
        <p:nvSpPr>
          <p:cNvPr id="469" name="Google Shape;469;p25"/>
          <p:cNvSpPr/>
          <p:nvPr/>
        </p:nvSpPr>
        <p:spPr>
          <a:xfrm>
            <a:off x="4655735" y="1762650"/>
            <a:ext cx="3657900" cy="1378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Muli"/>
                <a:ea typeface="Muli"/>
                <a:cs typeface="Muli"/>
                <a:sym typeface="Muli"/>
              </a:rPr>
              <a:t>WEAKNESSES</a:t>
            </a:r>
            <a:endParaRPr b="1">
              <a:solidFill>
                <a:schemeClr val="dk1"/>
              </a:solidFill>
              <a:latin typeface="Muli"/>
              <a:ea typeface="Muli"/>
              <a:cs typeface="Muli"/>
              <a:sym typeface="Muli"/>
            </a:endParaRPr>
          </a:p>
          <a:p>
            <a:pPr marL="0" lvl="0" indent="0" algn="r" rtl="0">
              <a:spcBef>
                <a:spcPts val="600"/>
              </a:spcBef>
              <a:spcAft>
                <a:spcPts val="600"/>
              </a:spcAft>
              <a:buNone/>
            </a:pPr>
            <a:r>
              <a:rPr lang="en">
                <a:solidFill>
                  <a:schemeClr val="dk1"/>
                </a:solidFill>
                <a:latin typeface="Muli"/>
                <a:ea typeface="Muli"/>
                <a:cs typeface="Muli"/>
                <a:sym typeface="Muli"/>
              </a:rPr>
              <a:t>Yellow is the color of gold, butter and ripe lemons</a:t>
            </a:r>
            <a:endParaRPr>
              <a:solidFill>
                <a:schemeClr val="dk1"/>
              </a:solidFill>
              <a:latin typeface="Muli"/>
              <a:ea typeface="Muli"/>
              <a:cs typeface="Muli"/>
              <a:sym typeface="Muli"/>
            </a:endParaRPr>
          </a:p>
        </p:txBody>
      </p:sp>
      <p:sp>
        <p:nvSpPr>
          <p:cNvPr id="470" name="Google Shape;470;p25"/>
          <p:cNvSpPr/>
          <p:nvPr/>
        </p:nvSpPr>
        <p:spPr>
          <a:xfrm>
            <a:off x="846400" y="3291942"/>
            <a:ext cx="3657900" cy="1378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a:solidFill>
                  <a:schemeClr val="dk1"/>
                </a:solidFill>
                <a:latin typeface="Muli"/>
                <a:ea typeface="Muli"/>
                <a:cs typeface="Muli"/>
                <a:sym typeface="Muli"/>
              </a:rPr>
              <a:t>Black is the color of ebony and of outer space</a:t>
            </a:r>
            <a:endParaRPr>
              <a:solidFill>
                <a:schemeClr val="dk1"/>
              </a:solidFill>
              <a:latin typeface="Muli"/>
              <a:ea typeface="Muli"/>
              <a:cs typeface="Muli"/>
              <a:sym typeface="Muli"/>
            </a:endParaRPr>
          </a:p>
          <a:p>
            <a:pPr marL="0" lvl="0" indent="0" algn="l" rtl="0">
              <a:spcBef>
                <a:spcPts val="600"/>
              </a:spcBef>
              <a:spcAft>
                <a:spcPts val="600"/>
              </a:spcAft>
              <a:buClr>
                <a:schemeClr val="dk1"/>
              </a:buClr>
              <a:buSzPts val="1100"/>
              <a:buFont typeface="Arial"/>
              <a:buNone/>
            </a:pPr>
            <a:r>
              <a:rPr lang="en" b="1">
                <a:solidFill>
                  <a:schemeClr val="dk1"/>
                </a:solidFill>
                <a:latin typeface="Muli"/>
                <a:ea typeface="Muli"/>
                <a:cs typeface="Muli"/>
                <a:sym typeface="Muli"/>
              </a:rPr>
              <a:t>OPPORTUNITIES</a:t>
            </a:r>
            <a:endParaRPr>
              <a:solidFill>
                <a:schemeClr val="dk1"/>
              </a:solidFill>
              <a:latin typeface="Muli"/>
              <a:ea typeface="Muli"/>
              <a:cs typeface="Muli"/>
              <a:sym typeface="Muli"/>
            </a:endParaRPr>
          </a:p>
        </p:txBody>
      </p:sp>
      <p:sp>
        <p:nvSpPr>
          <p:cNvPr id="471" name="Google Shape;471;p25"/>
          <p:cNvSpPr/>
          <p:nvPr/>
        </p:nvSpPr>
        <p:spPr>
          <a:xfrm>
            <a:off x="4655735" y="3291942"/>
            <a:ext cx="3657900" cy="1378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Muli"/>
                <a:ea typeface="Muli"/>
                <a:cs typeface="Muli"/>
                <a:sym typeface="Muli"/>
              </a:rPr>
              <a:t>White is the color of milk and fresh snow</a:t>
            </a:r>
            <a:endParaRPr>
              <a:solidFill>
                <a:schemeClr val="dk1"/>
              </a:solidFill>
              <a:latin typeface="Muli"/>
              <a:ea typeface="Muli"/>
              <a:cs typeface="Muli"/>
              <a:sym typeface="Muli"/>
            </a:endParaRPr>
          </a:p>
          <a:p>
            <a:pPr marL="0" lvl="0" indent="0" algn="r" rtl="0">
              <a:spcBef>
                <a:spcPts val="600"/>
              </a:spcBef>
              <a:spcAft>
                <a:spcPts val="600"/>
              </a:spcAft>
              <a:buNone/>
            </a:pPr>
            <a:r>
              <a:rPr lang="en" b="1">
                <a:solidFill>
                  <a:schemeClr val="dk1"/>
                </a:solidFill>
                <a:latin typeface="Muli"/>
                <a:ea typeface="Muli"/>
                <a:cs typeface="Muli"/>
                <a:sym typeface="Muli"/>
              </a:rPr>
              <a:t>THREATS</a:t>
            </a:r>
            <a:endParaRPr>
              <a:solidFill>
                <a:schemeClr val="dk1"/>
              </a:solidFill>
              <a:latin typeface="Muli"/>
              <a:ea typeface="Muli"/>
              <a:cs typeface="Muli"/>
              <a:sym typeface="Muli"/>
            </a:endParaRPr>
          </a:p>
        </p:txBody>
      </p:sp>
      <p:sp>
        <p:nvSpPr>
          <p:cNvPr id="472" name="Google Shape;472;p25"/>
          <p:cNvSpPr/>
          <p:nvPr/>
        </p:nvSpPr>
        <p:spPr>
          <a:xfrm>
            <a:off x="3454355" y="2088762"/>
            <a:ext cx="2102100" cy="2102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rot="5400000">
            <a:off x="3605829" y="2088762"/>
            <a:ext cx="2102100" cy="2102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rot="10800000">
            <a:off x="3605829" y="2241436"/>
            <a:ext cx="2102100" cy="2102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rot="-5400000">
            <a:off x="3454355" y="2241436"/>
            <a:ext cx="2102100" cy="2102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3938294" y="2527233"/>
            <a:ext cx="279296" cy="386712"/>
          </a:xfrm>
          <a:prstGeom prst="rect">
            <a:avLst/>
          </a:prstGeom>
        </p:spPr>
        <p:txBody>
          <a:bodyPr>
            <a:prstTxWarp prst="textPlain">
              <a:avLst/>
            </a:prstTxWarp>
          </a:bodyPr>
          <a:lstStyle/>
          <a:p>
            <a:pPr lvl="0" algn="ctr"/>
            <a:r>
              <a:rPr b="0" i="0">
                <a:ln>
                  <a:noFill/>
                </a:ln>
                <a:solidFill>
                  <a:schemeClr val="dk1"/>
                </a:solidFill>
                <a:latin typeface="Nixie One"/>
              </a:rPr>
              <a:t>S</a:t>
            </a:r>
          </a:p>
        </p:txBody>
      </p:sp>
      <p:sp>
        <p:nvSpPr>
          <p:cNvPr id="477" name="Google Shape;477;p25"/>
          <p:cNvSpPr/>
          <p:nvPr/>
        </p:nvSpPr>
        <p:spPr>
          <a:xfrm>
            <a:off x="4821530" y="2533946"/>
            <a:ext cx="554832" cy="381341"/>
          </a:xfrm>
          <a:prstGeom prst="rect">
            <a:avLst/>
          </a:prstGeom>
        </p:spPr>
        <p:txBody>
          <a:bodyPr>
            <a:prstTxWarp prst="textPlain">
              <a:avLst/>
            </a:prstTxWarp>
          </a:bodyPr>
          <a:lstStyle/>
          <a:p>
            <a:pPr lvl="0" algn="ctr"/>
            <a:r>
              <a:rPr b="0" i="0">
                <a:ln>
                  <a:noFill/>
                </a:ln>
                <a:solidFill>
                  <a:schemeClr val="dk1"/>
                </a:solidFill>
                <a:latin typeface="Nixie One"/>
              </a:rPr>
              <a:t>W</a:t>
            </a:r>
          </a:p>
        </p:txBody>
      </p:sp>
      <p:sp>
        <p:nvSpPr>
          <p:cNvPr id="478" name="Google Shape;478;p25"/>
          <p:cNvSpPr/>
          <p:nvPr/>
        </p:nvSpPr>
        <p:spPr>
          <a:xfrm>
            <a:off x="3908216" y="3489399"/>
            <a:ext cx="359862" cy="386712"/>
          </a:xfrm>
          <a:prstGeom prst="rect">
            <a:avLst/>
          </a:prstGeom>
        </p:spPr>
        <p:txBody>
          <a:bodyPr>
            <a:prstTxWarp prst="textPlain">
              <a:avLst/>
            </a:prstTxWarp>
          </a:bodyPr>
          <a:lstStyle/>
          <a:p>
            <a:pPr lvl="0" algn="ctr"/>
            <a:r>
              <a:rPr b="0" i="0">
                <a:ln>
                  <a:noFill/>
                </a:ln>
                <a:solidFill>
                  <a:schemeClr val="dk1"/>
                </a:solidFill>
                <a:latin typeface="Nixie One"/>
              </a:rPr>
              <a:t>O</a:t>
            </a:r>
          </a:p>
        </p:txBody>
      </p:sp>
      <p:sp>
        <p:nvSpPr>
          <p:cNvPr id="479" name="Google Shape;479;p25"/>
          <p:cNvSpPr/>
          <p:nvPr/>
        </p:nvSpPr>
        <p:spPr>
          <a:xfrm>
            <a:off x="4920895" y="3496112"/>
            <a:ext cx="306151" cy="375970"/>
          </a:xfrm>
          <a:prstGeom prst="rect">
            <a:avLst/>
          </a:prstGeom>
        </p:spPr>
        <p:txBody>
          <a:bodyPr>
            <a:prstTxWarp prst="textPlain">
              <a:avLst/>
            </a:prstTxWarp>
          </a:bodyPr>
          <a:lstStyle/>
          <a:p>
            <a:pPr lvl="0" algn="ctr"/>
            <a:r>
              <a:rPr b="0" i="0">
                <a:ln>
                  <a:noFill/>
                </a:ln>
                <a:solidFill>
                  <a:schemeClr val="dk1"/>
                </a:solidFill>
                <a:latin typeface="Nixie One"/>
              </a:rPr>
              <a:t>T</a:t>
            </a:r>
          </a:p>
        </p:txBody>
      </p:sp>
      <p:pic>
        <p:nvPicPr>
          <p:cNvPr id="480" name="Google Shape;480;p25"/>
          <p:cNvPicPr preferRelativeResize="0"/>
          <p:nvPr/>
        </p:nvPicPr>
        <p:blipFill>
          <a:blip r:embed="rId3">
            <a:alphaModFix/>
          </a:blip>
          <a:stretch>
            <a:fillRect/>
          </a:stretch>
        </p:blipFill>
        <p:spPr>
          <a:xfrm>
            <a:off x="728675" y="1071575"/>
            <a:ext cx="7950976" cy="396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150025"/>
            <a:ext cx="5792100" cy="267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i="1" dirty="0"/>
              <a:t>Team Members:</a:t>
            </a:r>
            <a:endParaRPr b="1" i="1" dirty="0"/>
          </a:p>
          <a:p>
            <a:pPr marL="0" lvl="0" indent="0" algn="l" rtl="0">
              <a:spcBef>
                <a:spcPts val="0"/>
              </a:spcBef>
              <a:spcAft>
                <a:spcPts val="0"/>
              </a:spcAft>
              <a:buNone/>
            </a:pPr>
            <a:r>
              <a:rPr lang="en" dirty="0"/>
              <a:t>Vaibhavi Kadam</a:t>
            </a:r>
            <a:endParaRPr dirty="0"/>
          </a:p>
          <a:p>
            <a:pPr marL="0" lvl="0" indent="0" algn="l" rtl="0">
              <a:spcBef>
                <a:spcPts val="0"/>
              </a:spcBef>
              <a:spcAft>
                <a:spcPts val="0"/>
              </a:spcAft>
              <a:buNone/>
            </a:pPr>
            <a:r>
              <a:rPr lang="en" dirty="0"/>
              <a:t>Aditya Raut</a:t>
            </a:r>
            <a:endParaRPr dirty="0"/>
          </a:p>
          <a:p>
            <a:pPr marL="0" lvl="0" indent="0" algn="l" rtl="0">
              <a:spcBef>
                <a:spcPts val="0"/>
              </a:spcBef>
              <a:spcAft>
                <a:spcPts val="0"/>
              </a:spcAft>
              <a:buNone/>
            </a:pPr>
            <a:r>
              <a:rPr lang="en" dirty="0"/>
              <a:t>Mihir Mitkari </a:t>
            </a:r>
            <a:endParaRPr dirty="0"/>
          </a:p>
        </p:txBody>
      </p:sp>
      <p:sp>
        <p:nvSpPr>
          <p:cNvPr id="343" name="Google Shape;343;p12"/>
          <p:cNvSpPr txBox="1"/>
          <p:nvPr/>
        </p:nvSpPr>
        <p:spPr>
          <a:xfrm>
            <a:off x="982625" y="2721875"/>
            <a:ext cx="6271800" cy="1395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3000" b="1" i="1">
                <a:solidFill>
                  <a:srgbClr val="C6DAEC"/>
                </a:solidFill>
                <a:latin typeface="Muli"/>
                <a:ea typeface="Muli"/>
                <a:cs typeface="Muli"/>
                <a:sym typeface="Muli"/>
              </a:rPr>
              <a:t>Our Guide:</a:t>
            </a:r>
            <a:endParaRPr sz="3000" b="1" i="1">
              <a:solidFill>
                <a:srgbClr val="C6DAEC"/>
              </a:solidFill>
              <a:latin typeface="Muli"/>
              <a:ea typeface="Muli"/>
              <a:cs typeface="Muli"/>
              <a:sym typeface="Muli"/>
            </a:endParaRPr>
          </a:p>
          <a:p>
            <a:pPr marL="0" lvl="0" indent="0" algn="l" rtl="0">
              <a:spcBef>
                <a:spcPts val="600"/>
              </a:spcBef>
              <a:spcAft>
                <a:spcPts val="0"/>
              </a:spcAft>
              <a:buNone/>
            </a:pPr>
            <a:r>
              <a:rPr lang="en" sz="3000" b="1" i="1">
                <a:solidFill>
                  <a:srgbClr val="C6DAEC"/>
                </a:solidFill>
                <a:latin typeface="Muli"/>
                <a:ea typeface="Muli"/>
                <a:cs typeface="Muli"/>
                <a:sym typeface="Muli"/>
              </a:rPr>
              <a:t>Prof. Sandip Chavan</a:t>
            </a:r>
            <a:endParaRPr sz="3000" b="1" i="1">
              <a:solidFill>
                <a:srgbClr val="C6DAEC"/>
              </a:solidFill>
              <a:latin typeface="Muli"/>
              <a:ea typeface="Muli"/>
              <a:cs typeface="Muli"/>
              <a:sym typeface="Muli"/>
            </a:endParaRPr>
          </a:p>
        </p:txBody>
      </p:sp>
      <p:sp>
        <p:nvSpPr>
          <p:cNvPr id="344" name="Google Shape;344;p12"/>
          <p:cNvSpPr txBox="1"/>
          <p:nvPr/>
        </p:nvSpPr>
        <p:spPr>
          <a:xfrm>
            <a:off x="5195196" y="1498050"/>
            <a:ext cx="3330900"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5" name="Google Shape;345;p12"/>
          <p:cNvSpPr txBox="1"/>
          <p:nvPr/>
        </p:nvSpPr>
        <p:spPr>
          <a:xfrm>
            <a:off x="1732700" y="3982125"/>
            <a:ext cx="69540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a:solidFill>
                <a:srgbClr val="C6DAEC"/>
              </a:solidFill>
              <a:latin typeface="Muli"/>
              <a:ea typeface="Muli"/>
              <a:cs typeface="Muli"/>
              <a:sym typeface="Muli"/>
            </a:endParaRPr>
          </a:p>
          <a:p>
            <a:pPr marL="0" lvl="0" indent="0" algn="l" rtl="0">
              <a:spcBef>
                <a:spcPts val="1000"/>
              </a:spcBef>
              <a:spcAft>
                <a:spcPts val="100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6"/>
          <p:cNvSpPr txBox="1">
            <a:spLocks noGrp="1"/>
          </p:cNvSpPr>
          <p:nvPr>
            <p:ph type="ctrTitle"/>
          </p:nvPr>
        </p:nvSpPr>
        <p:spPr>
          <a:xfrm>
            <a:off x="2743200" y="257175"/>
            <a:ext cx="5638800" cy="6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Our Future Work.</a:t>
            </a:r>
            <a:endParaRPr b="1" dirty="0"/>
          </a:p>
        </p:txBody>
      </p:sp>
      <p:sp>
        <p:nvSpPr>
          <p:cNvPr id="486" name="Google Shape;486;p26"/>
          <p:cNvSpPr txBox="1">
            <a:spLocks noGrp="1"/>
          </p:cNvSpPr>
          <p:nvPr>
            <p:ph type="subTitle" idx="1"/>
          </p:nvPr>
        </p:nvSpPr>
        <p:spPr>
          <a:xfrm>
            <a:off x="2743200" y="932180"/>
            <a:ext cx="5696100" cy="39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future goal is to empower the differently abled community with the task being to create a virtual assistant to cater for their needs .</a:t>
            </a:r>
            <a:endParaRPr/>
          </a:p>
          <a:p>
            <a:pPr marL="0" lvl="0" indent="0" algn="l" rtl="0">
              <a:spcBef>
                <a:spcPts val="0"/>
              </a:spcBef>
              <a:spcAft>
                <a:spcPts val="0"/>
              </a:spcAft>
              <a:buNone/>
            </a:pPr>
            <a:endParaRPr/>
          </a:p>
          <a:p>
            <a:pPr marL="0" lvl="0" indent="0" algn="l" rtl="0">
              <a:spcBef>
                <a:spcPts val="0"/>
              </a:spcBef>
              <a:spcAft>
                <a:spcPts val="0"/>
              </a:spcAft>
              <a:buNone/>
            </a:pPr>
            <a:r>
              <a:rPr lang="en"/>
              <a:t>Using Hand Gestures to help them overcome their shortcomings and using only virtual gestures to help the ones who cannot speak are some of the avenues we want to venture into.</a:t>
            </a:r>
            <a:endParaRPr/>
          </a:p>
          <a:p>
            <a:pPr marL="0" lvl="0" indent="0" algn="l" rtl="0">
              <a:spcBef>
                <a:spcPts val="0"/>
              </a:spcBef>
              <a:spcAft>
                <a:spcPts val="0"/>
              </a:spcAft>
              <a:buNone/>
            </a:pPr>
            <a:endParaRPr/>
          </a:p>
          <a:p>
            <a:pPr marL="0" lvl="0" indent="0" algn="l" rtl="0">
              <a:spcBef>
                <a:spcPts val="0"/>
              </a:spcBef>
              <a:spcAft>
                <a:spcPts val="0"/>
              </a:spcAft>
              <a:buNone/>
            </a:pPr>
            <a:r>
              <a:rPr lang="en"/>
              <a:t>More Libraries to be added to support the aforesaid properties and improving our GUI with time.</a:t>
            </a:r>
            <a:endParaRPr/>
          </a:p>
          <a:p>
            <a:pPr marL="0" lvl="0" indent="0" algn="l" rtl="0">
              <a:spcBef>
                <a:spcPts val="0"/>
              </a:spcBef>
              <a:spcAft>
                <a:spcPts val="0"/>
              </a:spcAft>
              <a:buNone/>
            </a:pPr>
            <a:endParaRPr/>
          </a:p>
          <a:p>
            <a:pPr marL="0" lvl="0" indent="0" algn="l" rtl="0">
              <a:spcBef>
                <a:spcPts val="0"/>
              </a:spcBef>
              <a:spcAft>
                <a:spcPts val="0"/>
              </a:spcAft>
              <a:buNone/>
            </a:pPr>
            <a:r>
              <a:rPr lang="en"/>
              <a:t>With time as we unlock more resources and capabilities we will work to make this virtual assistant more advanced and useful. Tech Advancements and usage of Machine Learning(ML) and more advanced levels of Artificial Intelligence to improve our product.</a:t>
            </a:r>
            <a:endParaRPr/>
          </a:p>
        </p:txBody>
      </p:sp>
      <p:sp>
        <p:nvSpPr>
          <p:cNvPr id="487" name="Google Shape;487;p26"/>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sp>
        <p:nvSpPr>
          <p:cNvPr id="488" name="Google Shape;488;p26"/>
          <p:cNvSpPr txBox="1"/>
          <p:nvPr/>
        </p:nvSpPr>
        <p:spPr>
          <a:xfrm>
            <a:off x="2668200" y="205740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7"/>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494" name="Google Shape;494;p27"/>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495" name="Google Shape;495;p27"/>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For patient listening.</a:t>
            </a:r>
            <a:endParaRPr dirty="0"/>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None/>
            </a:pPr>
            <a:endParaRPr dirty="0"/>
          </a:p>
          <a:p>
            <a:pPr marL="457200" lvl="0" indent="0" algn="l" rtl="0">
              <a:spcBef>
                <a:spcPts val="600"/>
              </a:spcBef>
              <a:spcAft>
                <a:spcPts val="0"/>
              </a:spcAft>
              <a:buNone/>
            </a:pPr>
            <a:endParaRPr dirty="0"/>
          </a:p>
        </p:txBody>
      </p:sp>
      <p:sp>
        <p:nvSpPr>
          <p:cNvPr id="496" name="Google Shape;496;p27"/>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671650" y="525075"/>
            <a:ext cx="6043200" cy="19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p:txBody>
      </p:sp>
      <p:sp>
        <p:nvSpPr>
          <p:cNvPr id="352" name="Google Shape;352;p13"/>
          <p:cNvSpPr txBox="1">
            <a:spLocks noGrp="1"/>
          </p:cNvSpPr>
          <p:nvPr>
            <p:ph type="body" idx="4294967295"/>
          </p:nvPr>
        </p:nvSpPr>
        <p:spPr>
          <a:xfrm>
            <a:off x="1939525" y="385775"/>
            <a:ext cx="5909100" cy="447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Properties of Laptop Assistant </a:t>
            </a:r>
            <a:endParaRPr dirty="0"/>
          </a:p>
          <a:p>
            <a:pPr marL="0" lvl="0" indent="0" algn="l" rtl="0">
              <a:spcBef>
                <a:spcPts val="600"/>
              </a:spcBef>
              <a:spcAft>
                <a:spcPts val="0"/>
              </a:spcAft>
              <a:buNone/>
            </a:pPr>
            <a:endParaRPr dirty="0"/>
          </a:p>
        </p:txBody>
      </p:sp>
      <p:sp>
        <p:nvSpPr>
          <p:cNvPr id="353" name="Google Shape;353;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354" name="Google Shape;354;p13"/>
          <p:cNvSpPr txBox="1"/>
          <p:nvPr/>
        </p:nvSpPr>
        <p:spPr>
          <a:xfrm>
            <a:off x="1939525" y="198240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uli"/>
              <a:ea typeface="Muli"/>
              <a:cs typeface="Muli"/>
              <a:sym typeface="Muli"/>
            </a:endParaRPr>
          </a:p>
        </p:txBody>
      </p:sp>
      <p:sp>
        <p:nvSpPr>
          <p:cNvPr id="355" name="Google Shape;355;p13"/>
          <p:cNvSpPr txBox="1"/>
          <p:nvPr/>
        </p:nvSpPr>
        <p:spPr>
          <a:xfrm>
            <a:off x="1916190" y="1293078"/>
            <a:ext cx="61722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2"/>
                </a:solidFill>
              </a:rPr>
              <a:t>Voice or speaker recognition is the ability of a machine or program to receive and interpret dictation or to understand and carry out spoken commands. Voice recognition has gained prominence and use with the rise of AI and intelligent assistants</a:t>
            </a:r>
            <a:endParaRPr dirty="0">
              <a:solidFill>
                <a:schemeClr val="accent2"/>
              </a:solidFill>
              <a:latin typeface="Muli"/>
              <a:ea typeface="Muli"/>
              <a:cs typeface="Muli"/>
              <a:sym typeface="Muli"/>
            </a:endParaRPr>
          </a:p>
        </p:txBody>
      </p:sp>
      <p:sp>
        <p:nvSpPr>
          <p:cNvPr id="356" name="Google Shape;356;p13"/>
          <p:cNvSpPr txBox="1"/>
          <p:nvPr/>
        </p:nvSpPr>
        <p:spPr>
          <a:xfrm>
            <a:off x="1916190" y="2049929"/>
            <a:ext cx="61722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2"/>
                </a:solidFill>
              </a:rPr>
              <a:t>The first step of the process is </a:t>
            </a:r>
            <a:r>
              <a:rPr lang="en" sz="1200" b="1" dirty="0">
                <a:solidFill>
                  <a:schemeClr val="accent2"/>
                </a:solidFill>
              </a:rPr>
              <a:t>to understand the speech of the speaker</a:t>
            </a:r>
            <a:r>
              <a:rPr lang="en" sz="1200" dirty="0">
                <a:solidFill>
                  <a:schemeClr val="accent2"/>
                </a:solidFill>
              </a:rPr>
              <a:t>. The sound waves generated by the speaker need to be interpreted and analysed to break them down into fractions of text. </a:t>
            </a:r>
            <a:endParaRPr dirty="0">
              <a:solidFill>
                <a:schemeClr val="accent2"/>
              </a:solidFill>
              <a:latin typeface="Muli"/>
              <a:ea typeface="Muli"/>
              <a:cs typeface="Muli"/>
              <a:sym typeface="Muli"/>
            </a:endParaRPr>
          </a:p>
        </p:txBody>
      </p:sp>
      <p:sp>
        <p:nvSpPr>
          <p:cNvPr id="357" name="Google Shape;357;p13"/>
          <p:cNvSpPr txBox="1"/>
          <p:nvPr/>
        </p:nvSpPr>
        <p:spPr>
          <a:xfrm>
            <a:off x="1916190" y="2904114"/>
            <a:ext cx="617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2"/>
                </a:solidFill>
              </a:rPr>
              <a:t>Voice recognition is commonly used to operate a device, perform commands, or write without having to use a keyboard, mouse, or press any buttons</a:t>
            </a:r>
            <a:endParaRPr dirty="0">
              <a:solidFill>
                <a:schemeClr val="accent2"/>
              </a:solidFill>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4"/>
          <p:cNvSpPr txBox="1">
            <a:spLocks noGrp="1"/>
          </p:cNvSpPr>
          <p:nvPr>
            <p:ph type="body" idx="1"/>
          </p:nvPr>
        </p:nvSpPr>
        <p:spPr>
          <a:xfrm>
            <a:off x="2051200" y="642950"/>
            <a:ext cx="6282300" cy="4029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dirty="0">
                <a:solidFill>
                  <a:schemeClr val="accent2"/>
                </a:solidFill>
              </a:rPr>
              <a:t>The Motivation behind this:</a:t>
            </a:r>
            <a:endParaRPr b="1" dirty="0">
              <a:solidFill>
                <a:schemeClr val="accent2"/>
              </a:solidFill>
            </a:endParaRPr>
          </a:p>
          <a:p>
            <a:pPr marL="0" lvl="0" indent="0" algn="l" rtl="0">
              <a:spcBef>
                <a:spcPts val="600"/>
              </a:spcBef>
              <a:spcAft>
                <a:spcPts val="0"/>
              </a:spcAft>
              <a:buNone/>
            </a:pPr>
            <a:r>
              <a:rPr lang="en" i="1" dirty="0"/>
              <a:t>Our aim was to create a virtual assistant on our device which we could control from our voice.</a:t>
            </a:r>
            <a:r>
              <a:rPr lang="en" b="1" dirty="0"/>
              <a:t> </a:t>
            </a:r>
            <a:r>
              <a:rPr lang="en" i="1" dirty="0"/>
              <a:t>The fascination to use voice commands to do some basic stuff on our laptop drew us to create TORi </a:t>
            </a:r>
            <a:endParaRPr i="1"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363" name="Google Shape;363;p1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5"/>
          <p:cNvSpPr txBox="1">
            <a:spLocks noGrp="1"/>
          </p:cNvSpPr>
          <p:nvPr>
            <p:ph type="ctrTitle"/>
          </p:nvPr>
        </p:nvSpPr>
        <p:spPr>
          <a:xfrm>
            <a:off x="2714550" y="1676400"/>
            <a:ext cx="5638800" cy="20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a:p>
            <a:pPr marL="0" lvl="0" indent="0" algn="l" rtl="0">
              <a:spcBef>
                <a:spcPts val="0"/>
              </a:spcBef>
              <a:spcAft>
                <a:spcPts val="0"/>
              </a:spcAft>
              <a:buNone/>
            </a:pPr>
            <a:endParaRPr dirty="0"/>
          </a:p>
        </p:txBody>
      </p:sp>
      <p:sp>
        <p:nvSpPr>
          <p:cNvPr id="369" name="Google Shape;369;p15"/>
          <p:cNvSpPr txBox="1">
            <a:spLocks noGrp="1"/>
          </p:cNvSpPr>
          <p:nvPr>
            <p:ph type="subTitle" idx="1"/>
          </p:nvPr>
        </p:nvSpPr>
        <p:spPr>
          <a:xfrm>
            <a:off x="2685900" y="3178775"/>
            <a:ext cx="5696100" cy="17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Quit all the hassle and simply use the Voice Assistant to control your laptop.</a:t>
            </a:r>
          </a:p>
        </p:txBody>
      </p:sp>
      <p:sp>
        <p:nvSpPr>
          <p:cNvPr id="370" name="Google Shape;370;p15"/>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1BD1-E802-4B2D-AC74-0BD520A2CD01}"/>
              </a:ext>
            </a:extLst>
          </p:cNvPr>
          <p:cNvSpPr>
            <a:spLocks noGrp="1"/>
          </p:cNvSpPr>
          <p:nvPr>
            <p:ph type="title"/>
          </p:nvPr>
        </p:nvSpPr>
        <p:spPr>
          <a:xfrm>
            <a:off x="1732700" y="821200"/>
            <a:ext cx="6199534" cy="2858702"/>
          </a:xfrm>
        </p:spPr>
        <p:txBody>
          <a:bodyPr/>
          <a:lstStyle/>
          <a:p>
            <a:r>
              <a:rPr lang="en-US" sz="1800" b="0" i="1" u="none" strike="noStrike" baseline="0" dirty="0">
                <a:solidFill>
                  <a:schemeClr val="accent2"/>
                </a:solidFill>
                <a:latin typeface="Nixie One" panose="020B0604020202020204" charset="0"/>
              </a:rPr>
              <a:t>People are troubled by typing commands into the computer. Be it procrastination or a busy schedule. Typing is a big obsolete process. The solution to this is that we switch over to an assistant which understands us and do the initial work for us. An assistant is the best replacement for typing commands. Our Voice Assistant with Voice Recognition Intelligence, which takes the user input in form of user’s voice and processes it and return the output in various ways like an action to be performed or the search result is </a:t>
            </a:r>
            <a:r>
              <a:rPr lang="en-US" sz="1800" b="0" i="1" u="none" strike="noStrike" baseline="0" dirty="0" err="1">
                <a:solidFill>
                  <a:schemeClr val="accent2"/>
                </a:solidFill>
                <a:latin typeface="Nixie One" panose="020B0604020202020204" charset="0"/>
              </a:rPr>
              <a:t>speaked</a:t>
            </a:r>
            <a:r>
              <a:rPr lang="en-US" sz="1800" b="0" i="1" u="none" strike="noStrike" baseline="0" dirty="0">
                <a:solidFill>
                  <a:schemeClr val="accent2"/>
                </a:solidFill>
                <a:latin typeface="Nixie One" panose="020B0604020202020204" charset="0"/>
              </a:rPr>
              <a:t> out to the end user. </a:t>
            </a:r>
            <a:endParaRPr lang="en-IN" i="1" dirty="0">
              <a:solidFill>
                <a:schemeClr val="accent2"/>
              </a:solidFill>
              <a:latin typeface="Nixie One" panose="020B0604020202020204" charset="0"/>
            </a:endParaRPr>
          </a:p>
        </p:txBody>
      </p:sp>
      <p:sp>
        <p:nvSpPr>
          <p:cNvPr id="3" name="Slide Number Placeholder 2">
            <a:extLst>
              <a:ext uri="{FF2B5EF4-FFF2-40B4-BE49-F238E27FC236}">
                <a16:creationId xmlns:a16="http://schemas.microsoft.com/office/drawing/2014/main" id="{AF6CADCA-577E-45A2-830D-E606C47AC09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9658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p:cNvGrpSpPr/>
        <p:nvPr/>
      </p:nvGrpSpPr>
      <p:grpSpPr>
        <a:xfrm>
          <a:off x="0" y="0"/>
          <a:ext cx="0" cy="0"/>
          <a:chOff x="0" y="0"/>
          <a:chExt cx="0" cy="0"/>
        </a:xfrm>
      </p:grpSpPr>
      <p:sp>
        <p:nvSpPr>
          <p:cNvPr id="375" name="Google Shape;375;p16"/>
          <p:cNvSpPr txBox="1">
            <a:spLocks noGrp="1"/>
          </p:cNvSpPr>
          <p:nvPr>
            <p:ph type="title"/>
          </p:nvPr>
        </p:nvSpPr>
        <p:spPr>
          <a:xfrm>
            <a:off x="1732700" y="246450"/>
            <a:ext cx="7022100" cy="99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dirty="0">
                <a:solidFill>
                  <a:schemeClr val="tx1"/>
                </a:solidFill>
              </a:rPr>
              <a:t>Literature survey and </a:t>
            </a:r>
            <a:r>
              <a:rPr lang="en" sz="3000" b="1" dirty="0">
                <a:solidFill>
                  <a:schemeClr val="tx1"/>
                </a:solidFill>
              </a:rPr>
              <a:t>Limitations of Cortana.</a:t>
            </a:r>
            <a:endParaRPr sz="3000" b="1" dirty="0">
              <a:solidFill>
                <a:schemeClr val="tx1"/>
              </a:solidFill>
            </a:endParaRPr>
          </a:p>
        </p:txBody>
      </p:sp>
      <p:sp>
        <p:nvSpPr>
          <p:cNvPr id="376" name="Google Shape;376;p16"/>
          <p:cNvSpPr txBox="1">
            <a:spLocks noGrp="1"/>
          </p:cNvSpPr>
          <p:nvPr>
            <p:ph type="body" idx="1"/>
          </p:nvPr>
        </p:nvSpPr>
        <p:spPr>
          <a:xfrm>
            <a:off x="1628775" y="1243050"/>
            <a:ext cx="5829300" cy="460800"/>
          </a:xfrm>
          <a:prstGeom prst="rect">
            <a:avLst/>
          </a:prstGeom>
          <a:effectLst>
            <a:outerShdw blurRad="57150" dist="19050" dir="5400000" algn="bl" rotWithShape="0">
              <a:srgbClr val="3393E2">
                <a:alpha val="50000"/>
              </a:srgbClr>
            </a:outerShdw>
          </a:effectLst>
        </p:spPr>
        <p:txBody>
          <a:bodyPr spcFirstLastPara="1" wrap="square" lIns="91425" tIns="91425" rIns="91425" bIns="91425" anchor="t" anchorCtr="0">
            <a:noAutofit/>
          </a:bodyPr>
          <a:lstStyle/>
          <a:p>
            <a:pPr marL="0" lvl="0" indent="0" algn="l" rtl="0">
              <a:lnSpc>
                <a:spcPct val="145606"/>
              </a:lnSpc>
              <a:spcBef>
                <a:spcPts val="0"/>
              </a:spcBef>
              <a:spcAft>
                <a:spcPts val="0"/>
              </a:spcAft>
              <a:buNone/>
            </a:pPr>
            <a:r>
              <a:rPr lang="en" b="1" dirty="0">
                <a:solidFill>
                  <a:schemeClr val="tx1"/>
                </a:solidFill>
                <a:latin typeface="Arial"/>
                <a:ea typeface="Arial"/>
                <a:cs typeface="Arial"/>
                <a:sym typeface="Arial"/>
              </a:rPr>
              <a:t>about:</a:t>
            </a:r>
            <a:endParaRPr b="1" dirty="0">
              <a:solidFill>
                <a:schemeClr val="tx1"/>
              </a:solidFill>
              <a:latin typeface="Arial"/>
              <a:ea typeface="Arial"/>
              <a:cs typeface="Arial"/>
              <a:sym typeface="Arial"/>
            </a:endParaRPr>
          </a:p>
        </p:txBody>
      </p:sp>
      <p:sp>
        <p:nvSpPr>
          <p:cNvPr id="377" name="Google Shape;377;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378" name="Google Shape;378;p16"/>
          <p:cNvSpPr txBox="1"/>
          <p:nvPr/>
        </p:nvSpPr>
        <p:spPr>
          <a:xfrm>
            <a:off x="626475" y="1703850"/>
            <a:ext cx="6831600" cy="3330369"/>
          </a:xfrm>
          <a:prstGeom prst="rect">
            <a:avLst/>
          </a:prstGeom>
          <a:noFill/>
          <a:ln>
            <a:noFill/>
          </a:ln>
        </p:spPr>
        <p:txBody>
          <a:bodyPr spcFirstLastPara="1" wrap="square" lIns="91425" tIns="91425" rIns="91425" bIns="91425" anchor="t" anchorCtr="0">
            <a:spAutoFit/>
          </a:bodyPr>
          <a:lstStyle/>
          <a:p>
            <a:pPr marL="0" lvl="0" indent="0" algn="l" rtl="0">
              <a:lnSpc>
                <a:spcPct val="145606"/>
              </a:lnSpc>
              <a:spcBef>
                <a:spcPts val="0"/>
              </a:spcBef>
              <a:spcAft>
                <a:spcPts val="0"/>
              </a:spcAft>
              <a:buNone/>
            </a:pPr>
            <a:r>
              <a:rPr lang="en" dirty="0">
                <a:solidFill>
                  <a:schemeClr val="accent2"/>
                </a:solidFill>
              </a:rPr>
              <a:t>Intelligent voice assistants are internet-connected devices,which listen to their environment and react to spoken user commands in order to retrieve information from the internet, control household appliances, or notify the user of incoming,reminders etc. With their increasing ubiquity is smart homes,their application seems only limited to the imagination of the developers who connect these off-the-shelf devices to  existing apps and online services</a:t>
            </a:r>
            <a:endParaRPr dirty="0">
              <a:solidFill>
                <a:schemeClr val="accent2"/>
              </a:solidFill>
            </a:endParaRPr>
          </a:p>
          <a:p>
            <a:pPr marL="0" lvl="0" indent="0" algn="l" rtl="0">
              <a:lnSpc>
                <a:spcPct val="145606"/>
              </a:lnSpc>
              <a:spcBef>
                <a:spcPts val="0"/>
              </a:spcBef>
              <a:spcAft>
                <a:spcPts val="0"/>
              </a:spcAft>
              <a:buNone/>
            </a:pPr>
            <a:r>
              <a:rPr lang="en" dirty="0">
                <a:solidFill>
                  <a:schemeClr val="accent2"/>
                </a:solidFill>
              </a:rPr>
              <a:t>To justify the trust placed into the devices, the devices must be secure from unauthorized access and the  back-end infrastructure tasked with speech-to-text  analysis,  command  interpretation,  and  connection  to  other services and appliances must maintain confidentiality of  data</a:t>
            </a:r>
            <a:endParaRPr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4" name="Google Shape;384;p17"/>
          <p:cNvSpPr txBox="1">
            <a:spLocks noGrp="1"/>
          </p:cNvSpPr>
          <p:nvPr>
            <p:ph type="ctrTitle" idx="4294967295"/>
          </p:nvPr>
        </p:nvSpPr>
        <p:spPr>
          <a:xfrm>
            <a:off x="3829050" y="482200"/>
            <a:ext cx="4991100" cy="408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t>Limitations of cortona:</a:t>
            </a:r>
            <a:endParaRPr sz="3000" b="1" dirty="0"/>
          </a:p>
          <a:p>
            <a:pPr marL="0" lvl="0" indent="0" algn="l" rtl="0">
              <a:spcBef>
                <a:spcPts val="0"/>
              </a:spcBef>
              <a:spcAft>
                <a:spcPts val="0"/>
              </a:spcAft>
              <a:buNone/>
            </a:pPr>
            <a:r>
              <a:rPr lang="en" sz="2000" i="1" dirty="0">
                <a:solidFill>
                  <a:schemeClr val="tx1"/>
                </a:solidFill>
              </a:rPr>
              <a:t>It runs in the background of your laptop causing it to slow down your device in the long run.Various reports were suggested that it posed a security threat to its users. If you choose to keep it running in the background, you will face battery drainage in no time. As it is not linked to Google directly, not everyone is comfortable using it.</a:t>
            </a:r>
            <a:endParaRPr sz="2000" i="1" dirty="0">
              <a:solidFill>
                <a:schemeClr val="tx1"/>
              </a:solidFill>
            </a:endParaRPr>
          </a:p>
        </p:txBody>
      </p:sp>
      <p:sp>
        <p:nvSpPr>
          <p:cNvPr id="385" name="Google Shape;385;p17"/>
          <p:cNvSpPr txBox="1">
            <a:spLocks noGrp="1"/>
          </p:cNvSpPr>
          <p:nvPr>
            <p:ph type="subTitle" idx="4294967295"/>
          </p:nvPr>
        </p:nvSpPr>
        <p:spPr>
          <a:xfrm>
            <a:off x="326747" y="3552522"/>
            <a:ext cx="1791600" cy="116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cortona</a:t>
            </a:r>
            <a:endParaRPr sz="2400"/>
          </a:p>
        </p:txBody>
      </p:sp>
      <p:grpSp>
        <p:nvGrpSpPr>
          <p:cNvPr id="386" name="Google Shape;386;p17"/>
          <p:cNvGrpSpPr/>
          <p:nvPr/>
        </p:nvGrpSpPr>
        <p:grpSpPr>
          <a:xfrm>
            <a:off x="1885571" y="952450"/>
            <a:ext cx="1032405" cy="1032468"/>
            <a:chOff x="6654650" y="3665275"/>
            <a:chExt cx="409100" cy="409125"/>
          </a:xfrm>
        </p:grpSpPr>
        <p:sp>
          <p:nvSpPr>
            <p:cNvPr id="387" name="Google Shape;387;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7"/>
          <p:cNvGrpSpPr/>
          <p:nvPr/>
        </p:nvGrpSpPr>
        <p:grpSpPr>
          <a:xfrm rot="-731900">
            <a:off x="1604965" y="2201851"/>
            <a:ext cx="688564" cy="688681"/>
            <a:chOff x="570875" y="4322250"/>
            <a:chExt cx="443300" cy="443325"/>
          </a:xfrm>
        </p:grpSpPr>
        <p:sp>
          <p:nvSpPr>
            <p:cNvPr id="390" name="Google Shape;390;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4" name="Google Shape;384;p17"/>
          <p:cNvSpPr txBox="1">
            <a:spLocks noGrp="1"/>
          </p:cNvSpPr>
          <p:nvPr>
            <p:ph type="ctrTitle" idx="4294967295"/>
          </p:nvPr>
        </p:nvSpPr>
        <p:spPr>
          <a:xfrm>
            <a:off x="3829050" y="482200"/>
            <a:ext cx="4991100" cy="408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err="1"/>
              <a:t>TORi</a:t>
            </a:r>
            <a:r>
              <a:rPr lang="en-IN" sz="3000" b="1" dirty="0"/>
              <a:t>-Voice Assistant</a:t>
            </a:r>
            <a:br>
              <a:rPr lang="en-IN" sz="3000" b="1" dirty="0"/>
            </a:br>
            <a:br>
              <a:rPr lang="en-IN" sz="1800" b="1" dirty="0"/>
            </a:br>
            <a:r>
              <a:rPr lang="en" sz="2000" dirty="0">
                <a:solidFill>
                  <a:schemeClr val="tx1"/>
                </a:solidFill>
              </a:rPr>
              <a:t>TORi is internet-connected softwate,which listen to their environment and react to spoken user commands in order to retrieve information from the internet, control our laptops and perform some basic tasks</a:t>
            </a:r>
            <a:r>
              <a:rPr lang="en" sz="1100" dirty="0">
                <a:solidFill>
                  <a:schemeClr val="accent2"/>
                </a:solidFill>
              </a:rPr>
              <a:t>.</a:t>
            </a:r>
            <a:endParaRPr sz="3000" b="1" dirty="0"/>
          </a:p>
        </p:txBody>
      </p:sp>
      <p:grpSp>
        <p:nvGrpSpPr>
          <p:cNvPr id="386" name="Google Shape;386;p17"/>
          <p:cNvGrpSpPr/>
          <p:nvPr/>
        </p:nvGrpSpPr>
        <p:grpSpPr>
          <a:xfrm>
            <a:off x="1885571" y="952450"/>
            <a:ext cx="1032405" cy="1032468"/>
            <a:chOff x="6654650" y="3665275"/>
            <a:chExt cx="409100" cy="409125"/>
          </a:xfrm>
        </p:grpSpPr>
        <p:sp>
          <p:nvSpPr>
            <p:cNvPr id="387" name="Google Shape;387;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7"/>
          <p:cNvGrpSpPr/>
          <p:nvPr/>
        </p:nvGrpSpPr>
        <p:grpSpPr>
          <a:xfrm rot="-731900">
            <a:off x="1604965" y="2201851"/>
            <a:ext cx="688564" cy="688681"/>
            <a:chOff x="570875" y="4322250"/>
            <a:chExt cx="443300" cy="443325"/>
          </a:xfrm>
        </p:grpSpPr>
        <p:sp>
          <p:nvSpPr>
            <p:cNvPr id="390" name="Google Shape;390;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81690200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1030</Words>
  <Application>Microsoft Office PowerPoint</Application>
  <PresentationFormat>On-screen Show (16:9)</PresentationFormat>
  <Paragraphs>111</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Nixie One</vt:lpstr>
      <vt:lpstr>Arial</vt:lpstr>
      <vt:lpstr>Muli</vt:lpstr>
      <vt:lpstr>Helvetica Neue</vt:lpstr>
      <vt:lpstr>Imogen template</vt:lpstr>
      <vt:lpstr>TORi - Personal Voice Assistant</vt:lpstr>
      <vt:lpstr>Team Members: Vaibhavi Kadam Aditya Raut Mihir Mitkari </vt:lpstr>
      <vt:lpstr>   </vt:lpstr>
      <vt:lpstr>PowerPoint Presentation</vt:lpstr>
      <vt:lpstr>Problem Statement: </vt:lpstr>
      <vt:lpstr>People are troubled by typing commands into the computer. Be it procrastination or a busy schedule. Typing is a big obsolete process. The solution to this is that we switch over to an assistant which understands us and do the initial work for us. An assistant is the best replacement for typing commands. Our Voice Assistant with Voice Recognition Intelligence, which takes the user input in form of user’s voice and processes it and return the output in various ways like an action to be performed or the search result is speaked out to the end user. </vt:lpstr>
      <vt:lpstr>Literature survey and Limitations of Cortana.</vt:lpstr>
      <vt:lpstr>Limitations of cortona: It runs in the background of your laptop causing it to slow down your device in the long run.Various reports were suggested that it posed a security threat to its users. If you choose to keep it running in the background, you will face battery drainage in no time. As it is not linked to Google directly, not everyone is comfortable using it.</vt:lpstr>
      <vt:lpstr>TORi-Voice Assistant  TORi is internet-connected softwate,which listen to their environment and react to spoken user commands in order to retrieve information from the internet, control our laptops and perform some basic tasks.</vt:lpstr>
      <vt:lpstr>System Design  The model consists of user input through microphone to accept commands from the user. These commands are then go through Speech Recognition, it is the ability of a machine or program to identify words and phrases in spoken languages and convert them to a machine.</vt:lpstr>
      <vt:lpstr>System Architecture</vt:lpstr>
      <vt:lpstr>Algorithm</vt:lpstr>
      <vt:lpstr>Architecture &amp; Framework</vt:lpstr>
      <vt:lpstr>Command Prompt Usage </vt:lpstr>
      <vt:lpstr>PowerPoint Presentation</vt:lpstr>
      <vt:lpstr>VS CODE USAGE  </vt:lpstr>
      <vt:lpstr>   </vt:lpstr>
      <vt:lpstr>QT designer </vt:lpstr>
      <vt:lpstr>GUI screen grab </vt:lpstr>
      <vt:lpstr>Our 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TORi - Personal Voice Assistant</dc:title>
  <dc:creator>Vaibhavi Kadam</dc:creator>
  <cp:lastModifiedBy>Vaibhavi Kadam</cp:lastModifiedBy>
  <cp:revision>9</cp:revision>
  <dcterms:modified xsi:type="dcterms:W3CDTF">2022-04-28T15:53:16Z</dcterms:modified>
</cp:coreProperties>
</file>