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690D-417B-A55E-C785-C77DAD99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5E0E-640B-25BD-0542-ADA507044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D187-66BF-474A-D9C0-AFB74D1E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462E-B29A-9572-1173-EC80A265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4012-CAD7-9A44-2A44-1C8911D2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61ED-CA33-38D1-4758-6CD17C0F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29CBD-94FC-9B0A-331C-797FF1DB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C212-E865-EA31-CE0D-301FB7E4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8DCC-507E-B32D-2D3B-343BD51A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957D-6F11-4503-CCCF-041256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A302-87FE-4FEB-4E03-CB41CDF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15A70-58C2-32D3-5F1C-37052E5D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3E70-0169-E6EE-484E-0EA6924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BA5EF-F9A5-7FA3-110A-C14C6FD1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8584-54BA-819B-240B-9B0BE631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5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799C-35F8-DA97-5B2C-120AC406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D908-BE51-3B5B-64D2-CD7DCB0B0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46AD-A583-AB58-233B-2CCF251F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9EE1-5062-FAE2-EF7F-B6DF3A24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540D-01F7-431F-6648-DEADF9DE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2A9C-B6AC-CBDB-E713-17253DAB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A04D-EC1D-8833-1E46-822CB53B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54A7-34DA-7897-1D65-165A73CA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98CC-C3D3-9C75-DC71-00387A4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06DB-A90C-148C-E5C7-45BEFA8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D414-0626-849B-349F-CAF5DDB5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1EF3-1A33-7C8D-A8D7-7B984EB92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7E04-0D89-8703-1414-7AC42E1B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FC63E-B7CF-6652-D663-EB533B20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9ECF-6670-BB4A-02BB-1185B0BF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F7B6-97C6-F76C-9F02-971F935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AAA5-D6B8-2112-0583-9F38A3C8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F4A1-B744-F31D-090D-4CE6F0E7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6A6D-54F5-7904-3EF5-C717444C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A590E-985B-D9B3-88FE-5CB14BFC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D71A2-D45C-5257-C08D-69B401730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39CF5-C8E3-D428-7DF0-D1BDAA83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EB083-B449-0E8F-B522-2E7FFBF3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D189B-2561-202E-91BE-0F6D4DFF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A533-BECD-95C7-4FE6-9659CEEB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A65F7-2541-F501-8B02-A69025CF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FBCB-20F0-DA49-2467-5A7A97AF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740BE-27BE-CBD4-675C-58EB89E0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49AB9-8029-5107-35DF-AD914524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F7B2-6D4B-6F3D-0E02-89490EC6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A6D8-1D49-1E79-BD6B-BA5BA327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50C9-C3F9-A870-1FB2-CC8E1CBF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4C44-B1BC-24E5-E4DF-7A90CE43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ECD3-B976-BBE6-D978-4A19BAC8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74CF4-F446-3B1B-D5CF-8F86D56E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6FAE-33A8-EB27-6B19-B4EAF8BF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8022C-CEE1-9E9C-512E-947F3A6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756D-1EC1-0625-FFE0-5263677A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C5D7D-8B0E-0C72-7DC3-C2786DFA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100D0-FCC2-FC7E-65D5-0F80F288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1096F-B667-B0DE-4397-7305AE7F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0A2B-F562-6F4E-20C1-873FB01F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3CBA9-CD93-5950-2291-5FD6CF02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722C9-3DCA-585F-A505-47363F5D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4067-ED39-9741-6489-204F9656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DC2D-A930-50B6-B4AA-FEED41A4B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F3EEF-CD67-4598-94AA-01BA9DE4EA1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87DF-FBB9-99FF-32F8-53B8629D4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901C-6614-4E1C-09BA-5F746F709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539FF-44F1-4607-9545-6EA6C9E66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4325-C675-6CED-0C53-5132BEA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 plots with discrete 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B865-F3C0-7944-F649-A8D76252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21A2-C52B-A233-93F7-D6F7CBBDB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C52C3-4930-3100-5BEF-9AE396D60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B2C4B-EC0D-C64B-A27E-C7A49508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04837"/>
            <a:ext cx="9410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D4B4-DE1A-BDC8-CC9E-E6161FD2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D2A5-5DAC-875D-E2EC-03A1A8D1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06573-2AA7-1906-FCEB-716A442B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04837"/>
            <a:ext cx="9410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78AF-D9B2-166B-5962-A01D89FD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934C-7E74-62CF-1CBC-10E241DD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8A0C5-BCC0-91B2-29D2-F041009E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04837"/>
            <a:ext cx="94202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6BE1-FFCA-A32C-5E17-B2366997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Psychometric Parameters Fit for correlational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61C7-E11B-C633-6E07-72ACABAD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-&gt; Threshold</a:t>
            </a:r>
          </a:p>
          <a:p>
            <a:r>
              <a:rPr lang="en-US" dirty="0"/>
              <a:t>Beta -&gt; Sensitivity</a:t>
            </a:r>
          </a:p>
        </p:txBody>
      </p:sp>
    </p:spTree>
    <p:extLst>
      <p:ext uri="{BB962C8B-B14F-4D97-AF65-F5344CB8AC3E}">
        <p14:creationId xmlns:p14="http://schemas.microsoft.com/office/powerpoint/2010/main" val="18864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D1350F-021D-5A0E-0AEA-967A7E82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748647"/>
            <a:ext cx="9833201" cy="53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097ECD-89F2-0DE3-2011-ACF2229EDDA0}"/>
              </a:ext>
            </a:extLst>
          </p:cNvPr>
          <p:cNvGrpSpPr/>
          <p:nvPr/>
        </p:nvGrpSpPr>
        <p:grpSpPr>
          <a:xfrm>
            <a:off x="1442019" y="526146"/>
            <a:ext cx="8537510" cy="4639508"/>
            <a:chOff x="1390261" y="1500930"/>
            <a:chExt cx="8537510" cy="4639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9F1DC6-AE7E-F669-228A-7828EB71E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0261" y="1500930"/>
              <a:ext cx="8537510" cy="4639508"/>
            </a:xfrm>
            <a:prstGeom prst="rect">
              <a:avLst/>
            </a:prstGeom>
          </p:spPr>
        </p:pic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E774095A-91C8-EF75-389D-08B7BA0E7DA1}"/>
                </a:ext>
              </a:extLst>
            </p:cNvPr>
            <p:cNvSpPr/>
            <p:nvPr/>
          </p:nvSpPr>
          <p:spPr>
            <a:xfrm>
              <a:off x="3247053" y="2220686"/>
              <a:ext cx="167951" cy="139959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CE4F3D39-63A2-070A-4FA5-B66362097F22}"/>
                </a:ext>
              </a:extLst>
            </p:cNvPr>
            <p:cNvSpPr/>
            <p:nvPr/>
          </p:nvSpPr>
          <p:spPr>
            <a:xfrm>
              <a:off x="7833430" y="2220686"/>
              <a:ext cx="167951" cy="139959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A33C9B-F64D-3548-A447-D8C0B17100B1}"/>
              </a:ext>
            </a:extLst>
          </p:cNvPr>
          <p:cNvSpPr txBox="1"/>
          <p:nvPr/>
        </p:nvSpPr>
        <p:spPr>
          <a:xfrm>
            <a:off x="2509230" y="563427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0.047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07BD4-ABBC-6982-2D0C-3026A25C6743}"/>
              </a:ext>
            </a:extLst>
          </p:cNvPr>
          <p:cNvSpPr txBox="1"/>
          <p:nvPr/>
        </p:nvSpPr>
        <p:spPr>
          <a:xfrm>
            <a:off x="7011631" y="5634279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0.017</a:t>
            </a:r>
          </a:p>
        </p:txBody>
      </p:sp>
    </p:spTree>
    <p:extLst>
      <p:ext uri="{BB962C8B-B14F-4D97-AF65-F5344CB8AC3E}">
        <p14:creationId xmlns:p14="http://schemas.microsoft.com/office/powerpoint/2010/main" val="27002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Psych plots with discrete categorization</vt:lpstr>
      <vt:lpstr>PowerPoint Presentation</vt:lpstr>
      <vt:lpstr>PowerPoint Presentation</vt:lpstr>
      <vt:lpstr>PowerPoint Presentation</vt:lpstr>
      <vt:lpstr>Psychometric Parameters Fit for correlational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Thakur</dc:creator>
  <cp:lastModifiedBy>Vaibhav Thakur</cp:lastModifiedBy>
  <cp:revision>5</cp:revision>
  <dcterms:created xsi:type="dcterms:W3CDTF">2024-10-20T00:41:01Z</dcterms:created>
  <dcterms:modified xsi:type="dcterms:W3CDTF">2024-10-20T01:27:45Z</dcterms:modified>
</cp:coreProperties>
</file>