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31587-D1DF-C799-3E26-E67FE7483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28AA7-EBED-7028-0145-C62936F5F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9250C-933F-AD94-8DE9-AB780E5A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CE37C-8CD1-746C-CF63-8CD9F901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8385-8A15-F531-6E7B-72FB78FC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33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BB0E-C34B-E2F2-A4E3-E31F17DE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583A9-0712-3406-510B-8545DF839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02E1-F172-255F-8D0A-BE431E2B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B54A-644E-C1E3-993C-534989A9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1C29-C6E9-3E8A-96A1-27A715B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7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6FFDD-54AF-9992-EA55-9C9B30068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9636C3-4C34-A6DE-0206-DF820F01EF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1FFD7-179D-DF27-95FF-30109837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0239-4431-8C4B-DD1A-D9859B99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49D21-3602-BACD-0627-9275202E3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8AFC-25E6-058F-4BC6-B0443B2B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3472-F6DD-02EA-8C89-50F30BE4F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C8564-163A-1900-AF5E-13C8A195F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A3DA6-ADA5-CC4B-C207-2910E6F1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62408-A70F-7DD0-0D4A-18DF4F4F3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20EF-0566-F3AB-55CB-2FAA4FEC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31202-6F24-3AAD-372E-3FE563356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905D-CE3C-B294-E07C-AB234690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70CAE-9FF9-5AC7-0A20-AC882106D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A405-D636-7AE7-532F-2560631F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9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73955-B9FF-E79F-5DDA-5A2B06B9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4AC3A-7FE0-E131-A686-F4B9B98C7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E5BC2-47C0-176E-089D-F0B41064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7F1DF-9389-D452-DACE-5951AADB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FB576-45DF-2D63-E489-A5E9411E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5FBBD-1DC5-66C7-0BA1-8E1E7622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7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DE2F1-5084-23DA-7850-5A1616A52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D6FA-8BBA-EC96-2437-F981CD1B2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92BA5-F347-E4E9-865A-ED876F6C7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5BF2B-B681-F0CD-2438-F7E0A64620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CBC1F-AB59-1C54-CBD2-6FE37E23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7A82A1-E673-3D54-471E-841C6D66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943DB-CC3B-768E-CFE6-E3E2CB04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EDAB3A-7062-B805-63A0-BC39FFCD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7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222-731A-B3E9-C9EB-0A2A75C9B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3E6AE5-EC72-646B-EAA1-D85748BFB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BEE588-8F47-C060-9929-6DC13C9D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FA2E1-AAD7-ABDD-F447-947CCF6B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5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167329-61AF-37DB-BAC4-AAF2B4AE9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5B978-69F8-159D-3CA2-DA79393B5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4439C-E850-CDDD-C949-5CF8011D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26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1242-6E37-9CFD-C81E-4DF2A841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712F-4FDF-3939-1313-5C8E4486B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B42B1-EB1C-F009-7BAA-4C06B7420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94F2D-6837-9AF3-642B-503BD811C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29E50-50CD-E176-AF4B-A8165EDC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C488-27EF-5073-A38D-01DEDB85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2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96841-F074-2C8B-68D9-2CF1D295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EFF89-1371-DFAF-4DFC-F5F0330F80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DB6AC-6B73-F938-C96A-B3A3B2DC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326DA-3DCB-EC95-299B-47815341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2B14-62DA-D5F9-57CE-862CF733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1AE8-CBCC-23CE-1825-74050BD1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1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D16C9-C4FC-DBC9-9663-EAC2C456A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1DA89-30A2-B16A-FCFA-2B3F48B45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128C-AE86-08EA-F3F0-11503AF562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15DC9-0ABF-4AC7-B015-D9B828BFDBC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5E070-3815-3D45-A826-13C7E8CCF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BDF95-7E24-E462-BC7E-4C1BE63FF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68F5FE-E568-44CC-A29E-B31DBCB63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38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5698C70-A7F5-D24B-608A-630A57E42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19125"/>
            <a:ext cx="113157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8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BFB757-14CC-80CB-6B79-8DD61ABFF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688" y="2768674"/>
            <a:ext cx="4287758" cy="888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CE9BCD-C1BB-28E0-0438-DA8D712C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05" y="685800"/>
            <a:ext cx="57721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6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Thakur</dc:creator>
  <cp:lastModifiedBy>Vaibhav Thakur</cp:lastModifiedBy>
  <cp:revision>5</cp:revision>
  <dcterms:created xsi:type="dcterms:W3CDTF">2024-10-23T19:04:58Z</dcterms:created>
  <dcterms:modified xsi:type="dcterms:W3CDTF">2024-10-23T20:49:48Z</dcterms:modified>
</cp:coreProperties>
</file>